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Gupta" userId="f220c141-8c90-48d3-b823-d05e45a7d3ac" providerId="ADAL" clId="{2B919D8C-46A2-4EDF-B3B4-1EE010575DB1}"/>
    <pc:docChg chg="undo custSel addSld modSld">
      <pc:chgData name="Rohan Gupta" userId="f220c141-8c90-48d3-b823-d05e45a7d3ac" providerId="ADAL" clId="{2B919D8C-46A2-4EDF-B3B4-1EE010575DB1}" dt="2024-03-25T08:26:33.065" v="173" actId="20577"/>
      <pc:docMkLst>
        <pc:docMk/>
      </pc:docMkLst>
      <pc:sldChg chg="addSp modSp new mod">
        <pc:chgData name="Rohan Gupta" userId="f220c141-8c90-48d3-b823-d05e45a7d3ac" providerId="ADAL" clId="{2B919D8C-46A2-4EDF-B3B4-1EE010575DB1}" dt="2024-03-25T05:23:48.868" v="4" actId="14100"/>
        <pc:sldMkLst>
          <pc:docMk/>
          <pc:sldMk cId="908735304" sldId="256"/>
        </pc:sldMkLst>
        <pc:spChg chg="add mod">
          <ac:chgData name="Rohan Gupta" userId="f220c141-8c90-48d3-b823-d05e45a7d3ac" providerId="ADAL" clId="{2B919D8C-46A2-4EDF-B3B4-1EE010575DB1}" dt="2024-03-25T05:23:40.176" v="2" actId="1076"/>
          <ac:spMkLst>
            <pc:docMk/>
            <pc:sldMk cId="908735304" sldId="256"/>
            <ac:spMk id="5" creationId="{A5A1BF29-84F8-5464-02F7-D46C2F23D73A}"/>
          </ac:spMkLst>
        </pc:spChg>
        <pc:picChg chg="add mod">
          <ac:chgData name="Rohan Gupta" userId="f220c141-8c90-48d3-b823-d05e45a7d3ac" providerId="ADAL" clId="{2B919D8C-46A2-4EDF-B3B4-1EE010575DB1}" dt="2024-03-25T05:23:48.868" v="4" actId="14100"/>
          <ac:picMkLst>
            <pc:docMk/>
            <pc:sldMk cId="908735304" sldId="256"/>
            <ac:picMk id="7" creationId="{ACA200AF-9DEB-EED5-6256-CDC63FD4D66E}"/>
          </ac:picMkLst>
        </pc:picChg>
      </pc:sldChg>
      <pc:sldChg chg="addSp modSp new mod">
        <pc:chgData name="Rohan Gupta" userId="f220c141-8c90-48d3-b823-d05e45a7d3ac" providerId="ADAL" clId="{2B919D8C-46A2-4EDF-B3B4-1EE010575DB1}" dt="2024-03-25T05:24:02.612" v="8" actId="14100"/>
        <pc:sldMkLst>
          <pc:docMk/>
          <pc:sldMk cId="864657654" sldId="257"/>
        </pc:sldMkLst>
        <pc:picChg chg="add mod">
          <ac:chgData name="Rohan Gupta" userId="f220c141-8c90-48d3-b823-d05e45a7d3ac" providerId="ADAL" clId="{2B919D8C-46A2-4EDF-B3B4-1EE010575DB1}" dt="2024-03-25T05:24:02.612" v="8" actId="14100"/>
          <ac:picMkLst>
            <pc:docMk/>
            <pc:sldMk cId="864657654" sldId="257"/>
            <ac:picMk id="5" creationId="{5D9FD728-0976-6F93-94E7-AE3CAADBEB8B}"/>
          </ac:picMkLst>
        </pc:picChg>
      </pc:sldChg>
      <pc:sldChg chg="addSp modSp new mod">
        <pc:chgData name="Rohan Gupta" userId="f220c141-8c90-48d3-b823-d05e45a7d3ac" providerId="ADAL" clId="{2B919D8C-46A2-4EDF-B3B4-1EE010575DB1}" dt="2024-03-25T08:26:33.065" v="173" actId="20577"/>
        <pc:sldMkLst>
          <pc:docMk/>
          <pc:sldMk cId="1606967038" sldId="258"/>
        </pc:sldMkLst>
        <pc:spChg chg="add mod">
          <ac:chgData name="Rohan Gupta" userId="f220c141-8c90-48d3-b823-d05e45a7d3ac" providerId="ADAL" clId="{2B919D8C-46A2-4EDF-B3B4-1EE010575DB1}" dt="2024-03-25T08:23:20.100" v="29" actId="20577"/>
          <ac:spMkLst>
            <pc:docMk/>
            <pc:sldMk cId="1606967038" sldId="258"/>
            <ac:spMk id="4" creationId="{0BA555D4-399E-A1A7-9326-8F4078D8C344}"/>
          </ac:spMkLst>
        </pc:spChg>
        <pc:spChg chg="add mod">
          <ac:chgData name="Rohan Gupta" userId="f220c141-8c90-48d3-b823-d05e45a7d3ac" providerId="ADAL" clId="{2B919D8C-46A2-4EDF-B3B4-1EE010575DB1}" dt="2024-03-25T08:26:33.065" v="173" actId="20577"/>
          <ac:spMkLst>
            <pc:docMk/>
            <pc:sldMk cId="1606967038" sldId="258"/>
            <ac:spMk id="6" creationId="{8C118CB6-A6B2-887D-0C03-7212292C021B}"/>
          </ac:spMkLst>
        </pc:spChg>
        <pc:picChg chg="add mod">
          <ac:chgData name="Rohan Gupta" userId="f220c141-8c90-48d3-b823-d05e45a7d3ac" providerId="ADAL" clId="{2B919D8C-46A2-4EDF-B3B4-1EE010575DB1}" dt="2024-03-25T08:23:09.734" v="22" actId="1076"/>
          <ac:picMkLst>
            <pc:docMk/>
            <pc:sldMk cId="1606967038" sldId="258"/>
            <ac:picMk id="3" creationId="{DC71633C-A959-9FB0-5C74-860CF1ADA784}"/>
          </ac:picMkLst>
        </pc:picChg>
      </pc:sldChg>
      <pc:sldChg chg="addSp new mod">
        <pc:chgData name="Rohan Gupta" userId="f220c141-8c90-48d3-b823-d05e45a7d3ac" providerId="ADAL" clId="{2B919D8C-46A2-4EDF-B3B4-1EE010575DB1}" dt="2024-03-25T08:20:43.053" v="12" actId="22"/>
        <pc:sldMkLst>
          <pc:docMk/>
          <pc:sldMk cId="4072702190" sldId="259"/>
        </pc:sldMkLst>
        <pc:picChg chg="add">
          <ac:chgData name="Rohan Gupta" userId="f220c141-8c90-48d3-b823-d05e45a7d3ac" providerId="ADAL" clId="{2B919D8C-46A2-4EDF-B3B4-1EE010575DB1}" dt="2024-03-25T08:20:43.053" v="12" actId="22"/>
          <ac:picMkLst>
            <pc:docMk/>
            <pc:sldMk cId="4072702190" sldId="259"/>
            <ac:picMk id="3" creationId="{315AF806-6A91-8736-06BD-7DD4967924F1}"/>
          </ac:picMkLst>
        </pc:picChg>
      </pc:sldChg>
      <pc:sldChg chg="addSp new mod">
        <pc:chgData name="Rohan Gupta" userId="f220c141-8c90-48d3-b823-d05e45a7d3ac" providerId="ADAL" clId="{2B919D8C-46A2-4EDF-B3B4-1EE010575DB1}" dt="2024-03-25T08:21:11.854" v="13" actId="22"/>
        <pc:sldMkLst>
          <pc:docMk/>
          <pc:sldMk cId="616728122" sldId="260"/>
        </pc:sldMkLst>
        <pc:picChg chg="add">
          <ac:chgData name="Rohan Gupta" userId="f220c141-8c90-48d3-b823-d05e45a7d3ac" providerId="ADAL" clId="{2B919D8C-46A2-4EDF-B3B4-1EE010575DB1}" dt="2024-03-25T08:21:11.854" v="13" actId="22"/>
          <ac:picMkLst>
            <pc:docMk/>
            <pc:sldMk cId="616728122" sldId="260"/>
            <ac:picMk id="3" creationId="{C84463CA-2CB1-ACCD-6DFC-1EA7AD604A76}"/>
          </ac:picMkLst>
        </pc:picChg>
      </pc:sldChg>
      <pc:sldChg chg="addSp new mod">
        <pc:chgData name="Rohan Gupta" userId="f220c141-8c90-48d3-b823-d05e45a7d3ac" providerId="ADAL" clId="{2B919D8C-46A2-4EDF-B3B4-1EE010575DB1}" dt="2024-03-25T08:21:35.630" v="15" actId="22"/>
        <pc:sldMkLst>
          <pc:docMk/>
          <pc:sldMk cId="3115678694" sldId="261"/>
        </pc:sldMkLst>
        <pc:picChg chg="add">
          <ac:chgData name="Rohan Gupta" userId="f220c141-8c90-48d3-b823-d05e45a7d3ac" providerId="ADAL" clId="{2B919D8C-46A2-4EDF-B3B4-1EE010575DB1}" dt="2024-03-25T08:21:35.630" v="15" actId="22"/>
          <ac:picMkLst>
            <pc:docMk/>
            <pc:sldMk cId="3115678694" sldId="261"/>
            <ac:picMk id="3" creationId="{BED08A6D-77D8-7BBF-E42A-4B1A7426FED9}"/>
          </ac:picMkLst>
        </pc:picChg>
      </pc:sldChg>
      <pc:sldChg chg="addSp new mod">
        <pc:chgData name="Rohan Gupta" userId="f220c141-8c90-48d3-b823-d05e45a7d3ac" providerId="ADAL" clId="{2B919D8C-46A2-4EDF-B3B4-1EE010575DB1}" dt="2024-03-25T08:22:06.478" v="17" actId="22"/>
        <pc:sldMkLst>
          <pc:docMk/>
          <pc:sldMk cId="1043727316" sldId="262"/>
        </pc:sldMkLst>
        <pc:picChg chg="add">
          <ac:chgData name="Rohan Gupta" userId="f220c141-8c90-48d3-b823-d05e45a7d3ac" providerId="ADAL" clId="{2B919D8C-46A2-4EDF-B3B4-1EE010575DB1}" dt="2024-03-25T08:22:06.478" v="17" actId="22"/>
          <ac:picMkLst>
            <pc:docMk/>
            <pc:sldMk cId="1043727316" sldId="262"/>
            <ac:picMk id="3" creationId="{D87D7271-A413-E95B-7982-283E67B71E0F}"/>
          </ac:picMkLst>
        </pc:picChg>
      </pc:sldChg>
      <pc:sldChg chg="addSp new mod">
        <pc:chgData name="Rohan Gupta" userId="f220c141-8c90-48d3-b823-d05e45a7d3ac" providerId="ADAL" clId="{2B919D8C-46A2-4EDF-B3B4-1EE010575DB1}" dt="2024-03-25T08:22:38.895" v="19" actId="22"/>
        <pc:sldMkLst>
          <pc:docMk/>
          <pc:sldMk cId="2157974518" sldId="263"/>
        </pc:sldMkLst>
        <pc:picChg chg="add">
          <ac:chgData name="Rohan Gupta" userId="f220c141-8c90-48d3-b823-d05e45a7d3ac" providerId="ADAL" clId="{2B919D8C-46A2-4EDF-B3B4-1EE010575DB1}" dt="2024-03-25T08:22:38.895" v="19" actId="22"/>
          <ac:picMkLst>
            <pc:docMk/>
            <pc:sldMk cId="2157974518" sldId="263"/>
            <ac:picMk id="3" creationId="{44D3C054-8793-676C-2B51-23A5598098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CCB2-4BCC-3C4B-C29C-E3FA123C4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91218-28A4-6DD0-B807-7D6FBBED7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9D14-5BA5-CFD2-E2C9-C6EF9B2F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F001-0B86-97F8-165A-6C4F9CBD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5823-A034-D75B-0691-BED4EAF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55C1-625F-B1F4-31AB-FE0D6C3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EEC94-3DCD-5D91-0891-7EF212F70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5FA1-200C-3B93-5B25-84577282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9C9C2-617F-12F6-4D96-07B7ECA6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43B3-593D-C256-BE48-F3922A7B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604F8-8000-BCFF-7CE3-FBC573151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B9712-D020-3926-6247-37CB3B08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42B-5B47-7E73-4C1C-3BF762B6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45EA-0207-8E1C-3EA0-0E9C8BCE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5A394-7220-C489-1B4B-62204BE0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9A5E-475A-9043-94DB-11BDA4B1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CA0E-6B1D-3E58-4F8C-0BA59B6A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0962-752C-022C-0FCB-ACBA50CA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21AF-76C3-F314-AEBF-358FE584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FD03-9AC0-4535-EB18-F68E8A5D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D994-6610-2A10-8245-72E36830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6A002-D19C-4F16-78E7-DEBD13BB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F261-C01D-DD23-D2EF-CAC3110B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71B8-74C0-7048-5E8A-766B7F88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163F-72FF-483B-51DC-00A28A95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DBEA-14E1-923D-AD43-0CF1AA0B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5411-062A-798D-FE58-1DEB2C0C3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2D02-FB26-75E1-F2C6-5C8F1E1B3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7B7D4-56B9-456E-9004-0F9C52A9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C1E4-ED9A-23D5-FD9D-64B6F31C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3E71-2B9B-846F-7684-FBB291D2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FC13-9DA1-F3EE-4FF2-5D394B80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31A7-599E-9ED2-0175-CC74F01C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793B1-8EF9-CB9A-9B42-8C372DA0D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B2CD9-1043-3440-36D5-FDDF16F4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EB6B-6E6E-0988-AD1D-443D25CF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00C45-FA08-DAE5-72E4-B3C6342B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8B598-D437-A8E7-929C-D6EFCBCD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BB525-1E42-12E8-D628-225D00EC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DC22-E130-F21B-98DE-BAD790B7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B3626-C452-BE13-7B61-26C8A90B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B1CD3-234F-215D-8609-6138DEA5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42917-0399-33BC-192A-67DED58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9193F-A36B-5644-9151-39B65D66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7DAEB-6CC5-E577-D554-A74D0461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C28CD-4617-7F44-C012-74C0117D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7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567D-D656-E52D-61A2-D8F55A70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1223-348C-E7D2-9DF1-456ACE1A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11D1-8172-0FD4-D038-F76B1E087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06E2D-2D30-585D-6CAC-643B7745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FFF89-0AD4-37C3-6350-EFC743C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7AF6B-9A04-EA38-A2EC-FEB86128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3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A9F8-1B26-CCC5-0416-0AA2F92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559EE-197F-9CD0-8844-90550D68D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D72E-2E2D-6380-4241-ADCE95738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6A037-6625-7DA9-5AD5-2203B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1B15-9419-AB9A-6EC6-868D6C3E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23AC-F352-4442-961A-39C354EE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04674-9460-ED41-EC31-83AD1CB6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AC3FA-59DD-E85D-ABA4-66A94C4B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D9D65-7ED5-5010-A325-279C9589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F0CD-E94C-4A20-8E12-1078495BCC3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CEF6-01B9-8E47-5A31-199F83EE3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111E-8E55-6F51-E531-790471EF9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F7B3-9A99-2ABF-542A-BA820548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C6A98-CA19-4243-FE2F-B0778746D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1BF29-84F8-5464-02F7-D46C2F23D73A}"/>
              </a:ext>
            </a:extLst>
          </p:cNvPr>
          <p:cNvSpPr txBox="1"/>
          <p:nvPr/>
        </p:nvSpPr>
        <p:spPr>
          <a:xfrm>
            <a:off x="1098680" y="312699"/>
            <a:ext cx="6097554" cy="5710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00500293 Addi t5 t0 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00300313 </a:t>
            </a:r>
            <a:r>
              <a:rPr lang="en-US" sz="1800" kern="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sz="1800" kern="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t6 t0 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0000a5b7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t11 10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006283B3 add t7 t5 t6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00701123 </a:t>
            </a:r>
            <a:r>
              <a:rPr lang="en-US" sz="1800" kern="1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t7, 2(t0)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00702223 </a:t>
            </a:r>
            <a:r>
              <a:rPr lang="en-US" sz="1800" kern="1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t7,4(0)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00202483 </a:t>
            </a:r>
            <a:r>
              <a:rPr lang="en-US" sz="18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t9, 2(t0)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00402503 </a:t>
            </a:r>
            <a:r>
              <a:rPr lang="en-US" sz="18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t10,4(t0)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8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000002ef JAL t5,0 i.e. loop to self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200AF-9DEB-EED5-6256-CDC63FD4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7" y="858480"/>
            <a:ext cx="6549799" cy="34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3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D3D2-C4BE-1A94-E0D1-A883687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324A-AE42-3A87-820C-FC290855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FD728-0976-6F93-94E7-AE3CAADB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1633C-A959-9FB0-5C74-860CF1AD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47" y="400540"/>
            <a:ext cx="5504112" cy="5515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A555D4-399E-A1A7-9326-8F4078D8C344}"/>
              </a:ext>
            </a:extLst>
          </p:cNvPr>
          <p:cNvSpPr txBox="1"/>
          <p:nvPr/>
        </p:nvSpPr>
        <p:spPr>
          <a:xfrm>
            <a:off x="737118" y="400540"/>
            <a:ext cx="7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18CB6-A6B2-887D-0C03-7212292C021B}"/>
              </a:ext>
            </a:extLst>
          </p:cNvPr>
          <p:cNvSpPr txBox="1"/>
          <p:nvPr/>
        </p:nvSpPr>
        <p:spPr>
          <a:xfrm>
            <a:off x="664839" y="1114971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@00000000</a:t>
            </a:r>
          </a:p>
          <a:p>
            <a:r>
              <a:rPr lang="en-US" dirty="0"/>
              <a:t>00700383	</a:t>
            </a:r>
            <a:r>
              <a:rPr lang="en-US" dirty="0" err="1"/>
              <a:t>lb</a:t>
            </a:r>
            <a:r>
              <a:rPr lang="en-US" dirty="0"/>
              <a:t> x7 7(x0)</a:t>
            </a:r>
          </a:p>
          <a:p>
            <a:r>
              <a:rPr lang="en-US" dirty="0"/>
              <a:t>06402a03	</a:t>
            </a:r>
            <a:r>
              <a:rPr lang="en-US" dirty="0" err="1"/>
              <a:t>lw</a:t>
            </a:r>
            <a:r>
              <a:rPr lang="en-US" dirty="0"/>
              <a:t> x20 100(x0)</a:t>
            </a:r>
          </a:p>
          <a:p>
            <a:r>
              <a:rPr lang="en-US" dirty="0"/>
              <a:t>00000000</a:t>
            </a:r>
          </a:p>
          <a:p>
            <a:r>
              <a:rPr lang="en-US" dirty="0"/>
              <a:t>00000000</a:t>
            </a:r>
          </a:p>
          <a:p>
            <a:r>
              <a:rPr lang="en-US" dirty="0"/>
              <a:t>00839393	</a:t>
            </a:r>
            <a:r>
              <a:rPr lang="en-US" dirty="0" err="1"/>
              <a:t>slli</a:t>
            </a:r>
            <a:r>
              <a:rPr lang="en-US" dirty="0"/>
              <a:t> x7 </a:t>
            </a:r>
            <a:r>
              <a:rPr lang="en-US" dirty="0" err="1"/>
              <a:t>x7</a:t>
            </a:r>
            <a:r>
              <a:rPr lang="en-US" dirty="0"/>
              <a:t> 8</a:t>
            </a:r>
          </a:p>
          <a:p>
            <a:r>
              <a:rPr lang="en-US" dirty="0"/>
              <a:t>004a5693	</a:t>
            </a:r>
            <a:r>
              <a:rPr lang="en-US" dirty="0" err="1"/>
              <a:t>srli</a:t>
            </a:r>
            <a:r>
              <a:rPr lang="en-US" dirty="0"/>
              <a:t> x13 x20 4</a:t>
            </a:r>
          </a:p>
          <a:p>
            <a:r>
              <a:rPr lang="en-US" dirty="0"/>
              <a:t>404a5713	</a:t>
            </a:r>
            <a:r>
              <a:rPr lang="en-US" dirty="0" err="1"/>
              <a:t>slli</a:t>
            </a:r>
            <a:r>
              <a:rPr lang="en-US" dirty="0"/>
              <a:t> x14 x20 4</a:t>
            </a:r>
          </a:p>
          <a:p>
            <a:r>
              <a:rPr lang="en-US" dirty="0"/>
              <a:t>00000000</a:t>
            </a:r>
          </a:p>
          <a:p>
            <a:r>
              <a:rPr lang="en-US" dirty="0"/>
              <a:t>00700c63		</a:t>
            </a:r>
            <a:r>
              <a:rPr lang="en-US" dirty="0" err="1"/>
              <a:t>beq</a:t>
            </a:r>
            <a:r>
              <a:rPr lang="en-US" dirty="0"/>
              <a:t> x7 24</a:t>
            </a:r>
          </a:p>
          <a:p>
            <a:r>
              <a:rPr lang="en-US" dirty="0"/>
              <a:t>0053c493		</a:t>
            </a:r>
            <a:r>
              <a:rPr lang="en-US" dirty="0" err="1"/>
              <a:t>xor</a:t>
            </a:r>
            <a:r>
              <a:rPr lang="en-US" dirty="0"/>
              <a:t> x9 x7 5</a:t>
            </a:r>
          </a:p>
          <a:p>
            <a:r>
              <a:rPr lang="en-US" dirty="0"/>
              <a:t>00000000</a:t>
            </a:r>
          </a:p>
          <a:p>
            <a:r>
              <a:rPr lang="en-US" dirty="0"/>
              <a:t>00000000</a:t>
            </a:r>
          </a:p>
          <a:p>
            <a:r>
              <a:rPr lang="en-US" dirty="0"/>
              <a:t>00c000e7		</a:t>
            </a:r>
            <a:r>
              <a:rPr lang="en-US" dirty="0" err="1"/>
              <a:t>jalr</a:t>
            </a:r>
            <a:r>
              <a:rPr lang="en-US" dirty="0"/>
              <a:t> x1 12(x0)</a:t>
            </a:r>
          </a:p>
          <a:p>
            <a:r>
              <a:rPr lang="en-US" dirty="0"/>
              <a:t>00000000</a:t>
            </a:r>
          </a:p>
          <a:p>
            <a:r>
              <a:rPr lang="en-US" dirty="0"/>
              <a:t>0053c493		</a:t>
            </a:r>
            <a:r>
              <a:rPr lang="en-US" dirty="0" err="1"/>
              <a:t>xori</a:t>
            </a:r>
            <a:r>
              <a:rPr lang="en-US"/>
              <a:t> x9 x7 5</a:t>
            </a:r>
            <a:endParaRPr lang="en-US" dirty="0"/>
          </a:p>
          <a:p>
            <a:r>
              <a:rPr lang="en-US" dirty="0"/>
              <a:t>00000000</a:t>
            </a:r>
          </a:p>
        </p:txBody>
      </p:sp>
    </p:spTree>
    <p:extLst>
      <p:ext uri="{BB962C8B-B14F-4D97-AF65-F5344CB8AC3E}">
        <p14:creationId xmlns:p14="http://schemas.microsoft.com/office/powerpoint/2010/main" val="160696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AF806-6A91-8736-06BD-7DD49679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12"/>
            <a:ext cx="12192000" cy="57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463CA-2CB1-ACCD-6DFC-1EA7AD60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754"/>
            <a:ext cx="12192000" cy="58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08A6D-77D8-7BBF-E42A-4B1A7426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478"/>
            <a:ext cx="12192000" cy="597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7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D7271-A413-E95B-7982-283E67B71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783"/>
            <a:ext cx="12192000" cy="57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3C054-8793-676C-2B51-23A559809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006"/>
            <a:ext cx="12192000" cy="589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Gupta</dc:creator>
  <cp:lastModifiedBy>Rohan Gupta</cp:lastModifiedBy>
  <cp:revision>1</cp:revision>
  <dcterms:created xsi:type="dcterms:W3CDTF">2024-03-25T05:23:28Z</dcterms:created>
  <dcterms:modified xsi:type="dcterms:W3CDTF">2024-03-25T08:26:36Z</dcterms:modified>
</cp:coreProperties>
</file>