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Gupta" userId="f220c141-8c90-48d3-b823-d05e45a7d3ac" providerId="ADAL" clId="{7AF9BFFC-71D0-4BA5-B99C-CB5D9D94C070}"/>
    <pc:docChg chg="undo redo custSel addSld delSld modSld">
      <pc:chgData name="Rohan Gupta" userId="f220c141-8c90-48d3-b823-d05e45a7d3ac" providerId="ADAL" clId="{7AF9BFFC-71D0-4BA5-B99C-CB5D9D94C070}" dt="2024-05-19T22:39:40.923" v="58" actId="22"/>
      <pc:docMkLst>
        <pc:docMk/>
      </pc:docMkLst>
      <pc:sldChg chg="addSp delSp modSp new del mod">
        <pc:chgData name="Rohan Gupta" userId="f220c141-8c90-48d3-b823-d05e45a7d3ac" providerId="ADAL" clId="{7AF9BFFC-71D0-4BA5-B99C-CB5D9D94C070}" dt="2024-05-19T22:26:25.105" v="14" actId="47"/>
        <pc:sldMkLst>
          <pc:docMk/>
          <pc:sldMk cId="3449485081" sldId="256"/>
        </pc:sldMkLst>
        <pc:spChg chg="add del mod">
          <ac:chgData name="Rohan Gupta" userId="f220c141-8c90-48d3-b823-d05e45a7d3ac" providerId="ADAL" clId="{7AF9BFFC-71D0-4BA5-B99C-CB5D9D94C070}" dt="2024-05-19T22:26:03.065" v="11" actId="14100"/>
          <ac:spMkLst>
            <pc:docMk/>
            <pc:sldMk cId="3449485081" sldId="256"/>
            <ac:spMk id="5" creationId="{EC9B1DEA-80B9-1E18-9643-AC0A4E795322}"/>
          </ac:spMkLst>
        </pc:spChg>
      </pc:sldChg>
      <pc:sldChg chg="addSp modSp new mod">
        <pc:chgData name="Rohan Gupta" userId="f220c141-8c90-48d3-b823-d05e45a7d3ac" providerId="ADAL" clId="{7AF9BFFC-71D0-4BA5-B99C-CB5D9D94C070}" dt="2024-05-19T22:26:31.878" v="16" actId="14100"/>
        <pc:sldMkLst>
          <pc:docMk/>
          <pc:sldMk cId="2583748222" sldId="257"/>
        </pc:sldMkLst>
        <pc:spChg chg="add mod">
          <ac:chgData name="Rohan Gupta" userId="f220c141-8c90-48d3-b823-d05e45a7d3ac" providerId="ADAL" clId="{7AF9BFFC-71D0-4BA5-B99C-CB5D9D94C070}" dt="2024-05-19T22:26:31.878" v="16" actId="14100"/>
          <ac:spMkLst>
            <pc:docMk/>
            <pc:sldMk cId="2583748222" sldId="257"/>
            <ac:spMk id="3" creationId="{007F5731-8281-221A-5FA0-B3B14B753877}"/>
          </ac:spMkLst>
        </pc:spChg>
      </pc:sldChg>
      <pc:sldChg chg="addSp modSp new mod">
        <pc:chgData name="Rohan Gupta" userId="f220c141-8c90-48d3-b823-d05e45a7d3ac" providerId="ADAL" clId="{7AF9BFFC-71D0-4BA5-B99C-CB5D9D94C070}" dt="2024-05-19T22:27:20.212" v="21" actId="1076"/>
        <pc:sldMkLst>
          <pc:docMk/>
          <pc:sldMk cId="2344249939" sldId="258"/>
        </pc:sldMkLst>
        <pc:picChg chg="add mod">
          <ac:chgData name="Rohan Gupta" userId="f220c141-8c90-48d3-b823-d05e45a7d3ac" providerId="ADAL" clId="{7AF9BFFC-71D0-4BA5-B99C-CB5D9D94C070}" dt="2024-05-19T22:27:20.212" v="21" actId="1076"/>
          <ac:picMkLst>
            <pc:docMk/>
            <pc:sldMk cId="2344249939" sldId="258"/>
            <ac:picMk id="3" creationId="{C4D8BA39-B643-9035-C6FC-977DA7EE1EA8}"/>
          </ac:picMkLst>
        </pc:picChg>
      </pc:sldChg>
      <pc:sldChg chg="addSp new mod">
        <pc:chgData name="Rohan Gupta" userId="f220c141-8c90-48d3-b823-d05e45a7d3ac" providerId="ADAL" clId="{7AF9BFFC-71D0-4BA5-B99C-CB5D9D94C070}" dt="2024-05-19T22:27:52.316" v="23" actId="22"/>
        <pc:sldMkLst>
          <pc:docMk/>
          <pc:sldMk cId="1491856793" sldId="259"/>
        </pc:sldMkLst>
        <pc:picChg chg="add">
          <ac:chgData name="Rohan Gupta" userId="f220c141-8c90-48d3-b823-d05e45a7d3ac" providerId="ADAL" clId="{7AF9BFFC-71D0-4BA5-B99C-CB5D9D94C070}" dt="2024-05-19T22:27:52.316" v="23" actId="22"/>
          <ac:picMkLst>
            <pc:docMk/>
            <pc:sldMk cId="1491856793" sldId="259"/>
            <ac:picMk id="3" creationId="{2745A635-0AF8-58B4-4FE9-75373E7E8ECE}"/>
          </ac:picMkLst>
        </pc:picChg>
      </pc:sldChg>
      <pc:sldChg chg="addSp new mod">
        <pc:chgData name="Rohan Gupta" userId="f220c141-8c90-48d3-b823-d05e45a7d3ac" providerId="ADAL" clId="{7AF9BFFC-71D0-4BA5-B99C-CB5D9D94C070}" dt="2024-05-19T22:28:33.499" v="25" actId="22"/>
        <pc:sldMkLst>
          <pc:docMk/>
          <pc:sldMk cId="638136161" sldId="260"/>
        </pc:sldMkLst>
        <pc:picChg chg="add">
          <ac:chgData name="Rohan Gupta" userId="f220c141-8c90-48d3-b823-d05e45a7d3ac" providerId="ADAL" clId="{7AF9BFFC-71D0-4BA5-B99C-CB5D9D94C070}" dt="2024-05-19T22:28:33.499" v="25" actId="22"/>
          <ac:picMkLst>
            <pc:docMk/>
            <pc:sldMk cId="638136161" sldId="260"/>
            <ac:picMk id="3" creationId="{5CB463AE-340D-D964-F448-6327326A7B9C}"/>
          </ac:picMkLst>
        </pc:picChg>
      </pc:sldChg>
      <pc:sldChg chg="addSp modSp new mod">
        <pc:chgData name="Rohan Gupta" userId="f220c141-8c90-48d3-b823-d05e45a7d3ac" providerId="ADAL" clId="{7AF9BFFC-71D0-4BA5-B99C-CB5D9D94C070}" dt="2024-05-19T22:32:43.828" v="35" actId="20577"/>
        <pc:sldMkLst>
          <pc:docMk/>
          <pc:sldMk cId="3254527623" sldId="261"/>
        </pc:sldMkLst>
        <pc:spChg chg="add mod">
          <ac:chgData name="Rohan Gupta" userId="f220c141-8c90-48d3-b823-d05e45a7d3ac" providerId="ADAL" clId="{7AF9BFFC-71D0-4BA5-B99C-CB5D9D94C070}" dt="2024-05-19T22:32:43.828" v="35" actId="20577"/>
          <ac:spMkLst>
            <pc:docMk/>
            <pc:sldMk cId="3254527623" sldId="261"/>
            <ac:spMk id="3" creationId="{A2E18BE2-9EEF-2F58-8DF7-1ADCFE475054}"/>
          </ac:spMkLst>
        </pc:spChg>
      </pc:sldChg>
      <pc:sldChg chg="addSp new mod">
        <pc:chgData name="Rohan Gupta" userId="f220c141-8c90-48d3-b823-d05e45a7d3ac" providerId="ADAL" clId="{7AF9BFFC-71D0-4BA5-B99C-CB5D9D94C070}" dt="2024-05-19T22:29:37.950" v="28" actId="22"/>
        <pc:sldMkLst>
          <pc:docMk/>
          <pc:sldMk cId="1704497197" sldId="262"/>
        </pc:sldMkLst>
        <pc:picChg chg="add">
          <ac:chgData name="Rohan Gupta" userId="f220c141-8c90-48d3-b823-d05e45a7d3ac" providerId="ADAL" clId="{7AF9BFFC-71D0-4BA5-B99C-CB5D9D94C070}" dt="2024-05-19T22:29:37.950" v="28" actId="22"/>
          <ac:picMkLst>
            <pc:docMk/>
            <pc:sldMk cId="1704497197" sldId="262"/>
            <ac:picMk id="3" creationId="{E26C589B-89F7-712B-E087-83B0191B4339}"/>
          </ac:picMkLst>
        </pc:picChg>
      </pc:sldChg>
      <pc:sldChg chg="addSp new mod">
        <pc:chgData name="Rohan Gupta" userId="f220c141-8c90-48d3-b823-d05e45a7d3ac" providerId="ADAL" clId="{7AF9BFFC-71D0-4BA5-B99C-CB5D9D94C070}" dt="2024-05-19T22:30:42.809" v="30" actId="22"/>
        <pc:sldMkLst>
          <pc:docMk/>
          <pc:sldMk cId="3960998825" sldId="263"/>
        </pc:sldMkLst>
        <pc:picChg chg="add">
          <ac:chgData name="Rohan Gupta" userId="f220c141-8c90-48d3-b823-d05e45a7d3ac" providerId="ADAL" clId="{7AF9BFFC-71D0-4BA5-B99C-CB5D9D94C070}" dt="2024-05-19T22:30:42.809" v="30" actId="22"/>
          <ac:picMkLst>
            <pc:docMk/>
            <pc:sldMk cId="3960998825" sldId="263"/>
            <ac:picMk id="3" creationId="{733716F5-41F3-4DBF-A79E-1228D4BC7292}"/>
          </ac:picMkLst>
        </pc:picChg>
      </pc:sldChg>
      <pc:sldChg chg="addSp modSp new mod">
        <pc:chgData name="Rohan Gupta" userId="f220c141-8c90-48d3-b823-d05e45a7d3ac" providerId="ADAL" clId="{7AF9BFFC-71D0-4BA5-B99C-CB5D9D94C070}" dt="2024-05-19T22:36:41.884" v="46" actId="20577"/>
        <pc:sldMkLst>
          <pc:docMk/>
          <pc:sldMk cId="244879210" sldId="264"/>
        </pc:sldMkLst>
        <pc:spChg chg="add mod">
          <ac:chgData name="Rohan Gupta" userId="f220c141-8c90-48d3-b823-d05e45a7d3ac" providerId="ADAL" clId="{7AF9BFFC-71D0-4BA5-B99C-CB5D9D94C070}" dt="2024-05-19T22:36:41.884" v="46" actId="20577"/>
          <ac:spMkLst>
            <pc:docMk/>
            <pc:sldMk cId="244879210" sldId="264"/>
            <ac:spMk id="3" creationId="{BC76DF65-62B6-B6E1-EA26-92A0B16F9396}"/>
          </ac:spMkLst>
        </pc:spChg>
      </pc:sldChg>
      <pc:sldChg chg="addSp new mod">
        <pc:chgData name="Rohan Gupta" userId="f220c141-8c90-48d3-b823-d05e45a7d3ac" providerId="ADAL" clId="{7AF9BFFC-71D0-4BA5-B99C-CB5D9D94C070}" dt="2024-05-19T22:35:01.105" v="41" actId="22"/>
        <pc:sldMkLst>
          <pc:docMk/>
          <pc:sldMk cId="385590445" sldId="265"/>
        </pc:sldMkLst>
        <pc:picChg chg="add">
          <ac:chgData name="Rohan Gupta" userId="f220c141-8c90-48d3-b823-d05e45a7d3ac" providerId="ADAL" clId="{7AF9BFFC-71D0-4BA5-B99C-CB5D9D94C070}" dt="2024-05-19T22:35:01.105" v="41" actId="22"/>
          <ac:picMkLst>
            <pc:docMk/>
            <pc:sldMk cId="385590445" sldId="265"/>
            <ac:picMk id="3" creationId="{8E65D40B-8E0D-AC55-D240-888FD5F6AA25}"/>
          </ac:picMkLst>
        </pc:picChg>
      </pc:sldChg>
      <pc:sldChg chg="addSp new mod">
        <pc:chgData name="Rohan Gupta" userId="f220c141-8c90-48d3-b823-d05e45a7d3ac" providerId="ADAL" clId="{7AF9BFFC-71D0-4BA5-B99C-CB5D9D94C070}" dt="2024-05-19T22:35:49.215" v="43" actId="22"/>
        <pc:sldMkLst>
          <pc:docMk/>
          <pc:sldMk cId="4123082776" sldId="266"/>
        </pc:sldMkLst>
        <pc:picChg chg="add">
          <ac:chgData name="Rohan Gupta" userId="f220c141-8c90-48d3-b823-d05e45a7d3ac" providerId="ADAL" clId="{7AF9BFFC-71D0-4BA5-B99C-CB5D9D94C070}" dt="2024-05-19T22:35:49.215" v="43" actId="22"/>
          <ac:picMkLst>
            <pc:docMk/>
            <pc:sldMk cId="4123082776" sldId="266"/>
            <ac:picMk id="3" creationId="{2B82D5D5-5583-3D9B-7593-1284AD686039}"/>
          </ac:picMkLst>
        </pc:picChg>
      </pc:sldChg>
      <pc:sldChg chg="addSp new mod">
        <pc:chgData name="Rohan Gupta" userId="f220c141-8c90-48d3-b823-d05e45a7d3ac" providerId="ADAL" clId="{7AF9BFFC-71D0-4BA5-B99C-CB5D9D94C070}" dt="2024-05-19T22:36:30.188" v="45" actId="22"/>
        <pc:sldMkLst>
          <pc:docMk/>
          <pc:sldMk cId="1290532791" sldId="267"/>
        </pc:sldMkLst>
        <pc:picChg chg="add">
          <ac:chgData name="Rohan Gupta" userId="f220c141-8c90-48d3-b823-d05e45a7d3ac" providerId="ADAL" clId="{7AF9BFFC-71D0-4BA5-B99C-CB5D9D94C070}" dt="2024-05-19T22:36:30.188" v="45" actId="22"/>
          <ac:picMkLst>
            <pc:docMk/>
            <pc:sldMk cId="1290532791" sldId="267"/>
            <ac:picMk id="3" creationId="{B1685D86-A875-35B4-33C1-1C8A9A454C69}"/>
          </ac:picMkLst>
        </pc:picChg>
      </pc:sldChg>
      <pc:sldChg chg="addSp modSp new mod">
        <pc:chgData name="Rohan Gupta" userId="f220c141-8c90-48d3-b823-d05e45a7d3ac" providerId="ADAL" clId="{7AF9BFFC-71D0-4BA5-B99C-CB5D9D94C070}" dt="2024-05-19T22:38:15.780" v="55" actId="20577"/>
        <pc:sldMkLst>
          <pc:docMk/>
          <pc:sldMk cId="2240866203" sldId="268"/>
        </pc:sldMkLst>
        <pc:spChg chg="add mod">
          <ac:chgData name="Rohan Gupta" userId="f220c141-8c90-48d3-b823-d05e45a7d3ac" providerId="ADAL" clId="{7AF9BFFC-71D0-4BA5-B99C-CB5D9D94C070}" dt="2024-05-19T22:38:15.780" v="55" actId="20577"/>
          <ac:spMkLst>
            <pc:docMk/>
            <pc:sldMk cId="2240866203" sldId="268"/>
            <ac:spMk id="3" creationId="{DC85CD1F-AC28-EBF1-8025-6C3B9E5A3DDF}"/>
          </ac:spMkLst>
        </pc:spChg>
      </pc:sldChg>
      <pc:sldChg chg="addSp new mod">
        <pc:chgData name="Rohan Gupta" userId="f220c141-8c90-48d3-b823-d05e45a7d3ac" providerId="ADAL" clId="{7AF9BFFC-71D0-4BA5-B99C-CB5D9D94C070}" dt="2024-05-19T22:39:10.707" v="56" actId="22"/>
        <pc:sldMkLst>
          <pc:docMk/>
          <pc:sldMk cId="1417660002" sldId="269"/>
        </pc:sldMkLst>
        <pc:picChg chg="add">
          <ac:chgData name="Rohan Gupta" userId="f220c141-8c90-48d3-b823-d05e45a7d3ac" providerId="ADAL" clId="{7AF9BFFC-71D0-4BA5-B99C-CB5D9D94C070}" dt="2024-05-19T22:39:10.707" v="56" actId="22"/>
          <ac:picMkLst>
            <pc:docMk/>
            <pc:sldMk cId="1417660002" sldId="269"/>
            <ac:picMk id="3" creationId="{C0BA2A28-A657-9499-B9FC-F4C3E1C3F077}"/>
          </ac:picMkLst>
        </pc:picChg>
      </pc:sldChg>
      <pc:sldChg chg="addSp new mod">
        <pc:chgData name="Rohan Gupta" userId="f220c141-8c90-48d3-b823-d05e45a7d3ac" providerId="ADAL" clId="{7AF9BFFC-71D0-4BA5-B99C-CB5D9D94C070}" dt="2024-05-19T22:37:41.952" v="51" actId="22"/>
        <pc:sldMkLst>
          <pc:docMk/>
          <pc:sldMk cId="252975783" sldId="270"/>
        </pc:sldMkLst>
        <pc:picChg chg="add">
          <ac:chgData name="Rohan Gupta" userId="f220c141-8c90-48d3-b823-d05e45a7d3ac" providerId="ADAL" clId="{7AF9BFFC-71D0-4BA5-B99C-CB5D9D94C070}" dt="2024-05-19T22:37:41.952" v="51" actId="22"/>
          <ac:picMkLst>
            <pc:docMk/>
            <pc:sldMk cId="252975783" sldId="270"/>
            <ac:picMk id="3" creationId="{B7C23ABF-50DE-CE2B-48EE-27817D4095F3}"/>
          </ac:picMkLst>
        </pc:picChg>
      </pc:sldChg>
      <pc:sldChg chg="new del">
        <pc:chgData name="Rohan Gupta" userId="f220c141-8c90-48d3-b823-d05e45a7d3ac" providerId="ADAL" clId="{7AF9BFFC-71D0-4BA5-B99C-CB5D9D94C070}" dt="2024-05-19T22:37:44.055" v="52" actId="47"/>
        <pc:sldMkLst>
          <pc:docMk/>
          <pc:sldMk cId="1210006399" sldId="271"/>
        </pc:sldMkLst>
      </pc:sldChg>
      <pc:sldChg chg="addSp new mod">
        <pc:chgData name="Rohan Gupta" userId="f220c141-8c90-48d3-b823-d05e45a7d3ac" providerId="ADAL" clId="{7AF9BFFC-71D0-4BA5-B99C-CB5D9D94C070}" dt="2024-05-19T22:39:40.923" v="58" actId="22"/>
        <pc:sldMkLst>
          <pc:docMk/>
          <pc:sldMk cId="4000699835" sldId="271"/>
        </pc:sldMkLst>
        <pc:picChg chg="add">
          <ac:chgData name="Rohan Gupta" userId="f220c141-8c90-48d3-b823-d05e45a7d3ac" providerId="ADAL" clId="{7AF9BFFC-71D0-4BA5-B99C-CB5D9D94C070}" dt="2024-05-19T22:39:40.923" v="58" actId="22"/>
          <ac:picMkLst>
            <pc:docMk/>
            <pc:sldMk cId="4000699835" sldId="271"/>
            <ac:picMk id="3" creationId="{BC5613B7-C59C-B35D-5A37-D8A528BF21B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C098-B898-3CD8-BAC1-463C56116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A7846-177A-EA68-ED0A-C513361A6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19BEE-73BC-49E4-C874-19203CD1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FEFF-05DA-4F36-A004-0FD140A046B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9EF00-BD47-0BA3-B487-56B648C6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C4B91-31EC-1423-F794-82D5B8BF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62BC-509A-4D1D-81D3-142436D1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8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5E7A-5645-2721-5404-90347571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3F99C-B812-3D14-D7B5-4768CBA70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EA932-E5E5-D278-1F1E-9CEBDC6D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FEFF-05DA-4F36-A004-0FD140A046B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6A8-B2EE-4FED-E522-9C0876B1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9A8E8-FDF6-4191-D27E-62740266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62BC-509A-4D1D-81D3-142436D1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4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F8731-2F89-C816-7FC5-864901135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62292-E7E8-102C-26AC-DCBAFBABE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1488A-3DA8-7620-7FF7-F38B5359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FEFF-05DA-4F36-A004-0FD140A046B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14290-80EB-9D52-894B-318604C5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9758B-163D-2BFA-2F86-E08054A7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62BC-509A-4D1D-81D3-142436D1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7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5A85-2085-1160-46B4-2343DC89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C877-1F21-AA1A-E120-C60FB02C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38A5-767C-694F-AD37-DED9A7E7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FEFF-05DA-4F36-A004-0FD140A046B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80CF3-A983-2A59-5EEA-0FD53E61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ACF6-E896-038C-1FA7-0FFB1EAA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62BC-509A-4D1D-81D3-142436D1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4750-E28E-9AAD-5056-2FEC08C4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89132-FE5E-A5AE-D575-0AA22719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5A76E-31E5-438F-9087-2AAA1F85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FEFF-05DA-4F36-A004-0FD140A046B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C5346-BBE7-C852-9A96-4FA9B5C0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AC07E-B204-C9FC-5C66-3380ED75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62BC-509A-4D1D-81D3-142436D1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6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5C20-3ED1-3D8A-5791-E2CCBCDF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8F2D-634B-E74D-737A-D789E93C9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3BDEF-CEC0-7D6D-6DED-475C539F8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16CDF-4E96-F2AD-EA91-E8326622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FEFF-05DA-4F36-A004-0FD140A046B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DCC-DCC5-9B15-FAFB-950F0FF3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B37BE-1671-021A-9AAC-D38ED1AA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62BC-509A-4D1D-81D3-142436D1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9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3429-AF61-72B0-C933-9A66DF7C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09621-79C7-6E14-B39C-141879BF8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257C1-57F6-D9FB-1CE4-682BD43DA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B6F7E-4579-A1FA-D75C-9A220B6A7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E0188-050A-1699-FB7B-2BF172291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AA8FD-6FDD-35CA-8BF2-FF50FF7F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FEFF-05DA-4F36-A004-0FD140A046B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96A80-A3FF-E977-FB13-8DEEBADB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A6383-0289-C240-6DC0-8B83CCED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62BC-509A-4D1D-81D3-142436D1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9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FA0E-2978-305B-80D9-8B13FBE2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5D384-B078-2EB2-29D6-A09C3B73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FEFF-05DA-4F36-A004-0FD140A046B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A5C64-633A-4D94-A2A9-93D8E481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8D678-9779-5165-0065-FD30226C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62BC-509A-4D1D-81D3-142436D1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3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197C4-F624-F7B3-ED74-75AD295E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FEFF-05DA-4F36-A004-0FD140A046B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B0F1F-E208-0CDC-06AE-86946C34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64556-DE35-C5CF-ECBC-F8A6BE1D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62BC-509A-4D1D-81D3-142436D1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6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2D73-5B36-EB5B-75BD-5D797919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13D4-4F2B-C430-2AE2-D477D2B2F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F4666-A636-B9E1-5044-F9530AAEB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21B52-461E-2F63-D976-FE41CD3D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FEFF-05DA-4F36-A004-0FD140A046B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792D6-C1D9-3E2D-B438-BDE4296C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A6D6E-C90B-5982-40A1-C746B81F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62BC-509A-4D1D-81D3-142436D1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9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23D1-F8F9-60B5-7BBA-A600C5D4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D6276-6685-7F01-7AFD-92DDA346F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F6FB1-AD5B-2B6D-49C5-23F042A0E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5C58E-B27E-7E7E-037F-B4FDF1C2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FEFF-05DA-4F36-A004-0FD140A046B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101F6-0895-D211-9A2F-702AAF92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A230E-05A3-2FF2-94A2-C7640BFF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62BC-509A-4D1D-81D3-142436D1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6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65767-D9B2-EC6B-8DBD-F8F5A32D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CE14E-D02D-13C6-4C1E-F2C2F0F2C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17494-D579-8A4D-3C00-FB5645622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6FEFF-05DA-4F36-A004-0FD140A046B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CB70-1A30-531F-34C7-4AA925C70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35C63-6C59-0852-9C49-72F121572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262BC-509A-4D1D-81D3-142436D1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6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7F5731-8281-221A-5FA0-B3B14B753877}"/>
              </a:ext>
            </a:extLst>
          </p:cNvPr>
          <p:cNvSpPr txBox="1"/>
          <p:nvPr/>
        </p:nvSpPr>
        <p:spPr>
          <a:xfrm>
            <a:off x="373224" y="1305342"/>
            <a:ext cx="106275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00004137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lui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x2,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//load 16384 or 2 to power 14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04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00711503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lh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x10,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(x2)  (misaligned load address for halfword)</a:t>
            </a: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08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00258593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addi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x11, x11,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0c: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00851513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slli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x10, x10,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8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00a00963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beq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x10, x0,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19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 (misaligned 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address)</a:t>
            </a: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ff5ff0ef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jal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x1, -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12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18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00158593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addi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x11, x11,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1c: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00158593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00158593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24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00158593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28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00b175a3   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sb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x11,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(x2)  (illegal instruction, actual 00b105a3)</a:t>
            </a:r>
          </a:p>
        </p:txBody>
      </p:sp>
    </p:spTree>
    <p:extLst>
      <p:ext uri="{BB962C8B-B14F-4D97-AF65-F5344CB8AC3E}">
        <p14:creationId xmlns:p14="http://schemas.microsoft.com/office/powerpoint/2010/main" val="258374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2D5D5-5583-3D9B-7593-1284AD686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7116"/>
            <a:ext cx="12192000" cy="386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8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685D86-A875-35B4-33C1-1C8A9A45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5" y="2047682"/>
            <a:ext cx="11965070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3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5CD1F-AC28-EBF1-8025-6C3B9E5A3DDF}"/>
              </a:ext>
            </a:extLst>
          </p:cNvPr>
          <p:cNvSpPr txBox="1"/>
          <p:nvPr/>
        </p:nvSpPr>
        <p:spPr>
          <a:xfrm>
            <a:off x="1660849" y="1305342"/>
            <a:ext cx="748548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//working</a:t>
            </a:r>
          </a:p>
          <a:p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00004137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lui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x2,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//load 16384 or 2 to power 14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04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00611503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lh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x10,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(x2) </a:t>
            </a: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08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00258593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addi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x11, x11,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0c: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00851513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slli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x10, x10,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8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00050a63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beq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x10, x0,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20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ff5ff0ef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jal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x1, -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12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18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00158593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addi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x11, x11,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1c: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00158593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00158593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24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00158593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28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00b105a3   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sb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x11,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(x2) 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86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A2A28-A657-9499-B9FC-F4C3E1C3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570"/>
            <a:ext cx="12192000" cy="366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6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5613B7-C59C-B35D-5A37-D8A528BF2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2973"/>
            <a:ext cx="12192000" cy="35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99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23ABF-50DE-CE2B-48EE-27817D40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" y="1842866"/>
            <a:ext cx="11955543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8BA39-B643-9035-C6FC-977DA7EE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6" y="430477"/>
            <a:ext cx="8849890" cy="599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4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45A635-0AF8-58B4-4FE9-75373E7E8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2214393"/>
            <a:ext cx="11736438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5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E18BE2-9EEF-2F58-8DF7-1ADCFE475054}"/>
              </a:ext>
            </a:extLst>
          </p:cNvPr>
          <p:cNvSpPr txBox="1"/>
          <p:nvPr/>
        </p:nvSpPr>
        <p:spPr>
          <a:xfrm>
            <a:off x="531845" y="1305342"/>
            <a:ext cx="1143933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//fix load address at 04</a:t>
            </a:r>
          </a:p>
          <a:p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00004137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lui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x2,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//load 16384 or 2 to power 14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04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00611503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lh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x10,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(x2)  </a:t>
            </a: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08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00258593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addi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x11, x11,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0c: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00851513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slli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x10, x10,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8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00a00963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beq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x10, x0,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19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 (misaligned 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address)</a:t>
            </a: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ff5ff0ef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jal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x1, -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12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18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00158593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addi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x11, x11,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1c: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00158593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00158593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24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00158593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28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00b175a3   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sb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x11,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(x2)  (illegal instruction, actual 00b105a3)</a:t>
            </a:r>
          </a:p>
        </p:txBody>
      </p:sp>
    </p:spTree>
    <p:extLst>
      <p:ext uri="{BB962C8B-B14F-4D97-AF65-F5344CB8AC3E}">
        <p14:creationId xmlns:p14="http://schemas.microsoft.com/office/powerpoint/2010/main" val="325452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C589B-89F7-712B-E087-83B0191B4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8572"/>
            <a:ext cx="12192000" cy="332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9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3716F5-41F3-4DBF-A79E-1228D4BC7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7114"/>
            <a:ext cx="12192000" cy="390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9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B463AE-340D-D964-F448-6327326A7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" y="2204866"/>
            <a:ext cx="11831701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3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76DF65-62B6-B6E1-EA26-92A0B16F9396}"/>
              </a:ext>
            </a:extLst>
          </p:cNvPr>
          <p:cNvSpPr txBox="1"/>
          <p:nvPr/>
        </p:nvSpPr>
        <p:spPr>
          <a:xfrm>
            <a:off x="587829" y="1443841"/>
            <a:ext cx="104876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//fix branch </a:t>
            </a:r>
            <a:r>
              <a:rPr lang="en-US" b="0" dirty="0" err="1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adress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at 10</a:t>
            </a:r>
          </a:p>
          <a:p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00004137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lui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x2,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//load 16384 or 2 to power 14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04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00611503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lh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x10,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(x2)  </a:t>
            </a: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08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00258593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addi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x11, x11,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0c: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00851513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slli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x10, x10,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8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00050a63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beq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x10, x0,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</a:t>
            </a: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ff5ff0ef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jal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x1, -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12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18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00158593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addi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x11, x11,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1c: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00158593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00158593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24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00158593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28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00b175a3   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sb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x11,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(x2)  (illegal instruction, actual 00b105a3)</a:t>
            </a:r>
          </a:p>
        </p:txBody>
      </p:sp>
    </p:spTree>
    <p:extLst>
      <p:ext uri="{BB962C8B-B14F-4D97-AF65-F5344CB8AC3E}">
        <p14:creationId xmlns:p14="http://schemas.microsoft.com/office/powerpoint/2010/main" val="24487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65D40B-8E0D-AC55-D240-888FD5F6A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5714"/>
            <a:ext cx="12192000" cy="34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406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Gupta</dc:creator>
  <cp:lastModifiedBy>Rohan Gupta</cp:lastModifiedBy>
  <cp:revision>1</cp:revision>
  <dcterms:created xsi:type="dcterms:W3CDTF">2024-05-19T22:25:24Z</dcterms:created>
  <dcterms:modified xsi:type="dcterms:W3CDTF">2024-05-19T22:41:06Z</dcterms:modified>
</cp:coreProperties>
</file>