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3"/>
  </p:notesMasterIdLst>
  <p:sldIdLst>
    <p:sldId id="576" r:id="rId2"/>
  </p:sldIdLst>
  <p:sldSz cx="10688638" cy="7562850"/>
  <p:notesSz cx="6805613" cy="9944100"/>
  <p:custDataLst>
    <p:tags r:id="rId4"/>
  </p:custDataLst>
  <p:defaultTextStyle>
    <a:defPPr>
      <a:defRPr lang="fr-FR"/>
    </a:defPPr>
    <a:lvl1pPr marL="0" algn="l" defTabSz="914400" rtl="0" eaLnBrk="1" latinLnBrk="0" hangingPunct="1">
      <a:defRPr lang="en-US" sz="1100" kern="1200">
        <a:solidFill>
          <a:schemeClr val="tx1"/>
        </a:solidFill>
        <a:latin typeface="+mn-lt"/>
        <a:ea typeface="+mn-ea"/>
        <a:cs typeface="+mn-cs"/>
      </a:defRPr>
    </a:lvl1pPr>
    <a:lvl2pPr marL="457200" algn="l" defTabSz="914400" rtl="0" eaLnBrk="1" latinLnBrk="0" hangingPunct="1">
      <a:defRPr lang="en-US" sz="1100" kern="1200">
        <a:solidFill>
          <a:schemeClr val="tx1"/>
        </a:solidFill>
        <a:latin typeface="+mn-lt"/>
        <a:ea typeface="+mn-ea"/>
        <a:cs typeface="+mn-cs"/>
      </a:defRPr>
    </a:lvl2pPr>
    <a:lvl3pPr marL="914400" algn="l" defTabSz="914400" rtl="0" eaLnBrk="1" latinLnBrk="0" hangingPunct="1">
      <a:defRPr lang="en-US" sz="1100" kern="1200">
        <a:solidFill>
          <a:schemeClr val="tx1"/>
        </a:solidFill>
        <a:latin typeface="+mn-lt"/>
        <a:ea typeface="+mn-ea"/>
        <a:cs typeface="+mn-cs"/>
      </a:defRPr>
    </a:lvl3pPr>
    <a:lvl4pPr marL="1371600" algn="l" defTabSz="914400" rtl="0" eaLnBrk="1" latinLnBrk="0" hangingPunct="1">
      <a:defRPr lang="en-US" sz="1100" kern="1200">
        <a:solidFill>
          <a:schemeClr val="tx1"/>
        </a:solidFill>
        <a:latin typeface="+mn-lt"/>
        <a:ea typeface="+mn-ea"/>
        <a:cs typeface="+mn-cs"/>
      </a:defRPr>
    </a:lvl4pPr>
    <a:lvl5pPr marL="1828800" algn="l" defTabSz="914400" rtl="0" eaLnBrk="1" latinLnBrk="0" hangingPunct="1">
      <a:defRPr lang="en-US" sz="11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86" userDrawn="1">
          <p15:clr>
            <a:srgbClr val="A4A3A4"/>
          </p15:clr>
        </p15:guide>
        <p15:guide id="3" orient="horz" pos="2881" userDrawn="1">
          <p15:clr>
            <a:srgbClr val="A4A3A4"/>
          </p15:clr>
        </p15:guide>
        <p15:guide id="4" orient="horz" pos="3886">
          <p15:clr>
            <a:srgbClr val="A4A3A4"/>
          </p15:clr>
        </p15:guide>
        <p15:guide id="5" orient="horz" pos="4763">
          <p15:clr>
            <a:srgbClr val="A4A3A4"/>
          </p15:clr>
        </p15:guide>
        <p15:guide id="6" pos="501">
          <p15:clr>
            <a:srgbClr val="A4A3A4"/>
          </p15:clr>
        </p15:guide>
        <p15:guide id="7" pos="27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9628"/>
    <a:srgbClr val="FAA338"/>
    <a:srgbClr val="E32726"/>
    <a:srgbClr val="00AB4E"/>
    <a:srgbClr val="FFCF01"/>
    <a:srgbClr val="CCEEDC"/>
    <a:srgbClr val="F9D4D4"/>
    <a:srgbClr val="6D6E6A"/>
    <a:srgbClr val="DDD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F6702A1-A54F-4802-A9EC-B28C02EDC1F7}" styleName="Roadmap">
    <a:wholeTbl>
      <a:tcTxStyle b="off" i="off">
        <a:fontRef idx="minor">
          <a:prstClr val="black"/>
        </a:fontRef>
        <a:schemeClr val="tx2"/>
      </a:tcTxStyle>
      <a:tcStyle>
        <a:tcBdr>
          <a:left>
            <a:ln w="0" cmpd="sng">
              <a:solidFill>
                <a:srgbClr val="E9E7E5"/>
              </a:solidFill>
            </a:ln>
          </a:left>
          <a:right>
            <a:ln w="0" cmpd="sng">
              <a:solidFill>
                <a:srgbClr val="E9E7E5"/>
              </a:solidFill>
            </a:ln>
          </a:right>
          <a:top>
            <a:ln w="0" cmpd="sng">
              <a:solidFill>
                <a:srgbClr val="E9E7E5"/>
              </a:solidFill>
            </a:ln>
          </a:top>
          <a:bottom>
            <a:ln w="0" cmpd="sng">
              <a:solidFill>
                <a:srgbClr val="E9E7E5"/>
              </a:solidFill>
            </a:ln>
          </a:bottom>
          <a:insideH>
            <a:ln>
              <a:noFill/>
            </a:ln>
          </a:insideH>
          <a:insideV>
            <a:ln w="57150" cmpd="sng">
              <a:solidFill>
                <a:srgbClr val="FFFFFF"/>
              </a:solidFill>
            </a:ln>
          </a:insideV>
        </a:tcBdr>
        <a:fill>
          <a:solidFill>
            <a:srgbClr val="E9E7E5"/>
          </a:solidFill>
        </a:fill>
      </a:tcStyle>
    </a:wholeTbl>
    <a:firstCol>
      <a:tcTxStyle>
        <a:fontRef idx="minor">
          <a:prstClr val="black"/>
        </a:fontRef>
        <a:schemeClr val="bg1"/>
      </a:tcTxStyle>
      <a:tcStyle>
        <a:tcBdr/>
        <a:fill>
          <a:solidFill>
            <a:schemeClr val="accent1"/>
          </a:solidFill>
        </a:fill>
      </a:tcStyle>
    </a:firstCol>
    <a:firstRow>
      <a:tcTxStyle>
        <a:fontRef idx="minor">
          <a:prstClr val="black"/>
        </a:fontRef>
        <a:schemeClr val="bg1"/>
      </a:tcTxStyle>
      <a:tcStyle>
        <a:tcBdr>
          <a:insideH>
            <a:ln w="57150" cmpd="sng">
              <a:solidFill>
                <a:srgbClr val="FFFFFF"/>
              </a:solidFill>
            </a:ln>
          </a:insideH>
          <a:insideV>
            <a:ln w="57150" cmpd="sng">
              <a:solidFill>
                <a:srgbClr val="FFFFFF"/>
              </a:solidFill>
            </a:ln>
          </a:insideV>
        </a:tcBdr>
        <a:fill>
          <a:solidFill>
            <a:schemeClr val="accent1"/>
          </a:solidFill>
        </a:fill>
      </a:tcStyle>
    </a:firstRow>
  </a:tblStyle>
  <a:tblStyle styleId="{C679532D-8790-4F43-B145-F427FA289644}" styleName="Timetable">
    <a:wholeTbl>
      <a:tcTxStyle b="off" i="off">
        <a:fontRef idx="minor">
          <a:prstClr val="black"/>
        </a:fontRef>
        <a:schemeClr val="tx2"/>
      </a:tcTxStyle>
      <a:tcStyle>
        <a:tcBdr>
          <a:left>
            <a:ln>
              <a:noFill/>
            </a:ln>
          </a:left>
          <a:right>
            <a:ln>
              <a:noFill/>
            </a:ln>
          </a:right>
          <a:top>
            <a:ln>
              <a:noFill/>
            </a:ln>
          </a:top>
          <a:bottom>
            <a:ln>
              <a:noFill/>
            </a:ln>
          </a:bottom>
          <a:insideH>
            <a:ln w="6355" cmpd="sng">
              <a:solidFill>
                <a:srgbClr val="FFFFFF"/>
              </a:solidFill>
            </a:ln>
          </a:insideH>
          <a:insideV>
            <a:ln w="6355" cmpd="sng">
              <a:solidFill>
                <a:srgbClr val="FFFFFF"/>
              </a:solidFill>
            </a:ln>
          </a:insideV>
        </a:tcBdr>
        <a:fill>
          <a:noFill/>
        </a:fill>
      </a:tcStyle>
    </a:wholeTbl>
    <a:band1V>
      <a:tcStyle>
        <a:tcBdr/>
        <a:fill>
          <a:noFill/>
        </a:fill>
      </a:tcStyle>
    </a:band1V>
    <a:band2V>
      <a:tcStyle>
        <a:tcBdr/>
        <a:fill>
          <a:solidFill>
            <a:srgbClr val="D9D5CD"/>
          </a:solidFill>
        </a:fill>
      </a:tcStyle>
    </a:band2V>
    <a:firstCol>
      <a:tcTxStyle>
        <a:fontRef idx="minor">
          <a:prstClr val="black"/>
        </a:fontRef>
        <a:schemeClr val="bg1"/>
      </a:tcTxStyle>
      <a:tcStyle>
        <a:tcBdr/>
        <a:fill>
          <a:solidFill>
            <a:schemeClr val="bg2"/>
          </a:solidFill>
        </a:fill>
      </a:tcStyle>
    </a:firstCol>
    <a:firstRow>
      <a:tcTxStyle>
        <a:fontRef idx="minor">
          <a:prstClr val="black"/>
        </a:fontRef>
        <a:schemeClr val="bg1"/>
      </a:tcTxStyle>
      <a:tcStyle>
        <a:tcBdr/>
        <a:fill>
          <a:solidFill>
            <a:schemeClr val="bg2"/>
          </a:solidFill>
        </a:fill>
      </a:tcStyle>
    </a:firstRow>
  </a:tblStyle>
  <a:tblStyle styleId="{640930CC-2DD5-4645-9BF9-1F0F6B9BBA25}" styleName="Standard">
    <a:wholeTbl>
      <a:tcTxStyle b="off" i="off">
        <a:fontRef idx="minor">
          <a:prstClr val="black"/>
        </a:fontRef>
        <a:schemeClr val="tx2"/>
      </a:tcTxStyle>
      <a:tcStyle>
        <a:tcBdr>
          <a:left>
            <a:ln>
              <a:noFill/>
            </a:ln>
          </a:left>
          <a:right>
            <a:ln>
              <a:noFill/>
            </a:ln>
          </a:right>
          <a:top>
            <a:ln>
              <a:noFill/>
            </a:ln>
          </a:top>
          <a:bottom>
            <a:ln>
              <a:noFill/>
            </a:ln>
          </a:bottom>
          <a:insideH>
            <a:ln>
              <a:noFill/>
            </a:ln>
          </a:insideH>
          <a:insideV>
            <a:ln>
              <a:noFill/>
            </a:ln>
          </a:insideV>
        </a:tcBdr>
        <a:fill>
          <a:noFill/>
        </a:fill>
      </a:tcStyle>
    </a:wholeTbl>
    <a:lastRow>
      <a:tcTxStyle>
        <a:fontRef idx="minor">
          <a:prstClr val="black"/>
        </a:fontRef>
        <a:schemeClr val="tx2"/>
      </a:tcTxStyle>
      <a:tcStyle>
        <a:tcBdr>
          <a:bottom>
            <a:ln w="6355" cmpd="sng">
              <a:solidFill>
                <a:schemeClr val="tx2"/>
              </a:solidFill>
            </a:ln>
          </a:bottom>
        </a:tcBdr>
        <a:fill>
          <a:noFill/>
        </a:fill>
      </a:tcStyle>
    </a:lastRow>
    <a:firstRow>
      <a:tcTxStyle>
        <a:fontRef idx="minor">
          <a:prstClr val="black"/>
        </a:fontRef>
        <a:schemeClr val="tx2"/>
      </a:tcTxStyle>
      <a:tcStyle>
        <a:tcBdr>
          <a:bottom>
            <a:ln w="6355" cmpd="sng">
              <a:solidFill>
                <a:schemeClr val="tx2"/>
              </a:solidFill>
            </a:ln>
          </a:bottom>
        </a:tcBdr>
        <a:fill>
          <a:noFill/>
        </a:fill>
      </a:tcStyle>
    </a:firstRow>
  </a:tblStyle>
  <a:tblStyle styleId="{0582B0D9-9874-4C26-850A-993D2AA39D9F}" styleName="Blank">
    <a:wholeTbl>
      <a:tcTxStyle b="off" i="off">
        <a:fontRef idx="minor">
          <a:prstClr val="black"/>
        </a:fontRef>
        <a:schemeClr val="tx2"/>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3359BF5-DAE9-4BDB-B8C4-06CAF9B8A900}" styleName="Agenda">
    <a:wholeTbl>
      <a:tcTxStyle b="off" i="off">
        <a:fontRef idx="minor">
          <a:prstClr val="black"/>
        </a:fontRef>
        <a:schemeClr val="bg2"/>
      </a:tcTxStyle>
      <a:tcStyle>
        <a:tcBdr>
          <a:left>
            <a:ln>
              <a:noFill/>
            </a:ln>
          </a:left>
          <a:right>
            <a:ln>
              <a:noFill/>
            </a:ln>
          </a:right>
          <a:top>
            <a:ln>
              <a:noFill/>
            </a:ln>
          </a:top>
          <a:bottom>
            <a:ln>
              <a:noFill/>
            </a:ln>
          </a:bottom>
          <a:insideH>
            <a:ln w="3175" cmpd="sng">
              <a:solidFill>
                <a:schemeClr val="tx2"/>
              </a:solidFill>
              <a:prstDash val="sysDot"/>
            </a:ln>
          </a:insideH>
          <a:insideV>
            <a:ln>
              <a:noFill/>
            </a:ln>
          </a:insideV>
        </a:tcBdr>
        <a:fill>
          <a:noFill/>
        </a:fill>
      </a:tcStyle>
    </a:wholeTbl>
    <a:lastRow>
      <a:tcTxStyle>
        <a:fontRef idx="minor">
          <a:prstClr val="black"/>
        </a:fontRef>
        <a:schemeClr val="bg2"/>
      </a:tcTxStyle>
      <a:tcStyle>
        <a:tcBdr>
          <a:bottom>
            <a:ln w="3175" cmpd="sng">
              <a:solidFill>
                <a:schemeClr val="tx2"/>
              </a:solidFill>
              <a:prstDash val="sysDot"/>
            </a:ln>
          </a:bottom>
        </a:tcBdr>
        <a:fill>
          <a:noFill/>
        </a:fill>
      </a:tcStyle>
    </a:lastRow>
    <a:firstRow>
      <a:tcTxStyle>
        <a:fontRef idx="minor">
          <a:prstClr val="black"/>
        </a:fontRef>
        <a:schemeClr val="bg2"/>
      </a:tcTxStyle>
      <a:tcStyle>
        <a:tcBdr>
          <a:top>
            <a:ln w="3175" cmpd="sng">
              <a:solidFill>
                <a:schemeClr val="tx2"/>
              </a:solidFill>
              <a:prstDash val="sysDot"/>
            </a:ln>
          </a:top>
        </a:tcBdr>
        <a:fill>
          <a:noFill/>
        </a:fill>
      </a:tcStyle>
    </a:firstRow>
  </a:tblStyle>
  <a:tblStyle styleId="{0CAB58E7-5CDE-43C6-A48B-3C2A836B0257}" styleName="League">
    <a:wholeTbl>
      <a:tcTxStyle b="off" i="off">
        <a:fontRef idx="minor">
          <a:prstClr val="black"/>
        </a:fontRef>
        <a:schemeClr val="tx2"/>
      </a:tcTxStyle>
      <a:tcStyle>
        <a:tcBdr>
          <a:left>
            <a:ln>
              <a:noFill/>
            </a:ln>
          </a:left>
          <a:right>
            <a:ln>
              <a:noFill/>
            </a:ln>
          </a:right>
          <a:top>
            <a:ln>
              <a:noFill/>
            </a:ln>
          </a:top>
          <a:bottom>
            <a:ln>
              <a:noFill/>
            </a:ln>
          </a:bottom>
          <a:insideH>
            <a:ln>
              <a:noFill/>
            </a:ln>
          </a:insideH>
          <a:insideV>
            <a:ln>
              <a:noFill/>
            </a:ln>
          </a:insideV>
        </a:tcBdr>
        <a:fill>
          <a:noFill/>
        </a:fill>
      </a:tcStyle>
    </a:wholeTbl>
    <a:lastRow>
      <a:tcTxStyle>
        <a:schemeClr val="tx2"/>
      </a:tcTxStyle>
      <a:tcStyle>
        <a:tcBdr>
          <a:bottom>
            <a:ln w="6355" cmpd="sng">
              <a:solidFill>
                <a:schemeClr val="tx2"/>
              </a:solidFill>
            </a:ln>
          </a:bottom>
        </a:tcBdr>
        <a:fill>
          <a:noFill/>
        </a:fill>
      </a:tcStyle>
    </a:lastRow>
    <a:firstRow>
      <a:tcTxStyle>
        <a:schemeClr val="tx2"/>
      </a:tcTxStyle>
      <a:tcStyle>
        <a:tcBdr>
          <a:bottom>
            <a:ln w="6355" cmpd="sng">
              <a:solidFill>
                <a:schemeClr val="tx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05" autoAdjust="0"/>
    <p:restoredTop sz="95646" autoAdjust="0"/>
  </p:normalViewPr>
  <p:slideViewPr>
    <p:cSldViewPr snapToGrid="0" snapToObjects="1">
      <p:cViewPr varScale="1">
        <p:scale>
          <a:sx n="64" d="100"/>
          <a:sy n="64" d="100"/>
        </p:scale>
        <p:origin x="1656" y="66"/>
      </p:cViewPr>
      <p:guideLst>
        <p:guide orient="horz" pos="386"/>
        <p:guide orient="horz" pos="2881"/>
        <p:guide orient="horz" pos="3886"/>
        <p:guide orient="horz" pos="4763"/>
        <p:guide pos="501"/>
        <p:guide pos="2731"/>
      </p:guideLst>
    </p:cSldViewPr>
  </p:slideViewPr>
  <p:notesTextViewPr>
    <p:cViewPr>
      <p:scale>
        <a:sx n="66" d="100"/>
        <a:sy n="66"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DC461C5F-14E8-4410-8BE6-5243D4D3B60A}" type="datetimeFigureOut">
              <a:rPr lang="en-US" smtClean="0"/>
              <a:t>9/12/2024</a:t>
            </a:fld>
            <a:endParaRPr lang="en-US" dirty="0"/>
          </a:p>
        </p:txBody>
      </p:sp>
      <p:sp>
        <p:nvSpPr>
          <p:cNvPr id="4" name="Slide Image Placeholder 3"/>
          <p:cNvSpPr>
            <a:spLocks noGrp="1" noRot="1" noChangeAspect="1"/>
          </p:cNvSpPr>
          <p:nvPr>
            <p:ph type="sldImg" idx="2"/>
          </p:nvPr>
        </p:nvSpPr>
        <p:spPr>
          <a:xfrm>
            <a:off x="768350" y="746125"/>
            <a:ext cx="5268913" cy="37290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D7D0A7F9-B7F5-425F-A913-CBE7D238745C}" type="slidenum">
              <a:rPr lang="en-US" smtClean="0"/>
              <a:t>‹#›</a:t>
            </a:fld>
            <a:endParaRPr lang="en-US" dirty="0"/>
          </a:p>
        </p:txBody>
      </p:sp>
    </p:spTree>
    <p:extLst>
      <p:ext uri="{BB962C8B-B14F-4D97-AF65-F5344CB8AC3E}">
        <p14:creationId xmlns:p14="http://schemas.microsoft.com/office/powerpoint/2010/main" val="213467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sp>
        <p:nvSpPr>
          <p:cNvPr id="3" name="PlaceholderTitle"/>
          <p:cNvSpPr>
            <a:spLocks noGrp="1"/>
          </p:cNvSpPr>
          <p:nvPr>
            <p:ph type="title" idx="10" hasCustomPrompt="1"/>
          </p:nvPr>
        </p:nvSpPr>
        <p:spPr>
          <a:xfrm>
            <a:off x="795528" y="1709928"/>
            <a:ext cx="9107424" cy="1554480"/>
          </a:xfrm>
        </p:spPr>
        <p:txBody>
          <a:bodyPr vert="horz" wrap="square" lIns="0" tIns="0" rIns="0" bIns="0" anchor="b">
            <a:spAutoFit/>
          </a:bodyPr>
          <a:lstStyle>
            <a:lvl1pPr algn="l">
              <a:lnSpc>
                <a:spcPct val="110000"/>
              </a:lnSpc>
              <a:spcBef>
                <a:spcPct val="9500"/>
              </a:spcBef>
              <a:buFontTx/>
              <a:buNone/>
              <a:defRPr sz="2400" b="0" i="0">
                <a:solidFill>
                  <a:schemeClr val="tx2"/>
                </a:solidFill>
                <a:latin typeface="Arial"/>
              </a:defRPr>
            </a:lvl1pPr>
          </a:lstStyle>
          <a:p>
            <a:r>
              <a:rPr lang="en-US"/>
              <a:t>[Presentation title]</a:t>
            </a:r>
          </a:p>
        </p:txBody>
      </p:sp>
      <p:cxnSp>
        <p:nvCxnSpPr>
          <p:cNvPr id="4" name="Straight Connector 3"/>
          <p:cNvCxnSpPr/>
          <p:nvPr userDrawn="1"/>
        </p:nvCxnSpPr>
        <p:spPr>
          <a:xfrm>
            <a:off x="795528" y="658368"/>
            <a:ext cx="910742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PlaceholderDate"/>
          <p:cNvSpPr>
            <a:spLocks noGrp="1"/>
          </p:cNvSpPr>
          <p:nvPr>
            <p:ph type="body" idx="11" hasCustomPrompt="1"/>
          </p:nvPr>
        </p:nvSpPr>
        <p:spPr>
          <a:xfrm>
            <a:off x="4096512" y="3493008"/>
            <a:ext cx="3008376" cy="365760"/>
          </a:xfrm>
        </p:spPr>
        <p:txBody>
          <a:bodyPr vert="horz" wrap="none" lIns="0" tIns="0" rIns="0" bIns="0" anchor="t">
            <a:noAutofit/>
          </a:bodyPr>
          <a:lstStyle>
            <a:lvl1pPr marL="3175" indent="0" algn="l">
              <a:spcBef>
                <a:spcPts val="10"/>
              </a:spcBef>
              <a:buFontTx/>
              <a:buNone/>
              <a:defRPr sz="1400" b="0" i="0">
                <a:solidFill>
                  <a:schemeClr val="bg2"/>
                </a:solidFill>
                <a:latin typeface="Arial"/>
              </a:defRPr>
            </a:lvl1pPr>
            <a:lvl2pPr marL="0" indent="0" algn="l">
              <a:buFontTx/>
              <a:buNone/>
              <a:defRPr sz="1400" b="0" i="0">
                <a:solidFill>
                  <a:schemeClr val="bg2"/>
                </a:solidFill>
                <a:latin typeface="Arial"/>
              </a:defRPr>
            </a:lvl2pPr>
            <a:lvl3pPr marL="210312" indent="0" algn="l">
              <a:buFontTx/>
              <a:buNone/>
              <a:defRPr sz="1400" b="0" i="0">
                <a:solidFill>
                  <a:schemeClr val="bg2"/>
                </a:solidFill>
                <a:latin typeface="Arial"/>
              </a:defRPr>
            </a:lvl3pPr>
            <a:lvl4pPr marL="420624" indent="0" algn="l">
              <a:buFontTx/>
              <a:buNone/>
              <a:defRPr sz="1400" b="0" i="0">
                <a:solidFill>
                  <a:schemeClr val="bg2"/>
                </a:solidFill>
                <a:latin typeface="Arial"/>
              </a:defRPr>
            </a:lvl4pPr>
            <a:lvl5pPr marL="649224" indent="0" algn="l">
              <a:buFontTx/>
              <a:buNone/>
              <a:defRPr sz="1400" b="0" i="0">
                <a:solidFill>
                  <a:schemeClr val="bg2"/>
                </a:solidFill>
                <a:latin typeface="Arial"/>
              </a:defRPr>
            </a:lvl5pPr>
          </a:lstStyle>
          <a:p>
            <a:pPr lvl="0"/>
            <a:r>
              <a:rPr lang="en-US"/>
              <a:t>[Date]</a:t>
            </a:r>
          </a:p>
        </p:txBody>
      </p:sp>
      <p:sp>
        <p:nvSpPr>
          <p:cNvPr id="6" name="PlaceholderSubtitle"/>
          <p:cNvSpPr>
            <a:spLocks noGrp="1"/>
          </p:cNvSpPr>
          <p:nvPr>
            <p:ph type="subTitle" sz="quarter" idx="12" hasCustomPrompt="1"/>
          </p:nvPr>
        </p:nvSpPr>
        <p:spPr>
          <a:xfrm>
            <a:off x="795528" y="3493008"/>
            <a:ext cx="3008376" cy="365760"/>
          </a:xfrm>
          <a:prstGeom prst="rect">
            <a:avLst/>
          </a:prstGeom>
        </p:spPr>
        <p:txBody>
          <a:bodyPr vert="horz" wrap="none" lIns="0" tIns="0" rIns="0" bIns="0" anchor="t">
            <a:noAutofit/>
          </a:bodyPr>
          <a:lstStyle>
            <a:lvl1pPr marL="0" indent="0" algn="l">
              <a:spcBef>
                <a:spcPts val="10"/>
              </a:spcBef>
              <a:buFontTx/>
              <a:buNone/>
              <a:defRPr sz="1400" b="1" i="0">
                <a:solidFill>
                  <a:schemeClr val="bg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Event name/subtitle</a:t>
            </a:r>
          </a:p>
        </p:txBody>
      </p:sp>
      <p:sp>
        <p:nvSpPr>
          <p:cNvPr id="7" name="PresentationContact"/>
          <p:cNvSpPr>
            <a:spLocks noGrp="1"/>
          </p:cNvSpPr>
          <p:nvPr>
            <p:ph type="body" sz="quarter" idx="13" hasCustomPrompt="1"/>
          </p:nvPr>
        </p:nvSpPr>
        <p:spPr>
          <a:xfrm>
            <a:off x="795528" y="5641848"/>
            <a:ext cx="4114800" cy="914400"/>
          </a:xfrm>
          <a:prstGeom prst="rect">
            <a:avLst/>
          </a:prstGeom>
        </p:spPr>
        <p:txBody>
          <a:bodyPr vert="horz" wrap="square" lIns="0" tIns="36576" rIns="36576" bIns="36576" anchor="b">
            <a:noAutofit/>
          </a:bodyPr>
          <a:lstStyle>
            <a:lvl1pPr marL="3175" indent="0" algn="l">
              <a:lnSpc>
                <a:spcPct val="110000"/>
              </a:lnSpc>
              <a:spcBef>
                <a:spcPts val="910"/>
              </a:spcBef>
              <a:buFontTx/>
              <a:buNone/>
              <a:defRPr sz="1200" b="0" i="0">
                <a:solidFill>
                  <a:schemeClr val="tx1"/>
                </a:solidFill>
                <a:latin typeface="Arial"/>
              </a:defRPr>
            </a:lvl1pPr>
            <a:lvl2pPr marL="0" indent="0" algn="l">
              <a:buFontTx/>
              <a:buNone/>
              <a:defRPr sz="1200" b="0" i="0">
                <a:solidFill>
                  <a:schemeClr val="tx1"/>
                </a:solidFill>
                <a:latin typeface="Arial"/>
              </a:defRPr>
            </a:lvl2pPr>
            <a:lvl3pPr marL="210312" indent="0" algn="l">
              <a:buFontTx/>
              <a:buNone/>
              <a:defRPr sz="1200" b="0" i="0">
                <a:solidFill>
                  <a:schemeClr val="tx1"/>
                </a:solidFill>
                <a:latin typeface="Arial"/>
              </a:defRPr>
            </a:lvl3pPr>
            <a:lvl4pPr marL="420624" indent="0" algn="l">
              <a:buFontTx/>
              <a:buNone/>
              <a:defRPr sz="1200" b="0" i="0">
                <a:solidFill>
                  <a:schemeClr val="tx1"/>
                </a:solidFill>
                <a:latin typeface="Arial"/>
              </a:defRPr>
            </a:lvl4pPr>
            <a:lvl5pPr marL="649224" indent="0" algn="l">
              <a:buFontTx/>
              <a:buNone/>
              <a:defRPr sz="1200" b="0" i="0">
                <a:solidFill>
                  <a:schemeClr val="tx1"/>
                </a:solidFill>
                <a:latin typeface="Arial"/>
              </a:defRPr>
            </a:lvl5pPr>
          </a:lstStyle>
          <a:p>
            <a:pPr lvl="0"/>
            <a:r>
              <a:rPr lang="en-US"/>
              <a:t>Name, Title, Group</a:t>
            </a:r>
          </a:p>
        </p:txBody>
      </p:sp>
      <p:cxnSp>
        <p:nvCxnSpPr>
          <p:cNvPr id="8" name="Straight Connector 7"/>
          <p:cNvCxnSpPr/>
          <p:nvPr userDrawn="1"/>
        </p:nvCxnSpPr>
        <p:spPr>
          <a:xfrm>
            <a:off x="795528" y="6601968"/>
            <a:ext cx="9107424"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ConfidentialInternal"/>
          <p:cNvSpPr txBox="1"/>
          <p:nvPr userDrawn="1"/>
        </p:nvSpPr>
        <p:spPr>
          <a:xfrm>
            <a:off x="2724912" y="429768"/>
            <a:ext cx="7178040" cy="182880"/>
          </a:xfrm>
          <a:prstGeom prst="rect">
            <a:avLst/>
          </a:prstGeom>
          <a:noFill/>
        </p:spPr>
        <p:txBody>
          <a:bodyPr vert="horz" wrap="none" lIns="0" tIns="0" rIns="0" bIns="0" rtlCol="0" anchor="ctr">
            <a:noAutofit/>
          </a:bodyPr>
          <a:lstStyle/>
          <a:p>
            <a:pPr algn="r">
              <a:lnSpc>
                <a:spcPct val="110000"/>
              </a:lnSpc>
            </a:pPr>
            <a:endParaRPr lang="en-GB" sz="800" b="0" i="0" cap="all" spc="210" dirty="0">
              <a:solidFill>
                <a:schemeClr val="tx2"/>
              </a:solidFill>
              <a:latin typeface="Arial"/>
            </a:endParaRPr>
          </a:p>
        </p:txBody>
      </p:sp>
      <p:sp>
        <p:nvSpPr>
          <p:cNvPr id="10" name="Confidential"/>
          <p:cNvSpPr txBox="1"/>
          <p:nvPr userDrawn="1"/>
        </p:nvSpPr>
        <p:spPr>
          <a:xfrm>
            <a:off x="475488" y="7027587"/>
            <a:ext cx="7178040" cy="227755"/>
          </a:xfrm>
          <a:prstGeom prst="rect">
            <a:avLst/>
          </a:prstGeom>
          <a:noFill/>
        </p:spPr>
        <p:txBody>
          <a:bodyPr vert="horz" wrap="square" lIns="0" tIns="45720" rIns="0" bIns="45720" rtlCol="0" anchor="ctr">
            <a:spAutoFit/>
          </a:bodyPr>
          <a:lstStyle/>
          <a:p>
            <a:pPr algn="r">
              <a:lnSpc>
                <a:spcPct val="110000"/>
              </a:lnSpc>
            </a:pPr>
            <a:endParaRPr lang="en-GB" sz="800" b="0" i="0" cap="all" spc="210" dirty="0">
              <a:solidFill>
                <a:schemeClr val="tx2"/>
              </a:solidFill>
              <a:latin typeface="Arial"/>
            </a:endParaRPr>
          </a:p>
        </p:txBody>
      </p:sp>
      <p:sp>
        <p:nvSpPr>
          <p:cNvPr id="11" name="BrandLogo"/>
          <p:cNvSpPr>
            <a:spLocks noGrp="1"/>
          </p:cNvSpPr>
          <p:nvPr>
            <p:ph type="clipArt" sz="quarter" idx="14" hasCustomPrompt="1"/>
          </p:nvPr>
        </p:nvSpPr>
        <p:spPr>
          <a:xfrm>
            <a:off x="8439911" y="6821424"/>
            <a:ext cx="1600200" cy="374904"/>
          </a:xfrm>
          <a:prstGeom prst="rect">
            <a:avLst/>
          </a:prstGeom>
        </p:spPr>
        <p:txBody>
          <a:bodyPr vert="horz" wrap="square" lIns="36576" tIns="36576" rIns="36576" bIns="36576" anchor="t">
            <a:noAutofit/>
          </a:bodyPr>
          <a:lstStyle>
            <a:lvl1pPr marL="3175" indent="0" algn="r">
              <a:buFontTx/>
              <a:buNone/>
              <a:defRPr sz="1100" b="0" i="0">
                <a:solidFill>
                  <a:schemeClr val="bg2"/>
                </a:solidFill>
              </a:defRPr>
            </a:lvl1pPr>
          </a:lstStyle>
          <a:p>
            <a:r>
              <a:rPr lang="en-US" dirty="0"/>
              <a:t>[JPM BRAND]</a:t>
            </a:r>
          </a:p>
        </p:txBody>
      </p:sp>
      <p:sp>
        <p:nvSpPr>
          <p:cNvPr id="12" name="JointPitchLogo"/>
          <p:cNvSpPr>
            <a:spLocks noGrp="1"/>
          </p:cNvSpPr>
          <p:nvPr>
            <p:ph type="media" sz="quarter" idx="15" hasCustomPrompt="1"/>
          </p:nvPr>
        </p:nvSpPr>
        <p:spPr>
          <a:xfrm>
            <a:off x="8439911" y="6729984"/>
            <a:ext cx="640080" cy="283464"/>
          </a:xfrm>
          <a:prstGeom prst="rect">
            <a:avLst/>
          </a:prstGeom>
        </p:spPr>
        <p:txBody>
          <a:bodyPr vert="horz" wrap="square" lIns="36576" tIns="36576" rIns="36576" bIns="36576" anchor="b">
            <a:noAutofit/>
          </a:bodyPr>
          <a:lstStyle>
            <a:lvl1pPr marL="3175" indent="0" algn="l">
              <a:buFontTx/>
              <a:buNone/>
              <a:defRPr sz="1100" b="0" i="0">
                <a:solidFill>
                  <a:schemeClr val="tx2"/>
                </a:solidFill>
              </a:defRPr>
            </a:lvl1pPr>
          </a:lstStyle>
          <a:p>
            <a:r>
              <a:rPr lang="en-US" dirty="0"/>
              <a:t>[JOINT BRAND]</a:t>
            </a:r>
          </a:p>
        </p:txBody>
      </p:sp>
      <p:sp>
        <p:nvSpPr>
          <p:cNvPr id="13" name="CoverGraphic"/>
          <p:cNvSpPr>
            <a:spLocks noGrp="1"/>
          </p:cNvSpPr>
          <p:nvPr>
            <p:ph type="pic" sz="quarter" idx="16" hasCustomPrompt="1"/>
            <p:custDataLst>
              <p:tags r:id="rId1"/>
            </p:custDataLst>
          </p:nvPr>
        </p:nvSpPr>
        <p:spPr>
          <a:xfrm>
            <a:off x="795528" y="1389888"/>
            <a:ext cx="1737360" cy="274320"/>
          </a:xfrm>
          <a:prstGeom prst="rect">
            <a:avLst/>
          </a:prstGeom>
        </p:spPr>
        <p:txBody>
          <a:bodyPr vert="horz" wrap="square" lIns="36576" tIns="36576" rIns="36576" bIns="36576" anchor="t">
            <a:noAutofit/>
          </a:bodyPr>
          <a:lstStyle>
            <a:lvl1pPr marL="3175" indent="0" algn="r">
              <a:buFontTx/>
              <a:buNone/>
              <a:defRPr sz="1100" b="0" i="0">
                <a:solidFill>
                  <a:schemeClr val="bg2"/>
                </a:solidFill>
              </a:defRPr>
            </a:lvl1pPr>
          </a:lstStyle>
          <a:p>
            <a:r>
              <a:rPr lang="en-US" dirty="0"/>
              <a:t>[COVER GRAPHIC]</a:t>
            </a:r>
          </a:p>
        </p:txBody>
      </p:sp>
      <p:sp>
        <p:nvSpPr>
          <p:cNvPr id="14" name="ClientLogo"/>
          <p:cNvSpPr>
            <a:spLocks noGrp="1"/>
          </p:cNvSpPr>
          <p:nvPr>
            <p:ph type="pic" sz="quarter" idx="17" hasCustomPrompt="1"/>
            <p:custDataLst>
              <p:tags r:id="rId2"/>
            </p:custDataLst>
          </p:nvPr>
        </p:nvSpPr>
        <p:spPr>
          <a:xfrm>
            <a:off x="795528" y="923544"/>
            <a:ext cx="3657600" cy="694944"/>
          </a:xfrm>
          <a:prstGeom prst="rect">
            <a:avLst/>
          </a:prstGeom>
        </p:spPr>
        <p:txBody>
          <a:bodyPr vert="horz" wrap="square" lIns="36576" tIns="36576" rIns="36576" bIns="36576" anchor="t">
            <a:noAutofit/>
          </a:bodyPr>
          <a:lstStyle>
            <a:lvl1pPr marL="3175" indent="0" algn="r">
              <a:buFontTx/>
              <a:buNone/>
              <a:defRPr sz="1100" b="0" i="0">
                <a:solidFill>
                  <a:schemeClr val="bg2"/>
                </a:solidFill>
              </a:defRPr>
            </a:lvl1pPr>
          </a:lstStyle>
          <a:p>
            <a:r>
              <a:rPr lang="en-US" dirty="0"/>
              <a:t>[CLIENT LOGO]</a:t>
            </a:r>
          </a:p>
        </p:txBody>
      </p:sp>
    </p:spTree>
    <p:extLst>
      <p:ext uri="{BB962C8B-B14F-4D97-AF65-F5344CB8AC3E}">
        <p14:creationId xmlns:p14="http://schemas.microsoft.com/office/powerpoint/2010/main" val="375384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wo Top One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4279392" cy="19659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5623560" y="18928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795528" y="4407408"/>
            <a:ext cx="9107424"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p:cNvSpPr>
            <a:spLocks noGrp="1"/>
          </p:cNvSpPr>
          <p:nvPr>
            <p:ph type="subTitle" sz="quarter" idx="13"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2295790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PageSubtitle"/>
          <p:cNvSpPr>
            <a:spLocks noGrp="1"/>
          </p:cNvSpPr>
          <p:nvPr>
            <p:ph type="subTitle" idx="10" hasCustomPrompt="1"/>
          </p:nvPr>
        </p:nvSpPr>
        <p:spPr>
          <a:xfrm>
            <a:off x="795528" y="1115568"/>
            <a:ext cx="9107424" cy="365760"/>
          </a:xfr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203263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71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3" name="PlaceholderTitle"/>
          <p:cNvSpPr>
            <a:spLocks noGrp="1"/>
          </p:cNvSpPr>
          <p:nvPr>
            <p:ph type="title" idx="10" hasCustomPrompt="1"/>
          </p:nvPr>
        </p:nvSpPr>
        <p:spPr>
          <a:xfrm>
            <a:off x="795528" y="2441448"/>
            <a:ext cx="9107424" cy="1554480"/>
          </a:xfrm>
        </p:spPr>
        <p:txBody>
          <a:bodyPr vert="horz" wrap="square" lIns="0" tIns="0" rIns="0" bIns="0" anchor="b">
            <a:noAutofit/>
          </a:bodyPr>
          <a:lstStyle>
            <a:lvl1pPr algn="l">
              <a:lnSpc>
                <a:spcPct val="110000"/>
              </a:lnSpc>
              <a:spcBef>
                <a:spcPct val="0"/>
              </a:spcBef>
              <a:buFontTx/>
              <a:buNone/>
              <a:defRPr sz="2400" b="0" i="0">
                <a:solidFill>
                  <a:schemeClr val="tx2"/>
                </a:solidFill>
                <a:latin typeface="Arial"/>
              </a:defRPr>
            </a:lvl1pPr>
          </a:lstStyle>
          <a:p>
            <a:r>
              <a:rPr lang="en-US"/>
              <a:t>Click to edit Section Divider title</a:t>
            </a:r>
          </a:p>
        </p:txBody>
      </p:sp>
      <p:cxnSp>
        <p:nvCxnSpPr>
          <p:cNvPr id="4" name="Straight Connector 3"/>
          <p:cNvCxnSpPr/>
          <p:nvPr userDrawn="1"/>
        </p:nvCxnSpPr>
        <p:spPr>
          <a:xfrm>
            <a:off x="795528" y="658368"/>
            <a:ext cx="910742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PageSubtitle"/>
          <p:cNvSpPr>
            <a:spLocks noGrp="1"/>
          </p:cNvSpPr>
          <p:nvPr>
            <p:ph type="subTitle" idx="11" hasCustomPrompt="1"/>
          </p:nvPr>
        </p:nvSpPr>
        <p:spPr>
          <a:xfrm>
            <a:off x="795528" y="4133088"/>
            <a:ext cx="9107424" cy="411480"/>
          </a:xfrm>
        </p:spPr>
        <p:txBody>
          <a:bodyPr vert="horz" wrap="square" lIns="0" tIns="0" rIns="0" bIns="0" anchor="t">
            <a:noAutofit/>
          </a:bodyPr>
          <a:lstStyle>
            <a:lvl1pPr marL="0" indent="0" algn="l">
              <a:lnSpc>
                <a:spcPct val="110000"/>
              </a:lnSpc>
              <a:spcBef>
                <a:spcPts val="910"/>
              </a:spcBef>
              <a:buFontTx/>
              <a:buNone/>
              <a:defRPr sz="1400" b="1" i="0">
                <a:solidFill>
                  <a:schemeClr val="bg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add Section Divider subtitle</a:t>
            </a:r>
          </a:p>
        </p:txBody>
      </p:sp>
      <p:cxnSp>
        <p:nvCxnSpPr>
          <p:cNvPr id="6" name="Straight Connector 5"/>
          <p:cNvCxnSpPr/>
          <p:nvPr userDrawn="1"/>
        </p:nvCxnSpPr>
        <p:spPr>
          <a:xfrm>
            <a:off x="795528" y="6601968"/>
            <a:ext cx="9107424"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ConfidentialInternal"/>
          <p:cNvSpPr txBox="1"/>
          <p:nvPr userDrawn="1"/>
        </p:nvSpPr>
        <p:spPr>
          <a:xfrm>
            <a:off x="2724912" y="246888"/>
            <a:ext cx="7178040" cy="219456"/>
          </a:xfrm>
          <a:prstGeom prst="rect">
            <a:avLst/>
          </a:prstGeom>
          <a:noFill/>
        </p:spPr>
        <p:txBody>
          <a:bodyPr vert="horz" wrap="square" lIns="0" tIns="0" rIns="0" bIns="0" rtlCol="0" anchor="ctr">
            <a:noAutofit/>
          </a:bodyPr>
          <a:lstStyle/>
          <a:p>
            <a:pPr algn="r">
              <a:lnSpc>
                <a:spcPct val="110000"/>
              </a:lnSpc>
            </a:pPr>
            <a:r>
              <a:rPr lang="en-GB" sz="800" b="0" i="0" cap="all" spc="210" dirty="0">
                <a:solidFill>
                  <a:schemeClr val="tx2"/>
                </a:solidFill>
                <a:latin typeface="Arial"/>
              </a:rPr>
              <a:t>STRICTLY PRIVATE AND CONFIDENTIAL</a:t>
            </a:r>
          </a:p>
        </p:txBody>
      </p:sp>
      <p:sp>
        <p:nvSpPr>
          <p:cNvPr id="8" name="Confidential"/>
          <p:cNvSpPr txBox="1"/>
          <p:nvPr userDrawn="1"/>
        </p:nvSpPr>
        <p:spPr>
          <a:xfrm>
            <a:off x="475488" y="7027587"/>
            <a:ext cx="7178040" cy="227755"/>
          </a:xfrm>
          <a:prstGeom prst="rect">
            <a:avLst/>
          </a:prstGeom>
          <a:noFill/>
        </p:spPr>
        <p:txBody>
          <a:bodyPr vert="horz" wrap="square" lIns="0" tIns="45720" rIns="0" bIns="45720" rtlCol="0" anchor="ctr">
            <a:spAutoFit/>
          </a:bodyPr>
          <a:lstStyle/>
          <a:p>
            <a:pPr algn="r">
              <a:lnSpc>
                <a:spcPct val="110000"/>
              </a:lnSpc>
            </a:pPr>
            <a:endParaRPr lang="en-GB" sz="800" b="0" i="0" cap="all" spc="210" dirty="0">
              <a:solidFill>
                <a:schemeClr val="tx2"/>
              </a:solidFill>
              <a:latin typeface="Arial"/>
            </a:endParaRPr>
          </a:p>
        </p:txBody>
      </p:sp>
      <p:sp>
        <p:nvSpPr>
          <p:cNvPr id="9" name="PageNumber"/>
          <p:cNvSpPr txBox="1"/>
          <p:nvPr userDrawn="1"/>
        </p:nvSpPr>
        <p:spPr>
          <a:xfrm>
            <a:off x="5234940" y="6918985"/>
            <a:ext cx="228600" cy="152349"/>
          </a:xfrm>
          <a:prstGeom prst="rect">
            <a:avLst/>
          </a:prstGeom>
          <a:noFill/>
        </p:spPr>
        <p:txBody>
          <a:bodyPr vert="horz" wrap="square" lIns="0" tIns="0" rIns="0" bIns="0" rtlCol="0" anchor="ctr">
            <a:spAutoFit/>
          </a:bodyPr>
          <a:lstStyle/>
          <a:p>
            <a:pPr algn="l">
              <a:lnSpc>
                <a:spcPct val="110000"/>
              </a:lnSpc>
            </a:pPr>
            <a:endParaRPr lang="en-GB" sz="900" b="0" i="0" dirty="0">
              <a:solidFill>
                <a:schemeClr val="tx2"/>
              </a:solidFill>
              <a:latin typeface="Arial"/>
            </a:endParaRPr>
          </a:p>
        </p:txBody>
      </p:sp>
      <p:sp>
        <p:nvSpPr>
          <p:cNvPr id="12" name="Rectangle 11"/>
          <p:cNvSpPr>
            <a:spLocks noChangeAspect="1"/>
          </p:cNvSpPr>
          <p:nvPr userDrawn="1">
            <p:custDataLst>
              <p:tags r:id="rId1"/>
            </p:custDataLst>
          </p:nvPr>
        </p:nvSpPr>
        <p:spPr>
          <a:xfrm>
            <a:off x="8614197" y="6821424"/>
            <a:ext cx="1288755" cy="259232"/>
          </a:xfrm>
          <a:prstGeom prst="rect">
            <a:avLst/>
          </a:prstGeom>
          <a:blipFill>
            <a:blip r:embed="rId3"/>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GB" sz="1200" dirty="0">
              <a:solidFill>
                <a:schemeClr val="tx2"/>
              </a:solidFill>
            </a:endParaRPr>
          </a:p>
        </p:txBody>
      </p:sp>
    </p:spTree>
    <p:extLst>
      <p:ext uri="{BB962C8B-B14F-4D97-AF65-F5344CB8AC3E}">
        <p14:creationId xmlns:p14="http://schemas.microsoft.com/office/powerpoint/2010/main" val="1222173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ection Header">
    <p:spTree>
      <p:nvGrpSpPr>
        <p:cNvPr id="1" name=""/>
        <p:cNvGrpSpPr/>
        <p:nvPr/>
      </p:nvGrpSpPr>
      <p:grpSpPr>
        <a:xfrm>
          <a:off x="0" y="0"/>
          <a:ext cx="0" cy="0"/>
          <a:chOff x="0" y="0"/>
          <a:chExt cx="0" cy="0"/>
        </a:xfrm>
      </p:grpSpPr>
      <p:sp>
        <p:nvSpPr>
          <p:cNvPr id="3" name="AgendaLabel"/>
          <p:cNvSpPr txBox="1"/>
          <p:nvPr userDrawn="1">
            <p:custDataLst>
              <p:tags r:id="rId1"/>
            </p:custDataLst>
          </p:nvPr>
        </p:nvSpPr>
        <p:spPr>
          <a:xfrm>
            <a:off x="795528" y="246888"/>
            <a:ext cx="9107424" cy="685800"/>
          </a:xfrm>
          <a:prstGeom prst="rect">
            <a:avLst/>
          </a:prstGeom>
          <a:noFill/>
        </p:spPr>
        <p:txBody>
          <a:bodyPr vert="horz" wrap="square" lIns="0" tIns="0" rIns="0" bIns="0" rtlCol="0" anchor="b">
            <a:noAutofit/>
          </a:bodyPr>
          <a:lstStyle/>
          <a:p>
            <a:pPr algn="l">
              <a:lnSpc>
                <a:spcPct val="110000"/>
              </a:lnSpc>
            </a:pPr>
            <a:r>
              <a:rPr lang="en-GB" sz="1800" b="0" i="0" dirty="0">
                <a:solidFill>
                  <a:schemeClr val="tx2"/>
                </a:solidFill>
                <a:latin typeface="Arial"/>
              </a:rPr>
              <a:t>Agenda</a:t>
            </a:r>
          </a:p>
        </p:txBody>
      </p:sp>
      <p:sp>
        <p:nvSpPr>
          <p:cNvPr id="4" name="AgendaPage"/>
          <p:cNvSpPr txBox="1"/>
          <p:nvPr userDrawn="1">
            <p:custDataLst>
              <p:tags r:id="rId2"/>
            </p:custDataLst>
          </p:nvPr>
        </p:nvSpPr>
        <p:spPr>
          <a:xfrm>
            <a:off x="9513422" y="1463040"/>
            <a:ext cx="389530" cy="295337"/>
          </a:xfrm>
          <a:prstGeom prst="rect">
            <a:avLst/>
          </a:prstGeom>
          <a:noFill/>
        </p:spPr>
        <p:txBody>
          <a:bodyPr vert="horz" wrap="none" lIns="0" tIns="45720" rIns="0" bIns="45720" rtlCol="0" anchor="t">
            <a:spAutoFit/>
          </a:bodyPr>
          <a:lstStyle/>
          <a:p>
            <a:pPr algn="r">
              <a:lnSpc>
                <a:spcPct val="110000"/>
              </a:lnSpc>
            </a:pPr>
            <a:r>
              <a:rPr lang="en-GB" sz="1300" b="0" i="0" dirty="0">
                <a:solidFill>
                  <a:schemeClr val="tx2"/>
                </a:solidFill>
                <a:latin typeface="Arial"/>
              </a:rPr>
              <a:t>Page</a:t>
            </a:r>
          </a:p>
        </p:txBody>
      </p:sp>
      <p:sp>
        <p:nvSpPr>
          <p:cNvPr id="5" name="AgendaTable"/>
          <p:cNvSpPr>
            <a:spLocks noGrp="1"/>
          </p:cNvSpPr>
          <p:nvPr>
            <p:ph type="tbl" idx="10"/>
          </p:nvPr>
        </p:nvSpPr>
        <p:spPr>
          <a:xfrm>
            <a:off x="777240" y="1828800"/>
            <a:ext cx="9107424" cy="5029200"/>
          </a:xfrm>
        </p:spPr>
        <p:txBody>
          <a:bodyPr/>
          <a:lstStyle>
            <a:lvl1pPr marL="3175" indent="0">
              <a:buFontTx/>
              <a:buNone/>
              <a:defRPr sz="1300" b="0" i="0">
                <a:solidFill>
                  <a:schemeClr val="bg2"/>
                </a:solidFill>
                <a:latin typeface="Arial"/>
              </a:defRPr>
            </a:lvl1pPr>
          </a:lstStyle>
          <a:p>
            <a:endParaRPr lang="en-US" dirty="0"/>
          </a:p>
        </p:txBody>
      </p:sp>
    </p:spTree>
    <p:extLst>
      <p:ext uri="{BB962C8B-B14F-4D97-AF65-F5344CB8AC3E}">
        <p14:creationId xmlns:p14="http://schemas.microsoft.com/office/powerpoint/2010/main" val="10138891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Disclaim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type="body" idx="10"/>
          </p:nvPr>
        </p:nvSpPr>
        <p:spPr>
          <a:xfrm>
            <a:off x="795528" y="1591056"/>
            <a:ext cx="9107424" cy="5029200"/>
          </a:xfrm>
        </p:spPr>
        <p:txBody>
          <a:bodyPr vert="horz" wrap="square" lIns="91440" tIns="36576" rIns="36576" bIns="36576" anchor="t">
            <a:noAutofit/>
          </a:bodyPr>
          <a:lstStyle>
            <a:lvl1pPr marL="3175" indent="0" algn="l">
              <a:lnSpc>
                <a:spcPct val="110000"/>
              </a:lnSpc>
              <a:spcBef>
                <a:spcPct val="0"/>
              </a:spcBef>
              <a:buFontTx/>
              <a:buNone/>
              <a:defRPr sz="1200" b="0" i="0">
                <a:solidFill>
                  <a:schemeClr val="tx2"/>
                </a:solidFill>
                <a:latin typeface="Arial"/>
              </a:defRPr>
            </a:lvl1pPr>
            <a:lvl2pPr marL="0" indent="0" algn="l">
              <a:lnSpc>
                <a:spcPct val="110000"/>
              </a:lnSpc>
              <a:spcBef>
                <a:spcPct val="0"/>
              </a:spcBef>
              <a:buFontTx/>
              <a:buNone/>
              <a:defRPr sz="1200" b="0" i="0">
                <a:solidFill>
                  <a:schemeClr val="tx2"/>
                </a:solidFill>
                <a:latin typeface="Arial"/>
              </a:defRPr>
            </a:lvl2pPr>
            <a:lvl3pPr marL="210312" indent="0" algn="l">
              <a:lnSpc>
                <a:spcPct val="110000"/>
              </a:lnSpc>
              <a:spcBef>
                <a:spcPct val="0"/>
              </a:spcBef>
              <a:buFontTx/>
              <a:buNone/>
              <a:defRPr sz="1200" b="0" i="0">
                <a:solidFill>
                  <a:schemeClr val="tx2"/>
                </a:solidFill>
                <a:latin typeface="Arial"/>
              </a:defRPr>
            </a:lvl3pPr>
            <a:lvl4pPr marL="420624" indent="0" algn="l">
              <a:lnSpc>
                <a:spcPct val="110000"/>
              </a:lnSpc>
              <a:spcBef>
                <a:spcPct val="0"/>
              </a:spcBef>
              <a:buFontTx/>
              <a:buNone/>
              <a:defRPr sz="1200" b="0" i="0">
                <a:solidFill>
                  <a:schemeClr val="tx2"/>
                </a:solidFill>
                <a:latin typeface="Arial"/>
              </a:defRPr>
            </a:lvl4pPr>
            <a:lvl5pPr marL="649224" indent="0" algn="l">
              <a:lnSpc>
                <a:spcPct val="110000"/>
              </a:lnSpc>
              <a:spcBef>
                <a:spcPct val="0"/>
              </a:spcBef>
              <a:buFontTx/>
              <a:buNone/>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5528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hree Content Ta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2852928" cy="44805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3922776" y="1892808"/>
            <a:ext cx="2852928" cy="44805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7050024" y="1892808"/>
            <a:ext cx="2852928" cy="44805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p:cNvSpPr>
            <a:spLocks noGrp="1"/>
          </p:cNvSpPr>
          <p:nvPr>
            <p:ph type="subTitle" sz="quarter" idx="13"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44533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hree Content W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PageSubtitle"/>
          <p:cNvSpPr>
            <a:spLocks noGrp="1"/>
          </p:cNvSpPr>
          <p:nvPr>
            <p:ph type="subTitle" idx="10" hasCustomPrompt="1"/>
          </p:nvPr>
        </p:nvSpPr>
        <p:spPr>
          <a:xfrm>
            <a:off x="795528" y="1115568"/>
            <a:ext cx="9107424" cy="365760"/>
          </a:xfrm>
        </p:spPr>
        <p:txBody>
          <a:bodyPr vert="horz" wrap="none" lIns="0" tIns="0" rIns="0" bIns="0" anchor="t">
            <a:noAutofit/>
          </a:bodyPr>
          <a:lstStyle>
            <a:lvl1pPr marL="0" indent="0" algn="l">
              <a:spcBef>
                <a:spcPts val="1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Event name/subtitle</a:t>
            </a:r>
          </a:p>
        </p:txBody>
      </p:sp>
      <p:sp>
        <p:nvSpPr>
          <p:cNvPr id="4" name="Content1"/>
          <p:cNvSpPr>
            <a:spLocks noGrp="1"/>
          </p:cNvSpPr>
          <p:nvPr>
            <p:ph sz="quarter" idx="11"/>
          </p:nvPr>
        </p:nvSpPr>
        <p:spPr>
          <a:xfrm>
            <a:off x="795528" y="1709928"/>
            <a:ext cx="9107424"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2"/>
          <p:cNvSpPr>
            <a:spLocks noGrp="1"/>
          </p:cNvSpPr>
          <p:nvPr>
            <p:ph sz="quarter" idx="12"/>
          </p:nvPr>
        </p:nvSpPr>
        <p:spPr>
          <a:xfrm>
            <a:off x="795528" y="3383280"/>
            <a:ext cx="9107424"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3"/>
          <p:cNvSpPr>
            <a:spLocks noGrp="1"/>
          </p:cNvSpPr>
          <p:nvPr>
            <p:ph sz="quarter" idx="13"/>
          </p:nvPr>
        </p:nvSpPr>
        <p:spPr>
          <a:xfrm>
            <a:off x="795528" y="5065776"/>
            <a:ext cx="9107424"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814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ix Conten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709928"/>
            <a:ext cx="4279392" cy="1307592"/>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795528" y="3383280"/>
            <a:ext cx="4279392"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795528" y="5065776"/>
            <a:ext cx="4279392"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4"/>
          <p:cNvSpPr>
            <a:spLocks noGrp="1"/>
          </p:cNvSpPr>
          <p:nvPr>
            <p:ph sz="quarter" idx="13"/>
          </p:nvPr>
        </p:nvSpPr>
        <p:spPr>
          <a:xfrm>
            <a:off x="5623560" y="1709928"/>
            <a:ext cx="4279392"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5"/>
          <p:cNvSpPr>
            <a:spLocks noGrp="1"/>
          </p:cNvSpPr>
          <p:nvPr>
            <p:ph sz="quarter" idx="14"/>
          </p:nvPr>
        </p:nvSpPr>
        <p:spPr>
          <a:xfrm>
            <a:off x="5623560" y="3383280"/>
            <a:ext cx="4279392"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6"/>
          <p:cNvSpPr>
            <a:spLocks noGrp="1"/>
          </p:cNvSpPr>
          <p:nvPr>
            <p:ph sz="quarter" idx="15"/>
          </p:nvPr>
        </p:nvSpPr>
        <p:spPr>
          <a:xfrm>
            <a:off x="5623560" y="5065776"/>
            <a:ext cx="4279392"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ageSubtitle"/>
          <p:cNvSpPr>
            <a:spLocks noGrp="1"/>
          </p:cNvSpPr>
          <p:nvPr>
            <p:ph type="subTitle" sz="quarter" idx="16"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2617491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2852928" cy="19659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3922776" y="1892808"/>
            <a:ext cx="2852928"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7050024" y="1892808"/>
            <a:ext cx="2852928"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4"/>
          <p:cNvSpPr>
            <a:spLocks noGrp="1"/>
          </p:cNvSpPr>
          <p:nvPr>
            <p:ph sz="quarter" idx="13"/>
          </p:nvPr>
        </p:nvSpPr>
        <p:spPr>
          <a:xfrm>
            <a:off x="795528" y="4407408"/>
            <a:ext cx="2852928"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5"/>
          <p:cNvSpPr>
            <a:spLocks noGrp="1"/>
          </p:cNvSpPr>
          <p:nvPr>
            <p:ph sz="quarter" idx="14"/>
          </p:nvPr>
        </p:nvSpPr>
        <p:spPr>
          <a:xfrm>
            <a:off x="3922776" y="4407408"/>
            <a:ext cx="2852928"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6"/>
          <p:cNvSpPr>
            <a:spLocks noGrp="1"/>
          </p:cNvSpPr>
          <p:nvPr>
            <p:ph sz="quarter" idx="15"/>
          </p:nvPr>
        </p:nvSpPr>
        <p:spPr>
          <a:xfrm>
            <a:off x="7050024" y="4407408"/>
            <a:ext cx="2852928"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ageSubtitle"/>
          <p:cNvSpPr>
            <a:spLocks noGrp="1"/>
          </p:cNvSpPr>
          <p:nvPr>
            <p:ph type="subTitle" sz="quarter" idx="16"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19220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9107424" cy="44805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ageSubtitle"/>
          <p:cNvSpPr>
            <a:spLocks noGrp="1"/>
          </p:cNvSpPr>
          <p:nvPr>
            <p:ph type="subTitle" sz="quarter" idx="11"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43296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Eight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PageSubtitle"/>
          <p:cNvSpPr>
            <a:spLocks noGrp="1"/>
          </p:cNvSpPr>
          <p:nvPr>
            <p:ph type="subTitle" idx="10" hasCustomPrompt="1"/>
          </p:nvPr>
        </p:nvSpPr>
        <p:spPr>
          <a:xfrm>
            <a:off x="795528" y="1115568"/>
            <a:ext cx="9107424" cy="365760"/>
          </a:xfr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
        <p:nvSpPr>
          <p:cNvPr id="4" name="Content1"/>
          <p:cNvSpPr>
            <a:spLocks noGrp="1"/>
          </p:cNvSpPr>
          <p:nvPr>
            <p:ph sz="quarter" idx="11"/>
          </p:nvPr>
        </p:nvSpPr>
        <p:spPr>
          <a:xfrm>
            <a:off x="795528" y="18928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2"/>
          <p:cNvSpPr>
            <a:spLocks noGrp="1"/>
          </p:cNvSpPr>
          <p:nvPr>
            <p:ph sz="quarter" idx="12"/>
          </p:nvPr>
        </p:nvSpPr>
        <p:spPr>
          <a:xfrm>
            <a:off x="3118104" y="18928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3"/>
          <p:cNvSpPr>
            <a:spLocks noGrp="1"/>
          </p:cNvSpPr>
          <p:nvPr>
            <p:ph sz="quarter" idx="13"/>
          </p:nvPr>
        </p:nvSpPr>
        <p:spPr>
          <a:xfrm>
            <a:off x="5440680" y="18928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4"/>
          <p:cNvSpPr>
            <a:spLocks noGrp="1"/>
          </p:cNvSpPr>
          <p:nvPr>
            <p:ph sz="quarter" idx="14"/>
          </p:nvPr>
        </p:nvSpPr>
        <p:spPr>
          <a:xfrm>
            <a:off x="7763256" y="18928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5"/>
          <p:cNvSpPr>
            <a:spLocks noGrp="1"/>
          </p:cNvSpPr>
          <p:nvPr>
            <p:ph sz="quarter" idx="15"/>
          </p:nvPr>
        </p:nvSpPr>
        <p:spPr>
          <a:xfrm>
            <a:off x="795528" y="44074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6"/>
          <p:cNvSpPr>
            <a:spLocks noGrp="1"/>
          </p:cNvSpPr>
          <p:nvPr>
            <p:ph sz="quarter" idx="16"/>
          </p:nvPr>
        </p:nvSpPr>
        <p:spPr>
          <a:xfrm>
            <a:off x="3118104" y="44074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7"/>
          <p:cNvSpPr>
            <a:spLocks noGrp="1"/>
          </p:cNvSpPr>
          <p:nvPr>
            <p:ph sz="quarter" idx="17"/>
          </p:nvPr>
        </p:nvSpPr>
        <p:spPr>
          <a:xfrm>
            <a:off x="5440680" y="44074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8"/>
          <p:cNvSpPr>
            <a:spLocks noGrp="1"/>
          </p:cNvSpPr>
          <p:nvPr>
            <p:ph sz="quarter" idx="18"/>
          </p:nvPr>
        </p:nvSpPr>
        <p:spPr>
          <a:xfrm>
            <a:off x="7763256" y="44074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72844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PageSubtitle"/>
          <p:cNvSpPr>
            <a:spLocks noGrp="1"/>
          </p:cNvSpPr>
          <p:nvPr>
            <p:ph type="subTitle" idx="10" hasCustomPrompt="1"/>
          </p:nvPr>
        </p:nvSpPr>
        <p:spPr>
          <a:xfrm>
            <a:off x="795528" y="1115568"/>
            <a:ext cx="9107424" cy="365760"/>
          </a:xfr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
        <p:nvSpPr>
          <p:cNvPr id="4" name="Content1"/>
          <p:cNvSpPr>
            <a:spLocks noGrp="1"/>
          </p:cNvSpPr>
          <p:nvPr>
            <p:ph sz="quarter" idx="11"/>
          </p:nvPr>
        </p:nvSpPr>
        <p:spPr>
          <a:xfrm>
            <a:off x="795528" y="1892808"/>
            <a:ext cx="2194560" cy="44805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2"/>
          <p:cNvSpPr>
            <a:spLocks noGrp="1"/>
          </p:cNvSpPr>
          <p:nvPr>
            <p:ph sz="quarter" idx="12"/>
          </p:nvPr>
        </p:nvSpPr>
        <p:spPr>
          <a:xfrm>
            <a:off x="3429000" y="1892808"/>
            <a:ext cx="6473952" cy="44805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p:cNvCxnSpPr/>
          <p:nvPr userDrawn="1"/>
        </p:nvCxnSpPr>
        <p:spPr>
          <a:xfrm>
            <a:off x="3209544" y="1527048"/>
            <a:ext cx="0" cy="507492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4424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887466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p>
        </p:txBody>
      </p:sp>
      <p:sp>
        <p:nvSpPr>
          <p:cNvPr id="3" name="Content Placeholder 2"/>
          <p:cNvSpPr>
            <a:spLocks noGrp="1"/>
          </p:cNvSpPr>
          <p:nvPr>
            <p:ph idx="1"/>
          </p:nvPr>
        </p:nvSpPr>
        <p:spPr>
          <a:xfrm>
            <a:off x="1527048" y="1828799"/>
            <a:ext cx="8074152" cy="4343401"/>
          </a:xfrm>
        </p:spPr>
        <p:txBody>
          <a:bodyPr/>
          <a:lstStyle>
            <a:lvl1pPr>
              <a:defRPr/>
            </a:lvl1pPr>
            <a:lvl2pPr>
              <a:defRPr/>
            </a:lvl2pPr>
            <a:lvl3pPr>
              <a:defRPr/>
            </a:lvl3pPr>
            <a:lvl4pPr>
              <a:defRPr/>
            </a:lvl4pPr>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38865079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ew Page">
    <p:spTree>
      <p:nvGrpSpPr>
        <p:cNvPr id="1" name=""/>
        <p:cNvGrpSpPr/>
        <p:nvPr/>
      </p:nvGrpSpPr>
      <p:grpSpPr>
        <a:xfrm>
          <a:off x="0" y="0"/>
          <a:ext cx="0" cy="0"/>
          <a:chOff x="0" y="0"/>
          <a:chExt cx="0" cy="0"/>
        </a:xfrm>
      </p:grpSpPr>
      <p:sp>
        <p:nvSpPr>
          <p:cNvPr id="5" name="Title 4"/>
          <p:cNvSpPr>
            <a:spLocks noGrp="1"/>
          </p:cNvSpPr>
          <p:nvPr>
            <p:ph type="title"/>
          </p:nvPr>
        </p:nvSpPr>
        <p:spPr>
          <a:xfrm>
            <a:off x="495968" y="560541"/>
            <a:ext cx="9720318" cy="339410"/>
          </a:xfrm>
        </p:spPr>
        <p:txBody>
          <a:bodyPr/>
          <a:lstStyle>
            <a:lvl1pPr>
              <a:defRPr>
                <a:solidFill>
                  <a:srgbClr val="00355F"/>
                </a:solidFill>
                <a:ea typeface="LF_Kai"/>
              </a:defRPr>
            </a:lvl1pPr>
          </a:lstStyle>
          <a:p>
            <a:r>
              <a:rPr lang="en-US" dirty="0"/>
              <a:t>Click to edit Master title style</a:t>
            </a:r>
          </a:p>
        </p:txBody>
      </p:sp>
      <p:sp>
        <p:nvSpPr>
          <p:cNvPr id="8" name="Text Placeholder 7"/>
          <p:cNvSpPr>
            <a:spLocks noGrp="1"/>
          </p:cNvSpPr>
          <p:nvPr>
            <p:ph type="body" sz="quarter" idx="14" hasCustomPrompt="1"/>
          </p:nvPr>
        </p:nvSpPr>
        <p:spPr>
          <a:xfrm>
            <a:off x="495971" y="899953"/>
            <a:ext cx="9708510" cy="363166"/>
          </a:xfrm>
        </p:spPr>
        <p:txBody>
          <a:bodyPr wrap="square" tIns="45680" bIns="45680">
            <a:spAutoFit/>
          </a:bodyPr>
          <a:lstStyle>
            <a:lvl1pPr>
              <a:defRPr sz="1600" b="1">
                <a:solidFill>
                  <a:schemeClr val="accent2"/>
                </a:solidFill>
                <a:ea typeface="LF_Kai"/>
              </a:defRPr>
            </a:lvl1pPr>
          </a:lstStyle>
          <a:p>
            <a:pPr lvl="0"/>
            <a:r>
              <a:rPr lang="en-US" dirty="0"/>
              <a:t>Subheading</a:t>
            </a:r>
          </a:p>
        </p:txBody>
      </p:sp>
      <p:sp>
        <p:nvSpPr>
          <p:cNvPr id="11" name="Content Placeholder 10"/>
          <p:cNvSpPr>
            <a:spLocks noGrp="1"/>
          </p:cNvSpPr>
          <p:nvPr>
            <p:ph sz="quarter" idx="12"/>
          </p:nvPr>
        </p:nvSpPr>
        <p:spPr>
          <a:xfrm>
            <a:off x="495971" y="1686812"/>
            <a:ext cx="9708510" cy="4803830"/>
          </a:xfrm>
        </p:spPr>
        <p:txBody>
          <a:bodyPr/>
          <a:lstStyle>
            <a:lvl1pPr>
              <a:defRPr>
                <a:ea typeface="LF_Kai"/>
              </a:defRPr>
            </a:lvl1pPr>
            <a:lvl2pPr>
              <a:defRPr>
                <a:ea typeface="LF_Kai"/>
              </a:defRPr>
            </a:lvl2pPr>
            <a:lvl3pPr>
              <a:defRPr>
                <a:ea typeface="LF_Kai"/>
              </a:defRPr>
            </a:lvl3pPr>
            <a:lvl4pPr>
              <a:defRPr>
                <a:ea typeface="LF_Kai"/>
              </a:defRPr>
            </a:lvl4pPr>
            <a:lvl5pPr>
              <a:defRPr>
                <a:ea typeface="LF_Ka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descr="Type:FootnoteFooter;FootnoteCount:0;"/>
          <p:cNvSpPr>
            <a:spLocks noGrp="1"/>
          </p:cNvSpPr>
          <p:nvPr>
            <p:ph type="body" sz="quarter" idx="15" hasCustomPrompt="1"/>
          </p:nvPr>
        </p:nvSpPr>
        <p:spPr>
          <a:xfrm>
            <a:off x="495971" y="6735608"/>
            <a:ext cx="9708510" cy="320088"/>
          </a:xfrm>
        </p:spPr>
        <p:txBody>
          <a:bodyPr wrap="square" tIns="137060" bIns="45686" anchor="b" anchorCtr="0">
            <a:spAutoFit/>
          </a:bodyPr>
          <a:lstStyle>
            <a:lvl1pPr marL="118784" indent="-118784">
              <a:spcBef>
                <a:spcPts val="0"/>
              </a:spcBef>
              <a:defRPr sz="800" i="1">
                <a:latin typeface="Arial" pitchFamily="34" charset="0"/>
                <a:ea typeface="LF_Kai"/>
                <a:cs typeface="Arial" pitchFamily="34" charset="0"/>
              </a:defRPr>
            </a:lvl1pPr>
            <a:lvl2pPr marL="118784" indent="-118784">
              <a:defRPr sz="800" i="1">
                <a:latin typeface="Arial" pitchFamily="34" charset="0"/>
                <a:cs typeface="Arial" pitchFamily="34" charset="0"/>
              </a:defRPr>
            </a:lvl2pPr>
            <a:lvl3pPr marL="118784" indent="-118784">
              <a:defRPr sz="800" i="1">
                <a:latin typeface="Arial" pitchFamily="34" charset="0"/>
                <a:cs typeface="Arial" pitchFamily="34" charset="0"/>
              </a:defRPr>
            </a:lvl3pPr>
            <a:lvl4pPr marL="118784" indent="-118784">
              <a:defRPr sz="800" i="1">
                <a:latin typeface="Arial" pitchFamily="34" charset="0"/>
                <a:cs typeface="Arial" pitchFamily="34" charset="0"/>
              </a:defRPr>
            </a:lvl4pPr>
            <a:lvl5pPr marL="118784" indent="-118784">
              <a:defRPr sz="800" i="1">
                <a:latin typeface="Arial" pitchFamily="34" charset="0"/>
                <a:cs typeface="Arial" pitchFamily="34" charset="0"/>
              </a:defRPr>
            </a:lvl5pPr>
          </a:lstStyle>
          <a:p>
            <a:pPr lvl="0"/>
            <a:r>
              <a:rPr lang="en-US" dirty="0"/>
              <a:t>[Footnote]</a:t>
            </a:r>
          </a:p>
        </p:txBody>
      </p:sp>
    </p:spTree>
    <p:extLst>
      <p:ext uri="{BB962C8B-B14F-4D97-AF65-F5344CB8AC3E}">
        <p14:creationId xmlns:p14="http://schemas.microsoft.com/office/powerpoint/2010/main" val="38768592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86658" indent="-186658" algn="l">
              <a:buClr>
                <a:srgbClr val="000000"/>
              </a:buClr>
              <a:buSzPct val="100000"/>
              <a:buFont typeface="Symbol"/>
              <a:buChar char="·"/>
              <a:defRPr b="0">
                <a:solidFill>
                  <a:srgbClr val="53565A"/>
                </a:solidFill>
              </a:defRPr>
            </a:lvl1pPr>
            <a:lvl2pPr marL="373315" indent="-186658" algn="l">
              <a:buClr>
                <a:srgbClr val="000000"/>
              </a:buClr>
              <a:buSzPct val="100000"/>
              <a:buFont typeface="Arial"/>
              <a:buChar char="–"/>
              <a:defRPr b="0">
                <a:solidFill>
                  <a:srgbClr val="53565A"/>
                </a:solidFill>
              </a:defRPr>
            </a:lvl2pPr>
            <a:lvl3pPr marL="559973" indent="-186658" algn="l">
              <a:buClr>
                <a:srgbClr val="000000"/>
              </a:buClr>
              <a:buSzPct val="100000"/>
              <a:buFont typeface="Wingdings" panose="05000000000000000000" pitchFamily="2" charset="2"/>
              <a:buChar char=""/>
              <a:defRPr b="0">
                <a:solidFill>
                  <a:srgbClr val="53565A"/>
                </a:solidFill>
              </a:defRPr>
            </a:lvl3pPr>
            <a:lvl4pPr marL="746630" indent="-186658" algn="l">
              <a:buClr>
                <a:srgbClr val="000000"/>
              </a:buClr>
              <a:buSzPct val="100000"/>
              <a:buFont typeface="Arial" panose="020B0604020202020204" pitchFamily="34" charset="0"/>
              <a:buChar char="○"/>
              <a:defRPr b="0">
                <a:solidFill>
                  <a:srgbClr val="53565A"/>
                </a:solidFill>
              </a:defRPr>
            </a:lvl4pPr>
            <a:lvl5pPr marL="933288" indent="-186658" algn="l">
              <a:buClr>
                <a:srgbClr val="000000"/>
              </a:buClr>
              <a:buSzPct val="100000"/>
              <a:buFont typeface="Symbol"/>
              <a:buChar char="·"/>
              <a:defRPr b="0">
                <a:solidFill>
                  <a:srgbClr val="53565A"/>
                </a:solidFill>
              </a:defRPr>
            </a:lvl5pPr>
            <a:lvl6pPr marL="1119946" indent="-186658" algn="l">
              <a:buClr>
                <a:srgbClr val="000000"/>
              </a:buClr>
              <a:buSzPct val="100000"/>
              <a:buFont typeface="Arial"/>
              <a:buChar char="–"/>
              <a:defRPr b="0">
                <a:solidFill>
                  <a:srgbClr val="53565A"/>
                </a:solidFill>
              </a:defRPr>
            </a:lvl6pPr>
            <a:lvl7pPr marL="1306603" indent="-186658" algn="l">
              <a:buClr>
                <a:srgbClr val="000000"/>
              </a:buClr>
              <a:buSzPct val="100000"/>
              <a:buFont typeface="Wingdings" panose="05000000000000000000" pitchFamily="2" charset="2"/>
              <a:buChar char=""/>
              <a:defRPr b="0">
                <a:solidFill>
                  <a:srgbClr val="53565A"/>
                </a:solidFill>
              </a:defRPr>
            </a:lvl7pPr>
            <a:lvl8pPr marL="1493261" indent="-186658" algn="l">
              <a:buClr>
                <a:srgbClr val="000000"/>
              </a:buClr>
              <a:buSzPct val="100000"/>
              <a:buFont typeface="Arial" panose="020B0604020202020204" pitchFamily="34" charset="0"/>
              <a:buChar char="○"/>
              <a:defRPr b="0">
                <a:solidFill>
                  <a:srgbClr val="53565A"/>
                </a:solidFill>
              </a:defRPr>
            </a:lvl8pPr>
            <a:lvl9pPr marL="1679919" indent="-186658" algn="l">
              <a:buClr>
                <a:srgbClr val="000000"/>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59706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type="body" idx="10"/>
          </p:nvPr>
        </p:nvSpPr>
        <p:spPr>
          <a:xfrm>
            <a:off x="795528" y="1591056"/>
            <a:ext cx="9107424" cy="4791456"/>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ageSubtitle"/>
          <p:cNvSpPr>
            <a:spLocks noGrp="1"/>
          </p:cNvSpPr>
          <p:nvPr>
            <p:ph type="subTitle" sz="quarter" idx="11"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3472425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4279392" cy="44805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5623560" y="1892808"/>
            <a:ext cx="4279392" cy="44805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ageSubtitle"/>
          <p:cNvSpPr>
            <a:spLocks noGrp="1"/>
          </p:cNvSpPr>
          <p:nvPr>
            <p:ph type="subTitle" sz="quarter" idx="12"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82073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One Left Two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4279392" cy="44805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5623560" y="18928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5623560" y="44074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p:cNvSpPr>
            <a:spLocks noGrp="1"/>
          </p:cNvSpPr>
          <p:nvPr>
            <p:ph type="subTitle" sz="quarter" idx="13"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1917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wo Left On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4279392" cy="19659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795528" y="44074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5623560" y="1892808"/>
            <a:ext cx="4279392" cy="44805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p:cNvSpPr>
            <a:spLocks noGrp="1"/>
          </p:cNvSpPr>
          <p:nvPr>
            <p:ph type="subTitle" sz="quarter" idx="13"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09721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4279392" cy="19659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795528" y="44074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5623560" y="18928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4"/>
          <p:cNvSpPr>
            <a:spLocks noGrp="1"/>
          </p:cNvSpPr>
          <p:nvPr>
            <p:ph sz="quarter" idx="13"/>
          </p:nvPr>
        </p:nvSpPr>
        <p:spPr>
          <a:xfrm>
            <a:off x="5623560" y="44074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ageSubtitle"/>
          <p:cNvSpPr>
            <a:spLocks noGrp="1"/>
          </p:cNvSpPr>
          <p:nvPr>
            <p:ph type="subTitle" sz="quarter" idx="14"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319699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One Top One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9107424" cy="19659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795528" y="4407408"/>
            <a:ext cx="9107424"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ageSubtitle"/>
          <p:cNvSpPr>
            <a:spLocks noGrp="1"/>
          </p:cNvSpPr>
          <p:nvPr>
            <p:ph type="subTitle" sz="quarter" idx="12"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3437923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One Top Two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PageSubtitle"/>
          <p:cNvSpPr>
            <a:spLocks noGrp="1"/>
          </p:cNvSpPr>
          <p:nvPr>
            <p:ph type="subTitle" idx="10" hasCustomPrompt="1"/>
          </p:nvPr>
        </p:nvSpPr>
        <p:spPr>
          <a:xfrm>
            <a:off x="795528" y="1115568"/>
            <a:ext cx="9107424" cy="365760"/>
          </a:xfr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
        <p:nvSpPr>
          <p:cNvPr id="4" name="Content1"/>
          <p:cNvSpPr>
            <a:spLocks noGrp="1"/>
          </p:cNvSpPr>
          <p:nvPr>
            <p:ph sz="quarter" idx="11"/>
          </p:nvPr>
        </p:nvSpPr>
        <p:spPr>
          <a:xfrm>
            <a:off x="795528" y="1892808"/>
            <a:ext cx="9107424"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2"/>
          <p:cNvSpPr>
            <a:spLocks noGrp="1"/>
          </p:cNvSpPr>
          <p:nvPr>
            <p:ph sz="quarter" idx="12"/>
          </p:nvPr>
        </p:nvSpPr>
        <p:spPr>
          <a:xfrm>
            <a:off x="795528" y="44074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3"/>
          <p:cNvSpPr>
            <a:spLocks noGrp="1"/>
          </p:cNvSpPr>
          <p:nvPr>
            <p:ph sz="quarter" idx="13"/>
          </p:nvPr>
        </p:nvSpPr>
        <p:spPr>
          <a:xfrm>
            <a:off x="5623560" y="44074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908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tm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Title"/>
          <p:cNvSpPr>
            <a:spLocks noGrp="1"/>
          </p:cNvSpPr>
          <p:nvPr>
            <p:ph type="title"/>
          </p:nvPr>
        </p:nvSpPr>
        <p:spPr>
          <a:xfrm>
            <a:off x="795528" y="246888"/>
            <a:ext cx="9107424" cy="685800"/>
          </a:xfrm>
          <a:prstGeom prst="rect">
            <a:avLst/>
          </a:prstGeom>
        </p:spPr>
        <p:txBody>
          <a:bodyPr vert="horz" wrap="square" lIns="0" tIns="0" rIns="0" bIns="0" rtlCol="0" anchor="b">
            <a:noAutofit/>
          </a:bodyPr>
          <a:lstStyle/>
          <a:p>
            <a:r>
              <a:rPr lang="en-US"/>
              <a:t>Click to edit Master title style</a:t>
            </a:r>
          </a:p>
        </p:txBody>
      </p:sp>
      <p:sp>
        <p:nvSpPr>
          <p:cNvPr id="3" name="PlaceholderBody"/>
          <p:cNvSpPr>
            <a:spLocks noGrp="1"/>
          </p:cNvSpPr>
          <p:nvPr>
            <p:ph type="body" idx="1"/>
          </p:nvPr>
        </p:nvSpPr>
        <p:spPr>
          <a:xfrm>
            <a:off x="795528" y="1527048"/>
            <a:ext cx="9107424" cy="5029200"/>
          </a:xfrm>
          <a:prstGeom prst="rect">
            <a:avLst/>
          </a:prstGeom>
        </p:spPr>
        <p:txBody>
          <a:bodyPr vert="horz" wrap="square" lIns="91440" tIns="36576" rIns="36576" bIns="36576" rtlCol="0" anchor="t">
            <a:noAutofit/>
          </a:bodyPr>
          <a:lstStyle/>
          <a:p>
            <a:pPr marL="12192" lvl="0" indent="-9017" algn="l" defTabSz="914400" rtl="0" eaLnBrk="1" latinLnBrk="0" hangingPunct="1">
              <a:lnSpc>
                <a:spcPct val="110000"/>
              </a:lnSpc>
              <a:spcBef>
                <a:spcPts val="910"/>
              </a:spcBef>
              <a:spcAft>
                <a:spcPct val="0"/>
              </a:spcAft>
              <a:buFont typeface="Arial" panose="020B0604020202020204" pitchFamily="34" charset="0"/>
              <a:buNone/>
            </a:pPr>
            <a:r>
              <a:rPr lang="en-US"/>
              <a:t>Body Text</a:t>
            </a:r>
          </a:p>
          <a:p>
            <a:pPr marL="742950" lvl="1" indent="-285750" algn="l" defTabSz="914400" rtl="0" eaLnBrk="1" latinLnBrk="0" hangingPunct="1">
              <a:lnSpc>
                <a:spcPct val="110000"/>
              </a:lnSpc>
              <a:spcBef>
                <a:spcPts val="600"/>
              </a:spcBef>
              <a:spcAft>
                <a:spcPct val="0"/>
              </a:spcAft>
              <a:buClr>
                <a:schemeClr val="bg2"/>
              </a:buClr>
              <a:buSzPct val="92000"/>
              <a:buFont typeface="Arial" panose="020B0604020202020204" pitchFamily="34" charset="0"/>
              <a:buChar char="•"/>
            </a:pPr>
            <a:r>
              <a:rPr lang="en-US"/>
              <a:t>Bullet one</a:t>
            </a:r>
          </a:p>
          <a:p>
            <a:pPr marL="1143000" lvl="2" indent="-228600" algn="l" defTabSz="914400" rtl="0" eaLnBrk="1" latinLnBrk="0" hangingPunct="1">
              <a:lnSpc>
                <a:spcPct val="110000"/>
              </a:lnSpc>
              <a:spcBef>
                <a:spcPts val="300"/>
              </a:spcBef>
              <a:spcAft>
                <a:spcPct val="0"/>
              </a:spcAft>
              <a:buClr>
                <a:schemeClr val="tx2"/>
              </a:buClr>
              <a:buSzPct val="92000"/>
              <a:buFont typeface="Arial" panose="020B0604020202020204" pitchFamily="34" charset="0"/>
              <a:buChar char="•"/>
            </a:pPr>
            <a:r>
              <a:rPr lang="en-US"/>
              <a:t>Bullet two</a:t>
            </a:r>
          </a:p>
          <a:p>
            <a:pPr marL="1600200" lvl="3" indent="-228600" algn="l" defTabSz="914400" rtl="0" eaLnBrk="1" latinLnBrk="0" hangingPunct="1">
              <a:lnSpc>
                <a:spcPct val="110000"/>
              </a:lnSpc>
              <a:spcBef>
                <a:spcPts val="100"/>
              </a:spcBef>
              <a:spcAft>
                <a:spcPct val="0"/>
              </a:spcAft>
              <a:buClr>
                <a:schemeClr val="tx2"/>
              </a:buClr>
              <a:buSzPct val="100000"/>
              <a:buFont typeface="Arial" panose="020B0604020202020204" pitchFamily="34" charset="0"/>
              <a:buChar char="•"/>
            </a:pPr>
            <a:r>
              <a:rPr lang="en-US"/>
              <a:t>Bullet three</a:t>
            </a:r>
          </a:p>
          <a:p>
            <a:pPr marL="2057400" lvl="4" indent="-228600" algn="l" defTabSz="914400" rtl="0" eaLnBrk="1" latinLnBrk="0" hangingPunct="1">
              <a:lnSpc>
                <a:spcPct val="110000"/>
              </a:lnSpc>
              <a:spcBef>
                <a:spcPts val="0"/>
              </a:spcBef>
              <a:spcAft>
                <a:spcPct val="0"/>
              </a:spcAft>
              <a:buClr>
                <a:schemeClr val="tx2"/>
              </a:buClr>
              <a:buSzPct val="100000"/>
              <a:buFont typeface="Arial" panose="020B0604020202020204" pitchFamily="34" charset="0"/>
              <a:buChar char="•"/>
            </a:pPr>
            <a:r>
              <a:rPr lang="en-US"/>
              <a:t>Bullet four</a:t>
            </a:r>
          </a:p>
        </p:txBody>
      </p:sp>
      <p:cxnSp>
        <p:nvCxnSpPr>
          <p:cNvPr id="4" name="Straight Connector 3"/>
          <p:cNvCxnSpPr/>
          <p:nvPr userDrawn="1"/>
        </p:nvCxnSpPr>
        <p:spPr>
          <a:xfrm>
            <a:off x="795528" y="1024128"/>
            <a:ext cx="9107424"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ConfidentialInternal"/>
          <p:cNvSpPr txBox="1"/>
          <p:nvPr userDrawn="1">
            <p:custDataLst>
              <p:tags r:id="rId27"/>
            </p:custDataLst>
          </p:nvPr>
        </p:nvSpPr>
        <p:spPr>
          <a:xfrm>
            <a:off x="2724912" y="246888"/>
            <a:ext cx="7178040" cy="219456"/>
          </a:xfrm>
          <a:prstGeom prst="rect">
            <a:avLst/>
          </a:prstGeom>
          <a:noFill/>
        </p:spPr>
        <p:txBody>
          <a:bodyPr vert="horz" wrap="square" lIns="0" tIns="0" rIns="0" bIns="0" rtlCol="0" anchor="t">
            <a:noAutofit/>
          </a:bodyPr>
          <a:lstStyle/>
          <a:p>
            <a:pPr algn="r">
              <a:lnSpc>
                <a:spcPct val="110000"/>
              </a:lnSpc>
            </a:pPr>
            <a:endParaRPr lang="en-GB" sz="700" b="0" i="0" cap="all" spc="210" dirty="0">
              <a:solidFill>
                <a:schemeClr val="tx2"/>
              </a:solidFill>
              <a:latin typeface="Arial"/>
            </a:endParaRPr>
          </a:p>
        </p:txBody>
      </p:sp>
      <p:sp>
        <p:nvSpPr>
          <p:cNvPr id="6" name="Confidential" hidden="1"/>
          <p:cNvSpPr txBox="1"/>
          <p:nvPr userDrawn="1">
            <p:custDataLst>
              <p:tags r:id="rId28"/>
            </p:custDataLst>
          </p:nvPr>
        </p:nvSpPr>
        <p:spPr>
          <a:xfrm>
            <a:off x="475488" y="7059168"/>
            <a:ext cx="7178040" cy="201658"/>
          </a:xfrm>
          <a:prstGeom prst="rect">
            <a:avLst/>
          </a:prstGeom>
          <a:noFill/>
        </p:spPr>
        <p:txBody>
          <a:bodyPr vert="horz" wrap="square" lIns="0" tIns="45720" rIns="0" bIns="45720" rtlCol="0" anchor="t">
            <a:spAutoFit/>
          </a:bodyPr>
          <a:lstStyle/>
          <a:p>
            <a:pPr algn="r">
              <a:lnSpc>
                <a:spcPct val="110000"/>
              </a:lnSpc>
            </a:pPr>
            <a:endParaRPr lang="en-GB" sz="700" b="0" i="0" cap="all" spc="210" dirty="0">
              <a:solidFill>
                <a:schemeClr val="tx2"/>
              </a:solidFill>
              <a:latin typeface="Arial"/>
            </a:endParaRPr>
          </a:p>
        </p:txBody>
      </p:sp>
      <p:sp>
        <p:nvSpPr>
          <p:cNvPr id="7" name="SubsectionTracker"/>
          <p:cNvSpPr txBox="1"/>
          <p:nvPr userDrawn="1"/>
        </p:nvSpPr>
        <p:spPr>
          <a:xfrm>
            <a:off x="795528" y="216093"/>
            <a:ext cx="65" cy="143886"/>
          </a:xfrm>
          <a:prstGeom prst="rect">
            <a:avLst/>
          </a:prstGeom>
          <a:noFill/>
        </p:spPr>
        <p:txBody>
          <a:bodyPr vert="horz" wrap="none" lIns="0" tIns="0" rIns="0" bIns="0" rtlCol="0" anchor="ctr">
            <a:spAutoFit/>
          </a:bodyPr>
          <a:lstStyle/>
          <a:p>
            <a:pPr algn="l">
              <a:lnSpc>
                <a:spcPct val="110000"/>
              </a:lnSpc>
            </a:pPr>
            <a:endParaRPr lang="en-GB" sz="850" b="0" i="0" dirty="0">
              <a:solidFill>
                <a:schemeClr val="bg2"/>
              </a:solidFill>
              <a:latin typeface="Arial Narrow"/>
            </a:endParaRPr>
          </a:p>
        </p:txBody>
      </p:sp>
      <p:sp>
        <p:nvSpPr>
          <p:cNvPr id="8" name="PageNumber"/>
          <p:cNvSpPr txBox="1"/>
          <p:nvPr userDrawn="1"/>
        </p:nvSpPr>
        <p:spPr>
          <a:xfrm>
            <a:off x="5234940" y="6903720"/>
            <a:ext cx="228600" cy="182880"/>
          </a:xfrm>
          <a:prstGeom prst="rect">
            <a:avLst/>
          </a:prstGeom>
          <a:noFill/>
        </p:spPr>
        <p:txBody>
          <a:bodyPr vert="horz" wrap="none" lIns="0" tIns="0" rIns="0" bIns="0" rtlCol="0" anchor="ctr">
            <a:noAutofit/>
          </a:bodyPr>
          <a:lstStyle/>
          <a:p>
            <a:pPr algn="ctr">
              <a:lnSpc>
                <a:spcPct val="110000"/>
              </a:lnSpc>
            </a:pPr>
            <a:endParaRPr lang="en-GB" sz="900" b="0" i="0" dirty="0">
              <a:solidFill>
                <a:schemeClr val="tx2"/>
              </a:solidFill>
              <a:latin typeface="Arial"/>
            </a:endParaRPr>
          </a:p>
        </p:txBody>
      </p:sp>
      <p:sp>
        <p:nvSpPr>
          <p:cNvPr id="10" name="ClientName"/>
          <p:cNvSpPr txBox="1"/>
          <p:nvPr userDrawn="1">
            <p:custDataLst>
              <p:tags r:id="rId29"/>
            </p:custDataLst>
          </p:nvPr>
        </p:nvSpPr>
        <p:spPr>
          <a:xfrm>
            <a:off x="795528" y="6967728"/>
            <a:ext cx="1828800" cy="118872"/>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rtlCol="0" anchor="b">
            <a:noAutofit/>
          </a:bodyPr>
          <a:lstStyle/>
          <a:p>
            <a:pPr algn="l">
              <a:lnSpc>
                <a:spcPct val="110000"/>
              </a:lnSpc>
            </a:pPr>
            <a:r>
              <a:rPr lang="en-GB" sz="900" b="0" i="0" cap="all" spc="150" dirty="0">
                <a:solidFill>
                  <a:schemeClr val="tx2"/>
                </a:solidFill>
                <a:latin typeface="Arial"/>
              </a:rPr>
              <a:t>Worldwide Brewing</a:t>
            </a:r>
          </a:p>
        </p:txBody>
      </p:sp>
      <p:sp>
        <p:nvSpPr>
          <p:cNvPr id="13" name="Rectangle 12"/>
          <p:cNvSpPr>
            <a:spLocks noChangeAspect="1"/>
          </p:cNvSpPr>
          <p:nvPr userDrawn="1">
            <p:custDataLst>
              <p:tags r:id="rId30"/>
            </p:custDataLst>
          </p:nvPr>
        </p:nvSpPr>
        <p:spPr>
          <a:xfrm>
            <a:off x="8614197" y="6821424"/>
            <a:ext cx="1288755" cy="259232"/>
          </a:xfrm>
          <a:prstGeom prst="rect">
            <a:avLst/>
          </a:prstGeom>
          <a:blipFill>
            <a:blip r:embed="rId31"/>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GB" sz="1200" dirty="0">
              <a:solidFill>
                <a:schemeClr val="tx2"/>
              </a:solidFill>
            </a:endParaRPr>
          </a:p>
        </p:txBody>
      </p:sp>
    </p:spTree>
    <p:extLst>
      <p:ext uri="{BB962C8B-B14F-4D97-AF65-F5344CB8AC3E}">
        <p14:creationId xmlns:p14="http://schemas.microsoft.com/office/powerpoint/2010/main" val="2371214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xStyles>
    <p:titleStyle>
      <a:lvl1pPr algn="l" defTabSz="914400" rtl="0" eaLnBrk="1" latinLnBrk="0" hangingPunct="1">
        <a:spcBef>
          <a:spcPct val="0"/>
        </a:spcBef>
        <a:buFontTx/>
        <a:buNone/>
        <a:defRPr sz="1800" b="0" i="0" kern="1200">
          <a:solidFill>
            <a:schemeClr val="tx2"/>
          </a:solidFill>
          <a:latin typeface="Arial"/>
          <a:ea typeface="+mj-ea"/>
          <a:cs typeface="+mj-cs"/>
        </a:defRPr>
      </a:lvl1pPr>
    </p:titleStyle>
    <p:bodyStyle>
      <a:lvl1pPr marL="12192" indent="-9017" algn="l" defTabSz="914400" rtl="0" eaLnBrk="1" latinLnBrk="0" hangingPunct="1">
        <a:lnSpc>
          <a:spcPct val="110000"/>
        </a:lnSpc>
        <a:spcBef>
          <a:spcPts val="910"/>
        </a:spcBef>
        <a:spcAft>
          <a:spcPct val="0"/>
        </a:spcAft>
        <a:buFontTx/>
        <a:buNone/>
        <a:defRPr sz="1200" b="0" i="0" kern="1200">
          <a:solidFill>
            <a:srgbClr val="313335"/>
          </a:solidFill>
          <a:latin typeface="Arial"/>
          <a:ea typeface="+mn-ea"/>
          <a:cs typeface="+mn-cs"/>
        </a:defRPr>
      </a:lvl1pPr>
      <a:lvl2pPr marL="210312" indent="-210312" algn="l" defTabSz="914400" rtl="0" eaLnBrk="1" latinLnBrk="0" hangingPunct="1">
        <a:lnSpc>
          <a:spcPct val="110000"/>
        </a:lnSpc>
        <a:spcBef>
          <a:spcPts val="600"/>
        </a:spcBef>
        <a:spcAft>
          <a:spcPct val="0"/>
        </a:spcAft>
        <a:buClr>
          <a:schemeClr val="bg2"/>
        </a:buClr>
        <a:buSzPct val="92000"/>
        <a:buFont typeface="Wingdings"/>
        <a:buChar char="n"/>
        <a:defRPr sz="1200" b="0" i="0" kern="1200">
          <a:solidFill>
            <a:srgbClr val="313335"/>
          </a:solidFill>
          <a:latin typeface="Arial"/>
          <a:ea typeface="+mn-ea"/>
          <a:cs typeface="+mn-cs"/>
        </a:defRPr>
      </a:lvl2pPr>
      <a:lvl3pPr marL="420624" indent="-210312" algn="l" defTabSz="914400" rtl="0" eaLnBrk="1" latinLnBrk="0" hangingPunct="1">
        <a:lnSpc>
          <a:spcPct val="110000"/>
        </a:lnSpc>
        <a:spcBef>
          <a:spcPts val="300"/>
        </a:spcBef>
        <a:spcAft>
          <a:spcPct val="0"/>
        </a:spcAft>
        <a:buClr>
          <a:schemeClr val="tx2"/>
        </a:buClr>
        <a:buSzPct val="92000"/>
        <a:buFont typeface="Wingdings"/>
        <a:buChar char="n"/>
        <a:defRPr sz="1200" b="0" i="0" kern="1200">
          <a:solidFill>
            <a:srgbClr val="313335"/>
          </a:solidFill>
          <a:latin typeface="Arial"/>
          <a:ea typeface="+mn-ea"/>
          <a:cs typeface="+mn-cs"/>
        </a:defRPr>
      </a:lvl3pPr>
      <a:lvl4pPr marL="649224" indent="-228600" algn="l" defTabSz="914400" rtl="0" eaLnBrk="1" latinLnBrk="0" hangingPunct="1">
        <a:lnSpc>
          <a:spcPct val="110000"/>
        </a:lnSpc>
        <a:spcBef>
          <a:spcPts val="100"/>
        </a:spcBef>
        <a:spcAft>
          <a:spcPct val="0"/>
        </a:spcAft>
        <a:buClr>
          <a:schemeClr val="tx2"/>
        </a:buClr>
        <a:buSzPct val="100000"/>
        <a:buFont typeface="Arial"/>
        <a:buChar char="–"/>
        <a:defRPr sz="1200" b="0" i="0" kern="1200">
          <a:solidFill>
            <a:srgbClr val="313335"/>
          </a:solidFill>
          <a:latin typeface="Arial"/>
          <a:ea typeface="+mn-ea"/>
          <a:cs typeface="+mn-cs"/>
        </a:defRPr>
      </a:lvl4pPr>
      <a:lvl5pPr marL="877824" indent="-228600" algn="l" defTabSz="914400" rtl="0" eaLnBrk="1" latinLnBrk="0" hangingPunct="1">
        <a:lnSpc>
          <a:spcPct val="110000"/>
        </a:lnSpc>
        <a:spcBef>
          <a:spcPts val="0"/>
        </a:spcBef>
        <a:spcAft>
          <a:spcPct val="0"/>
        </a:spcAft>
        <a:buClr>
          <a:schemeClr val="tx2"/>
        </a:buClr>
        <a:buSzPct val="100000"/>
        <a:buFont typeface="Arial"/>
        <a:buChar char="–"/>
        <a:defRPr sz="1200" b="0" i="0" kern="1200">
          <a:solidFill>
            <a:srgbClr val="313335"/>
          </a:solidFill>
          <a:latin typeface="Arial"/>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12192" indent="-9017" algn="l" defTabSz="914400" rtl="0" eaLnBrk="1" fontAlgn="b" latinLnBrk="0" hangingPunct="1">
        <a:lnSpc>
          <a:spcPct val="100000"/>
        </a:lnSpc>
        <a:spcBef>
          <a:spcPts val="265"/>
        </a:spcBef>
        <a:spcAft>
          <a:spcPct val="0"/>
        </a:spcAft>
        <a:buFontTx/>
        <a:buNone/>
        <a:defRPr sz="900" b="0" i="0" kern="1200">
          <a:solidFill>
            <a:schemeClr val="tx2"/>
          </a:solidFill>
          <a:latin typeface="Arial"/>
          <a:ea typeface="Arial Unicode MS"/>
          <a:cs typeface="+mn-cs"/>
        </a:defRPr>
      </a:lvl1pPr>
      <a:lvl2pPr marL="210312" indent="-210312" algn="l" defTabSz="914400" rtl="0" eaLnBrk="1" fontAlgn="b" latinLnBrk="0" hangingPunct="1">
        <a:lnSpc>
          <a:spcPct val="100000"/>
        </a:lnSpc>
        <a:spcBef>
          <a:spcPts val="265"/>
        </a:spcBef>
        <a:spcAft>
          <a:spcPct val="0"/>
        </a:spcAft>
        <a:buClr>
          <a:schemeClr val="bg2"/>
        </a:buClr>
        <a:buSzPct val="92000"/>
        <a:buFont typeface="Wingdings"/>
        <a:buChar char="n"/>
        <a:defRPr sz="900" b="0" i="0" kern="1200">
          <a:solidFill>
            <a:schemeClr val="tx2"/>
          </a:solidFill>
          <a:latin typeface="Arial"/>
          <a:ea typeface="Arial Unicode MS"/>
          <a:cs typeface="+mn-cs"/>
        </a:defRPr>
      </a:lvl2pPr>
      <a:lvl3pPr marL="420624" indent="-210312" algn="l" defTabSz="914400" rtl="0" eaLnBrk="1" fontAlgn="b" latinLnBrk="0" hangingPunct="1">
        <a:lnSpc>
          <a:spcPct val="100000"/>
        </a:lnSpc>
        <a:spcBef>
          <a:spcPts val="265"/>
        </a:spcBef>
        <a:spcAft>
          <a:spcPct val="0"/>
        </a:spcAft>
        <a:buClr>
          <a:schemeClr val="tx2"/>
        </a:buClr>
        <a:buSzPct val="92000"/>
        <a:buFont typeface="Wingdings"/>
        <a:buChar char="n"/>
        <a:defRPr sz="900" b="0" i="0" kern="1200">
          <a:solidFill>
            <a:schemeClr val="tx2"/>
          </a:solidFill>
          <a:latin typeface="Arial"/>
          <a:ea typeface="Arial Unicode MS"/>
          <a:cs typeface="+mn-cs"/>
        </a:defRPr>
      </a:lvl3pPr>
      <a:lvl4pPr marL="649224" indent="-228600" algn="l" defTabSz="914400" rtl="0" eaLnBrk="1" fontAlgn="b" latinLnBrk="0" hangingPunct="1">
        <a:lnSpc>
          <a:spcPct val="100000"/>
        </a:lnSpc>
        <a:spcBef>
          <a:spcPts val="265"/>
        </a:spcBef>
        <a:spcAft>
          <a:spcPct val="0"/>
        </a:spcAft>
        <a:buClr>
          <a:schemeClr val="tx2"/>
        </a:buClr>
        <a:buSzPct val="100000"/>
        <a:buFont typeface="Arial"/>
        <a:buChar char="–"/>
        <a:defRPr sz="900" b="0" i="0" kern="1200">
          <a:solidFill>
            <a:schemeClr val="tx2"/>
          </a:solidFill>
          <a:latin typeface="Arial"/>
          <a:ea typeface="Arial Unicode MS"/>
          <a:cs typeface="+mn-cs"/>
        </a:defRPr>
      </a:lvl4pPr>
      <a:lvl5pPr marL="877824" indent="-228600" algn="l" defTabSz="914400" rtl="0" eaLnBrk="1" fontAlgn="b" latinLnBrk="0" hangingPunct="1">
        <a:lnSpc>
          <a:spcPct val="100000"/>
        </a:lnSpc>
        <a:spcBef>
          <a:spcPts val="265"/>
        </a:spcBef>
        <a:spcAft>
          <a:spcPct val="0"/>
        </a:spcAft>
        <a:buClr>
          <a:schemeClr val="tx2"/>
        </a:buClr>
        <a:buSzPct val="100000"/>
        <a:buFont typeface="Arial"/>
        <a:buChar char="–"/>
        <a:defRPr sz="900" b="0" i="0" kern="1200">
          <a:solidFill>
            <a:schemeClr val="tx2"/>
          </a:solidFill>
          <a:latin typeface="Arial"/>
          <a:ea typeface="Arial Unicode MS"/>
          <a:cs typeface="+mn-cs"/>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Subject:</a:t>
            </a:r>
            <a:r>
              <a:rPr lang="en-US" dirty="0"/>
              <a:t> Revised Valuation and Key Considerations Post-Fire for </a:t>
            </a:r>
            <a:r>
              <a:rPr lang="en-US" dirty="0" err="1"/>
              <a:t>HappyHour</a:t>
            </a:r>
            <a:r>
              <a:rPr lang="en-US" dirty="0"/>
              <a:t> Co</a:t>
            </a:r>
            <a:endParaRPr lang="en-GB" dirty="0"/>
          </a:p>
        </p:txBody>
      </p:sp>
      <p:sp>
        <p:nvSpPr>
          <p:cNvPr id="12" name="Subtitle 12"/>
          <p:cNvSpPr txBox="1">
            <a:spLocks/>
          </p:cNvSpPr>
          <p:nvPr/>
        </p:nvSpPr>
        <p:spPr>
          <a:xfrm>
            <a:off x="795528" y="4722412"/>
            <a:ext cx="9107424" cy="246888"/>
          </a:xfrm>
          <a:prstGeom prst="rect">
            <a:avLst/>
          </a:prstGeom>
          <a:gradFill flip="none" rotWithShape="1">
            <a:gsLst>
              <a:gs pos="96000">
                <a:srgbClr val="6D6E6A">
                  <a:alpha val="0"/>
                  <a:lumMod val="60000"/>
                  <a:lumOff val="40000"/>
                </a:srgbClr>
              </a:gs>
              <a:gs pos="97000">
                <a:srgbClr val="6D6E6A">
                  <a:lumMod val="60000"/>
                  <a:lumOff val="40000"/>
                </a:srgbClr>
              </a:gs>
              <a:gs pos="100000">
                <a:srgbClr val="6D6E6A">
                  <a:lumMod val="60000"/>
                  <a:lumOff val="40000"/>
                </a:srgbClr>
              </a:gs>
            </a:gsLst>
            <a:lin ang="5400000" scaled="1"/>
            <a:tileRect/>
          </a:gradFill>
        </p:spPr>
        <p:txBody>
          <a:bodyPr vert="horz" wrap="square" lIns="0" tIns="45720" rIns="45720" bIns="27432" rtlCol="0" anchor="b">
            <a:noAutofit/>
          </a:bodyPr>
          <a:lstStyle>
            <a:lvl1pPr marL="0" indent="0" algn="l" defTabSz="914400" rtl="0" eaLnBrk="1" latinLnBrk="0" hangingPunct="1">
              <a:lnSpc>
                <a:spcPct val="110000"/>
              </a:lnSpc>
              <a:spcBef>
                <a:spcPts val="1000"/>
              </a:spcBef>
              <a:spcAft>
                <a:spcPct val="0"/>
              </a:spcAft>
              <a:buFontTx/>
              <a:buNone/>
              <a:defRPr sz="1500" b="0" i="0" kern="1200">
                <a:solidFill>
                  <a:schemeClr val="tx2"/>
                </a:solidFill>
                <a:latin typeface="Arial"/>
                <a:ea typeface="+mn-ea"/>
                <a:cs typeface="+mn-cs"/>
              </a:defRPr>
            </a:lvl1pPr>
            <a:lvl2pPr marL="457200" indent="0" algn="ctr" defTabSz="914400" rtl="0" eaLnBrk="1" latinLnBrk="0" hangingPunct="1">
              <a:lnSpc>
                <a:spcPct val="110000"/>
              </a:lnSpc>
              <a:spcBef>
                <a:spcPts val="600"/>
              </a:spcBef>
              <a:spcAft>
                <a:spcPct val="0"/>
              </a:spcAft>
              <a:buClr>
                <a:schemeClr val="bg2"/>
              </a:buClr>
              <a:buSzPct val="92000"/>
              <a:buFont typeface="Wingdings"/>
              <a:buNone/>
              <a:defRPr sz="1200" b="0" i="0" kern="1200">
                <a:solidFill>
                  <a:srgbClr val="313335"/>
                </a:solidFill>
                <a:latin typeface="Arial"/>
                <a:ea typeface="+mn-ea"/>
                <a:cs typeface="+mn-cs"/>
              </a:defRPr>
            </a:lvl2pPr>
            <a:lvl3pPr marL="914400" indent="0" algn="ctr" defTabSz="914400" rtl="0" eaLnBrk="1" latinLnBrk="0" hangingPunct="1">
              <a:lnSpc>
                <a:spcPct val="110000"/>
              </a:lnSpc>
              <a:spcBef>
                <a:spcPts val="300"/>
              </a:spcBef>
              <a:spcAft>
                <a:spcPct val="0"/>
              </a:spcAft>
              <a:buClr>
                <a:schemeClr val="tx2"/>
              </a:buClr>
              <a:buSzPct val="92000"/>
              <a:buFont typeface="Wingdings"/>
              <a:buNone/>
              <a:defRPr sz="1200" b="0" i="0" kern="1200">
                <a:solidFill>
                  <a:srgbClr val="313335"/>
                </a:solidFill>
                <a:latin typeface="Arial"/>
                <a:ea typeface="+mn-ea"/>
                <a:cs typeface="+mn-cs"/>
              </a:defRPr>
            </a:lvl3pPr>
            <a:lvl4pPr marL="1371600" indent="0" algn="ctr" defTabSz="914400" rtl="0" eaLnBrk="1" latinLnBrk="0" hangingPunct="1">
              <a:lnSpc>
                <a:spcPct val="110000"/>
              </a:lnSpc>
              <a:spcBef>
                <a:spcPts val="100"/>
              </a:spcBef>
              <a:spcAft>
                <a:spcPct val="0"/>
              </a:spcAft>
              <a:buClr>
                <a:schemeClr val="tx2"/>
              </a:buClr>
              <a:buSzPct val="100000"/>
              <a:buFont typeface="Arial"/>
              <a:buNone/>
              <a:defRPr sz="1200" b="0" i="0" kern="1200">
                <a:solidFill>
                  <a:srgbClr val="313335"/>
                </a:solidFill>
                <a:latin typeface="Arial"/>
                <a:ea typeface="+mn-ea"/>
                <a:cs typeface="+mn-cs"/>
              </a:defRPr>
            </a:lvl4pPr>
            <a:lvl5pPr marL="1828800" indent="0" algn="ctr" defTabSz="914400" rtl="0" eaLnBrk="1" latinLnBrk="0" hangingPunct="1">
              <a:lnSpc>
                <a:spcPct val="110000"/>
              </a:lnSpc>
              <a:spcBef>
                <a:spcPts val="0"/>
              </a:spcBef>
              <a:spcAft>
                <a:spcPct val="0"/>
              </a:spcAft>
              <a:buClr>
                <a:schemeClr val="tx2"/>
              </a:buClr>
              <a:buSzPct val="100000"/>
              <a:buFont typeface="Arial"/>
              <a:buNone/>
              <a:defRPr sz="1200" b="0" i="0" kern="1200">
                <a:solidFill>
                  <a:srgbClr val="313335"/>
                </a:solidFill>
                <a:latin typeface="Arial"/>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9pPr>
          </a:lstStyle>
          <a:p>
            <a:pPr marL="0" lvl="1" algn="l">
              <a:lnSpc>
                <a:spcPct val="100000"/>
              </a:lnSpc>
              <a:spcBef>
                <a:spcPts val="0"/>
              </a:spcBef>
            </a:pPr>
            <a:r>
              <a:rPr lang="en-GB" sz="1100" b="1" dirty="0">
                <a:solidFill>
                  <a:schemeClr val="tx1"/>
                </a:solidFill>
              </a:rPr>
              <a:t>Net present value based on perpetuity growth method</a:t>
            </a:r>
          </a:p>
        </p:txBody>
      </p:sp>
      <p:sp>
        <p:nvSpPr>
          <p:cNvPr id="17" name="TextBox 16"/>
          <p:cNvSpPr txBox="1">
            <a:spLocks/>
          </p:cNvSpPr>
          <p:nvPr/>
        </p:nvSpPr>
        <p:spPr>
          <a:xfrm>
            <a:off x="795528" y="6601198"/>
            <a:ext cx="3499356" cy="107722"/>
          </a:xfrm>
          <a:prstGeom prst="rect">
            <a:avLst/>
          </a:prstGeom>
          <a:noFill/>
        </p:spPr>
        <p:txBody>
          <a:bodyPr vert="horz" wrap="none" lIns="0" tIns="0" rIns="0" bIns="0" rtlCol="0" anchor="t">
            <a:spAutoFit/>
          </a:bodyPr>
          <a:lstStyle/>
          <a:p>
            <a:r>
              <a:rPr lang="en-GB" sz="700" dirty="0">
                <a:solidFill>
                  <a:schemeClr val="tx2"/>
                </a:solidFill>
              </a:rPr>
              <a:t>Source: </a:t>
            </a:r>
            <a:r>
              <a:rPr lang="en-GB" sz="700" dirty="0">
                <a:solidFill>
                  <a:srgbClr val="6D6E6A"/>
                </a:solidFill>
              </a:rPr>
              <a:t>Company Business Plan (January 2020); </a:t>
            </a:r>
            <a:r>
              <a:rPr lang="en-GB" sz="700" dirty="0">
                <a:solidFill>
                  <a:schemeClr val="tx2"/>
                </a:solidFill>
              </a:rPr>
              <a:t>Equity research; J.P. Morgan analysis</a:t>
            </a:r>
          </a:p>
        </p:txBody>
      </p:sp>
      <p:sp>
        <p:nvSpPr>
          <p:cNvPr id="19" name="Rectangle 18"/>
          <p:cNvSpPr>
            <a:spLocks/>
          </p:cNvSpPr>
          <p:nvPr/>
        </p:nvSpPr>
        <p:spPr>
          <a:xfrm>
            <a:off x="744241" y="5039957"/>
            <a:ext cx="4372824" cy="1470844"/>
          </a:xfrm>
          <a:prstGeom prst="rect">
            <a:avLst/>
          </a:prstGeom>
          <a:noFill/>
          <a:ln w="12700">
            <a:solidFill>
              <a:schemeClr val="accent1"/>
            </a:solidFill>
            <a:prstDash val="dash"/>
          </a:ln>
          <a:extLst>
            <a:ext uri="{909E8E84-426E-40DD-AFC4-6F175D3DCCD1}">
              <a14:hiddenFill xmlns:a14="http://schemas.microsoft.com/office/drawing/2010/main">
                <a:solidFill>
                  <a:scrgbClr r="0" g="0" b="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tIns="18000" rtlCol="0" anchor="t"/>
          <a:lstStyle/>
          <a:p>
            <a:pPr algn="ctr"/>
            <a:r>
              <a:rPr lang="en-GB" sz="900" b="1" dirty="0">
                <a:solidFill>
                  <a:schemeClr val="accent1"/>
                </a:solidFill>
              </a:rPr>
              <a:t>Preliminary valuation</a:t>
            </a:r>
          </a:p>
        </p:txBody>
      </p:sp>
      <p:sp>
        <p:nvSpPr>
          <p:cNvPr id="20" name="Rectangle 19"/>
          <p:cNvSpPr>
            <a:spLocks/>
          </p:cNvSpPr>
          <p:nvPr/>
        </p:nvSpPr>
        <p:spPr>
          <a:xfrm>
            <a:off x="5508313" y="5039957"/>
            <a:ext cx="4377599" cy="1470843"/>
          </a:xfrm>
          <a:prstGeom prst="rect">
            <a:avLst/>
          </a:prstGeom>
          <a:noFill/>
          <a:ln w="12700">
            <a:solidFill>
              <a:schemeClr val="accent2"/>
            </a:solidFill>
            <a:prstDash val="dash"/>
          </a:ln>
          <a:extLst>
            <a:ext uri="{909E8E84-426E-40DD-AFC4-6F175D3DCCD1}">
              <a14:hiddenFill xmlns:a14="http://schemas.microsoft.com/office/drawing/2010/main">
                <a:solidFill>
                  <a:scrgbClr r="0" g="0" b="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tIns="18000" rtlCol="0" anchor="t"/>
          <a:lstStyle/>
          <a:p>
            <a:pPr algn="ctr"/>
            <a:r>
              <a:rPr lang="en-GB" sz="900" b="1" dirty="0">
                <a:solidFill>
                  <a:schemeClr val="accent2"/>
                </a:solidFill>
              </a:rPr>
              <a:t>Revised valuation (post-fire)</a:t>
            </a:r>
          </a:p>
        </p:txBody>
      </p:sp>
      <p:sp>
        <p:nvSpPr>
          <p:cNvPr id="7" name="PageNumber"/>
          <p:cNvSpPr txBox="1"/>
          <p:nvPr/>
        </p:nvSpPr>
        <p:spPr>
          <a:xfrm>
            <a:off x="5234940" y="6903720"/>
            <a:ext cx="228600" cy="182880"/>
          </a:xfrm>
          <a:prstGeom prst="rect">
            <a:avLst/>
          </a:prstGeom>
          <a:noFill/>
        </p:spPr>
        <p:txBody>
          <a:bodyPr vert="horz" wrap="none" lIns="0" tIns="0" rIns="0" bIns="0" rtlCol="0" anchor="ctr">
            <a:noAutofit/>
          </a:bodyPr>
          <a:lstStyle/>
          <a:p>
            <a:pPr algn="ctr">
              <a:lnSpc>
                <a:spcPct val="110000"/>
              </a:lnSpc>
            </a:pPr>
            <a:r>
              <a:rPr lang="en-GB" sz="900" dirty="0">
                <a:solidFill>
                  <a:schemeClr val="tx2"/>
                </a:solidFill>
                <a:latin typeface="Arial" panose="020B0604020202020204" pitchFamily="34" charset="0"/>
              </a:rPr>
              <a:t>1</a:t>
            </a:r>
          </a:p>
        </p:txBody>
      </p:sp>
      <p:sp>
        <p:nvSpPr>
          <p:cNvPr id="25" name="Text Placeholder 2"/>
          <p:cNvSpPr txBox="1">
            <a:spLocks/>
          </p:cNvSpPr>
          <p:nvPr/>
        </p:nvSpPr>
        <p:spPr>
          <a:xfrm>
            <a:off x="795528" y="1591056"/>
            <a:ext cx="9107424" cy="2964759"/>
          </a:xfrm>
          <a:prstGeom prst="rect">
            <a:avLst/>
          </a:prstGeom>
        </p:spPr>
        <p:txBody>
          <a:bodyPr vert="horz" wrap="square" lIns="91440" tIns="36576" rIns="36576" bIns="36576" rtlCol="0" anchor="t">
            <a:noAutofit/>
          </a:bodyPr>
          <a:lstStyle>
            <a:lvl1pPr marL="12192" indent="-9017" algn="l" defTabSz="914400" rtl="0" eaLnBrk="1" latinLnBrk="0" hangingPunct="1">
              <a:lnSpc>
                <a:spcPct val="110000"/>
              </a:lnSpc>
              <a:spcBef>
                <a:spcPts val="910"/>
              </a:spcBef>
              <a:spcAft>
                <a:spcPct val="0"/>
              </a:spcAft>
              <a:buFontTx/>
              <a:buNone/>
              <a:defRPr sz="1200" b="0" i="0" kern="1200">
                <a:solidFill>
                  <a:schemeClr val="tx2"/>
                </a:solidFill>
                <a:latin typeface="Arial"/>
                <a:ea typeface="+mn-ea"/>
                <a:cs typeface="+mn-cs"/>
              </a:defRPr>
            </a:lvl1pPr>
            <a:lvl2pPr marL="210312" indent="-210312" algn="l" defTabSz="914400" rtl="0" eaLnBrk="1" latinLnBrk="0" hangingPunct="1">
              <a:lnSpc>
                <a:spcPct val="110000"/>
              </a:lnSpc>
              <a:spcBef>
                <a:spcPts val="600"/>
              </a:spcBef>
              <a:spcAft>
                <a:spcPct val="0"/>
              </a:spcAft>
              <a:buClr>
                <a:schemeClr val="bg2"/>
              </a:buClr>
              <a:buSzPct val="92000"/>
              <a:buFont typeface="Wingdings"/>
              <a:buChar char="n"/>
              <a:defRPr sz="1200" b="0" i="0" kern="1200">
                <a:solidFill>
                  <a:schemeClr val="tx2"/>
                </a:solidFill>
                <a:latin typeface="Arial"/>
                <a:ea typeface="+mn-ea"/>
                <a:cs typeface="+mn-cs"/>
              </a:defRPr>
            </a:lvl2pPr>
            <a:lvl3pPr marL="420624" indent="-210312" algn="l" defTabSz="914400" rtl="0" eaLnBrk="1" latinLnBrk="0" hangingPunct="1">
              <a:lnSpc>
                <a:spcPct val="110000"/>
              </a:lnSpc>
              <a:spcBef>
                <a:spcPts val="300"/>
              </a:spcBef>
              <a:spcAft>
                <a:spcPct val="0"/>
              </a:spcAft>
              <a:buClr>
                <a:schemeClr val="tx2"/>
              </a:buClr>
              <a:buSzPct val="92000"/>
              <a:buFont typeface="Wingdings"/>
              <a:buChar char="n"/>
              <a:defRPr sz="1200" b="0" i="0" kern="1200">
                <a:solidFill>
                  <a:schemeClr val="tx2"/>
                </a:solidFill>
                <a:latin typeface="Arial"/>
                <a:ea typeface="+mn-ea"/>
                <a:cs typeface="+mn-cs"/>
              </a:defRPr>
            </a:lvl3pPr>
            <a:lvl4pPr marL="649224" indent="-228600" algn="l" defTabSz="914400" rtl="0" eaLnBrk="1" latinLnBrk="0" hangingPunct="1">
              <a:lnSpc>
                <a:spcPct val="110000"/>
              </a:lnSpc>
              <a:spcBef>
                <a:spcPts val="100"/>
              </a:spcBef>
              <a:spcAft>
                <a:spcPct val="0"/>
              </a:spcAft>
              <a:buClr>
                <a:schemeClr val="tx2"/>
              </a:buClr>
              <a:buSzPct val="100000"/>
              <a:buFont typeface="Arial"/>
              <a:buChar char="–"/>
              <a:defRPr sz="1200" b="0" i="0" kern="1200">
                <a:solidFill>
                  <a:schemeClr val="tx2"/>
                </a:solidFill>
                <a:latin typeface="Arial"/>
                <a:ea typeface="+mn-ea"/>
                <a:cs typeface="+mn-cs"/>
              </a:defRPr>
            </a:lvl4pPr>
            <a:lvl5pPr marL="877824" indent="-228600" algn="l" defTabSz="914400" rtl="0" eaLnBrk="1" latinLnBrk="0" hangingPunct="1">
              <a:lnSpc>
                <a:spcPct val="110000"/>
              </a:lnSpc>
              <a:spcBef>
                <a:spcPts val="0"/>
              </a:spcBef>
              <a:spcAft>
                <a:spcPct val="0"/>
              </a:spcAft>
              <a:buClr>
                <a:schemeClr val="tx2"/>
              </a:buClr>
              <a:buSzPct val="100000"/>
              <a:buFont typeface="Arial"/>
              <a:buChar char="–"/>
              <a:defRPr sz="1200" b="0" i="0" kern="1200">
                <a:solidFill>
                  <a:schemeClr val="tx2"/>
                </a:solidFill>
                <a:latin typeface="Arial"/>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30426308"/>
              </p:ext>
            </p:extLst>
          </p:nvPr>
        </p:nvGraphicFramePr>
        <p:xfrm>
          <a:off x="795528" y="5289345"/>
          <a:ext cx="4279392" cy="1121664"/>
        </p:xfrm>
        <a:graphic>
          <a:graphicData uri="http://schemas.openxmlformats.org/drawingml/2006/table">
            <a:tbl>
              <a:tblPr firstRow="1" lastRow="1">
                <a:tableStyleId>{640930CC-2DD5-4645-9BF9-1F0F6B9BBA25}</a:tableStyleId>
              </a:tblPr>
              <a:tblGrid>
                <a:gridCol w="2297668">
                  <a:extLst>
                    <a:ext uri="{9D8B030D-6E8A-4147-A177-3AD203B41FA5}">
                      <a16:colId xmlns:a16="http://schemas.microsoft.com/office/drawing/2014/main" xmlns="" val="20000"/>
                    </a:ext>
                  </a:extLst>
                </a:gridCol>
                <a:gridCol w="990862">
                  <a:extLst>
                    <a:ext uri="{9D8B030D-6E8A-4147-A177-3AD203B41FA5}">
                      <a16:colId xmlns:a16="http://schemas.microsoft.com/office/drawing/2014/main" xmlns="" val="20001"/>
                    </a:ext>
                  </a:extLst>
                </a:gridCol>
                <a:gridCol w="990862">
                  <a:extLst>
                    <a:ext uri="{9D8B030D-6E8A-4147-A177-3AD203B41FA5}">
                      <a16:colId xmlns:a16="http://schemas.microsoft.com/office/drawing/2014/main" xmlns="" val="20002"/>
                    </a:ext>
                  </a:extLst>
                </a:gridCol>
              </a:tblGrid>
              <a:tr h="128016">
                <a:tc>
                  <a:txBody>
                    <a:bodyPr/>
                    <a:lstStyle/>
                    <a:p>
                      <a:pPr marL="0" indent="0" algn="l" rtl="0" fontAlgn="ctr">
                        <a:buFontTx/>
                        <a:buNone/>
                      </a:pPr>
                      <a:r>
                        <a:rPr lang="en-GB" sz="800" b="1" i="0" u="none" strike="noStrike" cap="none" baseline="0" dirty="0">
                          <a:solidFill>
                            <a:schemeClr val="tx2"/>
                          </a:solidFill>
                          <a:effectLst/>
                        </a:rPr>
                        <a:t>Value Based on 8.5% WACC &amp; 0.5% TGR</a:t>
                      </a:r>
                      <a:endParaRPr lang="en-GB" sz="800" b="1" i="0" u="none" strike="noStrike" cap="none" baseline="0" dirty="0">
                        <a:solidFill>
                          <a:schemeClr val="tx2"/>
                        </a:solidFill>
                        <a:effectLst/>
                        <a:latin typeface="Arial" panose="020B0604020202020204" pitchFamily="34" charset="0"/>
                      </a:endParaRPr>
                    </a:p>
                  </a:txBody>
                  <a:tcPr marL="45720" marR="45720" marT="9144" marB="9144" anchor="b"/>
                </a:tc>
                <a:tc>
                  <a:txBody>
                    <a:bodyPr/>
                    <a:lstStyle/>
                    <a:p>
                      <a:pPr marL="0" indent="0" algn="ctr" rtl="0" fontAlgn="ctr">
                        <a:buFontTx/>
                        <a:buNone/>
                      </a:pPr>
                      <a:r>
                        <a:rPr lang="en-US" sz="800" b="1" i="0" u="none" strike="noStrike" cap="none" baseline="0" dirty="0">
                          <a:solidFill>
                            <a:schemeClr val="tx2"/>
                          </a:solidFill>
                          <a:effectLst/>
                        </a:rPr>
                        <a:t>Amount ($m)</a:t>
                      </a:r>
                      <a:endParaRPr lang="en-US" sz="800" b="1" i="0" u="none" strike="noStrike" cap="none" baseline="0" dirty="0">
                        <a:solidFill>
                          <a:schemeClr val="tx2"/>
                        </a:solidFill>
                        <a:effectLst/>
                        <a:latin typeface="Arial" panose="020B0604020202020204" pitchFamily="34" charset="0"/>
                      </a:endParaRPr>
                    </a:p>
                  </a:txBody>
                  <a:tcPr marL="45720" marR="45720" marT="9144" marB="9144" anchor="b"/>
                </a:tc>
                <a:tc>
                  <a:txBody>
                    <a:bodyPr/>
                    <a:lstStyle/>
                    <a:p>
                      <a:pPr marL="0" indent="0" algn="ctr" rtl="0" fontAlgn="ctr">
                        <a:buFontTx/>
                        <a:buNone/>
                      </a:pPr>
                      <a:r>
                        <a:rPr lang="en-US" sz="800" b="1" i="0" u="none" strike="noStrike" cap="none" baseline="0" dirty="0">
                          <a:solidFill>
                            <a:schemeClr val="tx2"/>
                          </a:solidFill>
                          <a:effectLst/>
                        </a:rPr>
                        <a:t>% of NPV</a:t>
                      </a:r>
                      <a:endParaRPr lang="en-US" sz="800" b="1" i="0" u="none" strike="noStrike" cap="none" baseline="0" dirty="0">
                        <a:solidFill>
                          <a:schemeClr val="tx2"/>
                        </a:solidFill>
                        <a:effectLst/>
                        <a:latin typeface="Arial" panose="020B0604020202020204" pitchFamily="34" charset="0"/>
                      </a:endParaRPr>
                    </a:p>
                  </a:txBody>
                  <a:tcPr marL="45720" marR="45720" marT="9144" marB="9144" anchor="b"/>
                </a:tc>
                <a:extLst>
                  <a:ext uri="{0D108BD9-81ED-4DB2-BD59-A6C34878D82A}">
                    <a16:rowId xmlns:a16="http://schemas.microsoft.com/office/drawing/2014/main" xmlns="" val="10000"/>
                  </a:ext>
                </a:extLst>
              </a:tr>
              <a:tr h="128016">
                <a:tc>
                  <a:txBody>
                    <a:bodyPr/>
                    <a:lstStyle/>
                    <a:p>
                      <a:pPr marL="0" indent="0" algn="l" fontAlgn="ctr">
                        <a:buFontTx/>
                        <a:buNone/>
                      </a:pPr>
                      <a:r>
                        <a:rPr lang="en-US" sz="800" b="0" i="0" u="none" strike="noStrike" cap="none" baseline="0" dirty="0">
                          <a:solidFill>
                            <a:schemeClr val="tx2"/>
                          </a:solidFill>
                          <a:effectLst/>
                        </a:rPr>
                        <a:t>Present Value of Cash flows</a:t>
                      </a:r>
                      <a:endParaRPr lang="en-US" sz="800" b="0" i="0" u="none" strike="noStrike" cap="none" baseline="0" dirty="0">
                        <a:solidFill>
                          <a:schemeClr val="tx2"/>
                        </a:solidFill>
                        <a:effectLst/>
                        <a:latin typeface="Arial" panose="020B0604020202020204" pitchFamily="34" charset="0"/>
                      </a:endParaRPr>
                    </a:p>
                  </a:txBody>
                  <a:tcPr marL="45720" marR="45720" marT="9144" marB="9144"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dirty="0">
                          <a:solidFill>
                            <a:schemeClr val="tx2"/>
                          </a:solidFill>
                          <a:effectLst/>
                          <a:latin typeface="Arial"/>
                          <a:ea typeface="+mn-ea"/>
                          <a:cs typeface="+mn-cs"/>
                        </a:rPr>
                        <a:t>409</a:t>
                      </a:r>
                    </a:p>
                  </a:txBody>
                  <a:tcPr marL="0" marR="0" marT="0" marB="0"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a:solidFill>
                            <a:schemeClr val="tx2"/>
                          </a:solidFill>
                          <a:effectLst/>
                          <a:latin typeface="Arial"/>
                          <a:ea typeface="+mn-ea"/>
                          <a:cs typeface="+mn-cs"/>
                        </a:rPr>
                        <a:t>50.9% </a:t>
                      </a:r>
                    </a:p>
                  </a:txBody>
                  <a:tcPr marL="0" marR="0" marT="0" marB="0" anchor="ctr"/>
                </a:tc>
                <a:extLst>
                  <a:ext uri="{0D108BD9-81ED-4DB2-BD59-A6C34878D82A}">
                    <a16:rowId xmlns:a16="http://schemas.microsoft.com/office/drawing/2014/main" xmlns="" val="10001"/>
                  </a:ext>
                </a:extLst>
              </a:tr>
              <a:tr h="128016">
                <a:tc>
                  <a:txBody>
                    <a:bodyPr/>
                    <a:lstStyle/>
                    <a:p>
                      <a:pPr marL="0" indent="0" algn="l" fontAlgn="ctr">
                        <a:buFontTx/>
                        <a:buNone/>
                      </a:pPr>
                      <a:r>
                        <a:rPr lang="en-US" sz="800" b="0" i="0" u="none" strike="noStrike" cap="none" baseline="0" dirty="0">
                          <a:solidFill>
                            <a:schemeClr val="tx2"/>
                          </a:solidFill>
                          <a:effectLst/>
                        </a:rPr>
                        <a:t>PV of Terminal Value</a:t>
                      </a:r>
                      <a:endParaRPr lang="en-US" sz="800" b="0" i="0" u="none" strike="noStrike" cap="none" baseline="0" dirty="0">
                        <a:solidFill>
                          <a:schemeClr val="tx2"/>
                        </a:solidFill>
                        <a:effectLst/>
                        <a:latin typeface="Arial" panose="020B0604020202020204" pitchFamily="34" charset="0"/>
                      </a:endParaRPr>
                    </a:p>
                  </a:txBody>
                  <a:tcPr marL="45720" marR="45720" marT="9144" marB="9144"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dirty="0">
                          <a:solidFill>
                            <a:schemeClr val="tx2"/>
                          </a:solidFill>
                          <a:effectLst/>
                          <a:latin typeface="Arial"/>
                          <a:ea typeface="+mn-ea"/>
                          <a:cs typeface="+mn-cs"/>
                        </a:rPr>
                        <a:t>394 </a:t>
                      </a:r>
                    </a:p>
                  </a:txBody>
                  <a:tcPr marL="0" marR="0" marT="0" marB="0"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a:solidFill>
                            <a:schemeClr val="tx2"/>
                          </a:solidFill>
                          <a:effectLst/>
                          <a:latin typeface="Arial"/>
                          <a:ea typeface="+mn-ea"/>
                          <a:cs typeface="+mn-cs"/>
                        </a:rPr>
                        <a:t>49.1% </a:t>
                      </a:r>
                    </a:p>
                  </a:txBody>
                  <a:tcPr marL="0" marR="0" marT="0" marB="0" anchor="ctr"/>
                </a:tc>
                <a:extLst>
                  <a:ext uri="{0D108BD9-81ED-4DB2-BD59-A6C34878D82A}">
                    <a16:rowId xmlns:a16="http://schemas.microsoft.com/office/drawing/2014/main" xmlns="" val="10002"/>
                  </a:ext>
                </a:extLst>
              </a:tr>
              <a:tr h="128016">
                <a:tc>
                  <a:txBody>
                    <a:bodyPr/>
                    <a:lstStyle/>
                    <a:p>
                      <a:pPr marL="0" indent="0" algn="l" fontAlgn="ctr">
                        <a:buFontTx/>
                        <a:buNone/>
                      </a:pPr>
                      <a:r>
                        <a:rPr lang="en-US" sz="800" b="1" i="0" u="none" strike="noStrike" cap="none" baseline="0" dirty="0">
                          <a:solidFill>
                            <a:schemeClr val="tx2"/>
                          </a:solidFill>
                          <a:effectLst/>
                        </a:rPr>
                        <a:t>Implied Firm NPV </a:t>
                      </a:r>
                      <a:endParaRPr lang="en-US" sz="800" b="1" i="0" u="none" strike="noStrike" cap="none" baseline="0" dirty="0">
                        <a:solidFill>
                          <a:schemeClr val="tx2"/>
                        </a:solidFill>
                        <a:effectLst/>
                        <a:latin typeface="Arial" panose="020B0604020202020204" pitchFamily="34" charset="0"/>
                      </a:endParaRPr>
                    </a:p>
                  </a:txBody>
                  <a:tcPr marL="45720" marR="45720" marT="9144" marB="9144" anchor="ctr">
                    <a:solidFill>
                      <a:schemeClr val="bg2">
                        <a:lumMod val="40000"/>
                        <a:lumOff val="60000"/>
                      </a:schemeClr>
                    </a:solidFill>
                  </a:tcPr>
                </a:tc>
                <a:tc>
                  <a:txBody>
                    <a:bodyPr/>
                    <a:lstStyle/>
                    <a:p>
                      <a:pPr marL="12192" indent="-9017" algn="ctr" defTabSz="914400" rtl="0" eaLnBrk="1" fontAlgn="ctr" latinLnBrk="0" hangingPunct="1">
                        <a:lnSpc>
                          <a:spcPct val="100000"/>
                        </a:lnSpc>
                        <a:spcBef>
                          <a:spcPts val="265"/>
                        </a:spcBef>
                        <a:spcAft>
                          <a:spcPct val="0"/>
                        </a:spcAft>
                        <a:buFontTx/>
                        <a:buNone/>
                      </a:pPr>
                      <a:r>
                        <a:rPr lang="en-GB" sz="800" b="1" i="0" u="none" strike="noStrike" kern="1200" dirty="0">
                          <a:solidFill>
                            <a:schemeClr val="tx2"/>
                          </a:solidFill>
                          <a:effectLst/>
                          <a:latin typeface="Arial"/>
                          <a:ea typeface="+mn-ea"/>
                          <a:cs typeface="+mn-cs"/>
                        </a:rPr>
                        <a:t>803 </a:t>
                      </a:r>
                    </a:p>
                  </a:txBody>
                  <a:tcPr marL="0" marR="0" marT="0" marB="0" anchor="ctr">
                    <a:solidFill>
                      <a:schemeClr val="bg2">
                        <a:lumMod val="40000"/>
                        <a:lumOff val="60000"/>
                      </a:schemeClr>
                    </a:solidFill>
                  </a:tcPr>
                </a:tc>
                <a:tc>
                  <a:txBody>
                    <a:bodyPr/>
                    <a:lstStyle/>
                    <a:p>
                      <a:pPr marL="12192" indent="-9017" algn="ctr" defTabSz="914400" rtl="0" eaLnBrk="1" fontAlgn="ctr" latinLnBrk="0" hangingPunct="1">
                        <a:lnSpc>
                          <a:spcPct val="100000"/>
                        </a:lnSpc>
                        <a:spcBef>
                          <a:spcPts val="265"/>
                        </a:spcBef>
                        <a:spcAft>
                          <a:spcPct val="0"/>
                        </a:spcAft>
                        <a:buFontTx/>
                        <a:buNone/>
                      </a:pPr>
                      <a:r>
                        <a:rPr lang="en-GB" sz="800" b="1" i="0" u="none" strike="noStrike" kern="1200" dirty="0">
                          <a:solidFill>
                            <a:schemeClr val="tx2"/>
                          </a:solidFill>
                          <a:effectLst/>
                          <a:latin typeface="Arial"/>
                          <a:ea typeface="+mn-ea"/>
                          <a:cs typeface="+mn-cs"/>
                        </a:rPr>
                        <a:t>100.0% </a:t>
                      </a:r>
                    </a:p>
                  </a:txBody>
                  <a:tcPr marL="0" marR="0" marT="0" marB="0" anchor="ctr">
                    <a:solidFill>
                      <a:schemeClr val="bg2">
                        <a:lumMod val="40000"/>
                        <a:lumOff val="60000"/>
                      </a:schemeClr>
                    </a:solidFill>
                  </a:tcPr>
                </a:tc>
                <a:extLst>
                  <a:ext uri="{0D108BD9-81ED-4DB2-BD59-A6C34878D82A}">
                    <a16:rowId xmlns:a16="http://schemas.microsoft.com/office/drawing/2014/main" xmlns="" val="10003"/>
                  </a:ext>
                </a:extLst>
              </a:tr>
              <a:tr h="128016">
                <a:tc>
                  <a:txBody>
                    <a:bodyPr/>
                    <a:lstStyle/>
                    <a:p>
                      <a:pPr marL="0" indent="0" algn="l" fontAlgn="ctr">
                        <a:buFontTx/>
                        <a:buNone/>
                      </a:pPr>
                      <a:r>
                        <a:rPr lang="en-US" sz="800" b="0" i="0" u="none" strike="noStrike" cap="none" baseline="0" dirty="0">
                          <a:solidFill>
                            <a:schemeClr val="tx2"/>
                          </a:solidFill>
                          <a:effectLst/>
                        </a:rPr>
                        <a:t>Net debt as of Mar-20E</a:t>
                      </a:r>
                      <a:endParaRPr lang="en-US" sz="800" b="0" i="0" u="none" strike="noStrike" cap="none" baseline="0" dirty="0">
                        <a:solidFill>
                          <a:schemeClr val="tx2"/>
                        </a:solidFill>
                        <a:effectLst/>
                        <a:latin typeface="Arial" panose="020B0604020202020204" pitchFamily="34" charset="0"/>
                      </a:endParaRPr>
                    </a:p>
                  </a:txBody>
                  <a:tcPr marL="45720" marR="45720" marT="9144" marB="9144"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dirty="0">
                          <a:solidFill>
                            <a:schemeClr val="tx2"/>
                          </a:solidFill>
                          <a:effectLst/>
                          <a:latin typeface="Arial"/>
                          <a:ea typeface="+mn-ea"/>
                          <a:cs typeface="+mn-cs"/>
                        </a:rPr>
                        <a:t>(85)</a:t>
                      </a:r>
                    </a:p>
                  </a:txBody>
                  <a:tcPr marL="0" marR="0" marT="0" marB="0" anchor="ctr"/>
                </a:tc>
                <a:tc>
                  <a:txBody>
                    <a:bodyPr/>
                    <a:lstStyle/>
                    <a:p>
                      <a:pPr marL="12192" indent="-9017" algn="ctr" defTabSz="914400" rtl="0" eaLnBrk="1" fontAlgn="ctr" latinLnBrk="0" hangingPunct="1">
                        <a:lnSpc>
                          <a:spcPct val="100000"/>
                        </a:lnSpc>
                        <a:spcBef>
                          <a:spcPts val="265"/>
                        </a:spcBef>
                        <a:spcAft>
                          <a:spcPct val="0"/>
                        </a:spcAft>
                        <a:buFontTx/>
                        <a:buNone/>
                      </a:pPr>
                      <a:endParaRPr lang="en-GB" sz="800" b="0" i="0" u="none" strike="noStrike" kern="1200" dirty="0">
                        <a:solidFill>
                          <a:schemeClr val="tx2"/>
                        </a:solidFill>
                        <a:effectLst/>
                        <a:latin typeface="Arial"/>
                        <a:ea typeface="+mn-ea"/>
                        <a:cs typeface="+mn-cs"/>
                      </a:endParaRPr>
                    </a:p>
                  </a:txBody>
                  <a:tcPr marL="0" marR="0" marT="0" marB="0" anchor="b"/>
                </a:tc>
                <a:extLst>
                  <a:ext uri="{0D108BD9-81ED-4DB2-BD59-A6C34878D82A}">
                    <a16:rowId xmlns:a16="http://schemas.microsoft.com/office/drawing/2014/main" xmlns="" val="10004"/>
                  </a:ext>
                </a:extLst>
              </a:tr>
              <a:tr h="128016">
                <a:tc>
                  <a:txBody>
                    <a:bodyPr/>
                    <a:lstStyle/>
                    <a:p>
                      <a:pPr marL="0" indent="0" algn="l" fontAlgn="ctr">
                        <a:buFontTx/>
                        <a:buNone/>
                      </a:pPr>
                      <a:r>
                        <a:rPr lang="en-US" sz="800" b="1" i="0" u="none" strike="noStrike" cap="none" baseline="0" dirty="0">
                          <a:solidFill>
                            <a:schemeClr val="tx2"/>
                          </a:solidFill>
                          <a:effectLst/>
                        </a:rPr>
                        <a:t>Implied equity value </a:t>
                      </a:r>
                      <a:endParaRPr lang="en-US" sz="800" b="1" i="0" u="none" strike="noStrike" cap="none" baseline="0" dirty="0">
                        <a:solidFill>
                          <a:schemeClr val="tx2"/>
                        </a:solidFill>
                        <a:effectLst/>
                        <a:latin typeface="Arial" panose="020B0604020202020204" pitchFamily="34" charset="0"/>
                      </a:endParaRPr>
                    </a:p>
                  </a:txBody>
                  <a:tcPr marL="45720" marR="45720" marT="9144" marB="9144" anchor="ctr">
                    <a:solidFill>
                      <a:schemeClr val="bg2">
                        <a:lumMod val="40000"/>
                        <a:lumOff val="60000"/>
                      </a:schemeClr>
                    </a:solidFill>
                  </a:tcPr>
                </a:tc>
                <a:tc>
                  <a:txBody>
                    <a:bodyPr/>
                    <a:lstStyle/>
                    <a:p>
                      <a:pPr marL="12192" indent="-9017" algn="ctr" defTabSz="914400" rtl="0" eaLnBrk="1" fontAlgn="ctr" latinLnBrk="0" hangingPunct="1">
                        <a:lnSpc>
                          <a:spcPct val="100000"/>
                        </a:lnSpc>
                        <a:spcBef>
                          <a:spcPts val="265"/>
                        </a:spcBef>
                        <a:spcAft>
                          <a:spcPct val="0"/>
                        </a:spcAft>
                        <a:buFontTx/>
                        <a:buNone/>
                      </a:pPr>
                      <a:r>
                        <a:rPr lang="en-GB" sz="800" b="1" i="0" u="none" strike="noStrike" kern="1200" dirty="0">
                          <a:solidFill>
                            <a:schemeClr val="tx2"/>
                          </a:solidFill>
                          <a:effectLst/>
                          <a:latin typeface="Arial"/>
                          <a:ea typeface="+mn-ea"/>
                          <a:cs typeface="+mn-cs"/>
                        </a:rPr>
                        <a:t>718 </a:t>
                      </a:r>
                    </a:p>
                  </a:txBody>
                  <a:tcPr marL="0" marR="0" marT="0" marB="0" anchor="ctr">
                    <a:solidFill>
                      <a:schemeClr val="bg2">
                        <a:lumMod val="40000"/>
                        <a:lumOff val="60000"/>
                      </a:schemeClr>
                    </a:solidFill>
                  </a:tcP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dirty="0">
                          <a:solidFill>
                            <a:schemeClr val="tx2"/>
                          </a:solidFill>
                          <a:effectLst/>
                          <a:latin typeface="Arial"/>
                          <a:ea typeface="+mn-ea"/>
                          <a:cs typeface="+mn-cs"/>
                        </a:rPr>
                        <a:t> </a:t>
                      </a:r>
                    </a:p>
                  </a:txBody>
                  <a:tcPr marL="0" marR="0" marT="0" marB="0" anchor="ctr">
                    <a:solidFill>
                      <a:schemeClr val="bg2">
                        <a:lumMod val="40000"/>
                        <a:lumOff val="60000"/>
                      </a:schemeClr>
                    </a:solidFill>
                  </a:tcPr>
                </a:tc>
                <a:extLst>
                  <a:ext uri="{0D108BD9-81ED-4DB2-BD59-A6C34878D82A}">
                    <a16:rowId xmlns:a16="http://schemas.microsoft.com/office/drawing/2014/main" xmlns="" val="10005"/>
                  </a:ext>
                </a:extLst>
              </a:tr>
              <a:tr h="128016">
                <a:tc>
                  <a:txBody>
                    <a:bodyPr/>
                    <a:lstStyle/>
                    <a:p>
                      <a:pPr marL="0" indent="0" algn="l" fontAlgn="ctr">
                        <a:buFontTx/>
                        <a:buNone/>
                      </a:pPr>
                      <a:r>
                        <a:rPr lang="en-US" sz="800" b="0" i="0" u="none" strike="noStrike" cap="none" baseline="0" dirty="0">
                          <a:solidFill>
                            <a:schemeClr val="tx2"/>
                          </a:solidFill>
                          <a:effectLst/>
                        </a:rPr>
                        <a:t>Implied offer share price (c)</a:t>
                      </a:r>
                      <a:endParaRPr lang="en-US" sz="800" b="0" i="0" u="none" strike="noStrike" cap="none" baseline="0" dirty="0">
                        <a:solidFill>
                          <a:schemeClr val="tx2"/>
                        </a:solidFill>
                        <a:effectLst/>
                        <a:latin typeface="Arial" panose="020B0604020202020204" pitchFamily="34" charset="0"/>
                      </a:endParaRPr>
                    </a:p>
                  </a:txBody>
                  <a:tcPr marL="45720" marR="45720" marT="9144" marB="9144"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dirty="0">
                          <a:solidFill>
                            <a:schemeClr val="tx2"/>
                          </a:solidFill>
                          <a:effectLst/>
                          <a:latin typeface="Arial"/>
                          <a:ea typeface="+mn-ea"/>
                          <a:cs typeface="+mn-cs"/>
                        </a:rPr>
                        <a:t>361 </a:t>
                      </a:r>
                    </a:p>
                  </a:txBody>
                  <a:tcPr marL="0" marR="0" marT="0" marB="0" anchor="ctr"/>
                </a:tc>
                <a:tc>
                  <a:txBody>
                    <a:bodyPr/>
                    <a:lstStyle/>
                    <a:p>
                      <a:pPr marL="12192" indent="-9017" algn="ctr" defTabSz="914400" rtl="0" eaLnBrk="1" fontAlgn="ctr" latinLnBrk="0" hangingPunct="1">
                        <a:lnSpc>
                          <a:spcPct val="100000"/>
                        </a:lnSpc>
                        <a:spcBef>
                          <a:spcPts val="265"/>
                        </a:spcBef>
                        <a:spcAft>
                          <a:spcPct val="0"/>
                        </a:spcAft>
                        <a:buFontTx/>
                        <a:buNone/>
                      </a:pPr>
                      <a:endParaRPr lang="en-GB" sz="800" b="0" i="0" u="none" strike="noStrike" kern="1200" dirty="0">
                        <a:solidFill>
                          <a:schemeClr val="tx2"/>
                        </a:solidFill>
                        <a:effectLst/>
                        <a:latin typeface="Arial"/>
                        <a:ea typeface="+mn-ea"/>
                        <a:cs typeface="+mn-cs"/>
                      </a:endParaRPr>
                    </a:p>
                  </a:txBody>
                  <a:tcPr marL="0" marR="0" marT="0" marB="0" anchor="ctr"/>
                </a:tc>
                <a:extLst>
                  <a:ext uri="{0D108BD9-81ED-4DB2-BD59-A6C34878D82A}">
                    <a16:rowId xmlns:a16="http://schemas.microsoft.com/office/drawing/2014/main" xmlns="" val="10006"/>
                  </a:ext>
                </a:extLst>
              </a:tr>
              <a:tr h="128016">
                <a:tc>
                  <a:txBody>
                    <a:bodyPr/>
                    <a:lstStyle/>
                    <a:p>
                      <a:pPr marL="0" indent="0" algn="l" fontAlgn="ctr">
                        <a:buFontTx/>
                        <a:buNone/>
                      </a:pPr>
                      <a:r>
                        <a:rPr lang="en-US" sz="800" b="0" i="1" u="none" strike="noStrike" cap="none" baseline="0" dirty="0">
                          <a:solidFill>
                            <a:schemeClr val="tx2"/>
                          </a:solidFill>
                          <a:effectLst/>
                        </a:rPr>
                        <a:t>% premium to current</a:t>
                      </a:r>
                      <a:endParaRPr lang="en-US" sz="800" b="0" i="1" u="none" strike="noStrike" cap="none" baseline="0" dirty="0">
                        <a:solidFill>
                          <a:schemeClr val="tx2"/>
                        </a:solidFill>
                        <a:effectLst/>
                        <a:latin typeface="Arial" panose="020B0604020202020204" pitchFamily="34" charset="0"/>
                      </a:endParaRPr>
                    </a:p>
                  </a:txBody>
                  <a:tcPr marL="45720" marR="45720" marT="9144" marB="9144"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dirty="0">
                          <a:solidFill>
                            <a:schemeClr val="tx2"/>
                          </a:solidFill>
                          <a:effectLst/>
                          <a:latin typeface="Arial"/>
                          <a:ea typeface="+mn-ea"/>
                          <a:cs typeface="+mn-cs"/>
                        </a:rPr>
                        <a:t>118.8% </a:t>
                      </a:r>
                    </a:p>
                  </a:txBody>
                  <a:tcPr marL="0" marR="0" marT="0" marB="0" anchor="ctr"/>
                </a:tc>
                <a:tc>
                  <a:txBody>
                    <a:bodyPr/>
                    <a:lstStyle/>
                    <a:p>
                      <a:pPr marL="12192" indent="-9017" algn="ctr" defTabSz="914400" rtl="0" eaLnBrk="1" fontAlgn="ctr" latinLnBrk="0" hangingPunct="1">
                        <a:lnSpc>
                          <a:spcPct val="100000"/>
                        </a:lnSpc>
                        <a:spcBef>
                          <a:spcPts val="265"/>
                        </a:spcBef>
                        <a:spcAft>
                          <a:spcPct val="0"/>
                        </a:spcAft>
                        <a:buFontTx/>
                        <a:buNone/>
                      </a:pPr>
                      <a:endParaRPr lang="en-GB" sz="800" b="0" i="0" u="none" strike="noStrike" kern="1200" dirty="0">
                        <a:solidFill>
                          <a:schemeClr val="tx2"/>
                        </a:solidFill>
                        <a:effectLst/>
                        <a:latin typeface="Arial"/>
                        <a:ea typeface="+mn-ea"/>
                        <a:cs typeface="+mn-cs"/>
                      </a:endParaRPr>
                    </a:p>
                  </a:txBody>
                  <a:tcPr marL="0" marR="0" marT="0" marB="0" anchor="ctr"/>
                </a:tc>
                <a:extLst>
                  <a:ext uri="{0D108BD9-81ED-4DB2-BD59-A6C34878D82A}">
                    <a16:rowId xmlns:a16="http://schemas.microsoft.com/office/drawing/2014/main" xmlns="" val="1000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747290097"/>
              </p:ext>
            </p:extLst>
          </p:nvPr>
        </p:nvGraphicFramePr>
        <p:xfrm>
          <a:off x="5887362" y="5089578"/>
          <a:ext cx="3619500" cy="1371600"/>
        </p:xfrm>
        <a:graphic>
          <a:graphicData uri="http://schemas.openxmlformats.org/drawingml/2006/table">
            <a:tbl>
              <a:tblPr>
                <a:tableStyleId>{5C22544A-7EE6-4342-B048-85BDC9FD1C3A}</a:tableStyleId>
              </a:tblPr>
              <a:tblGrid>
                <a:gridCol w="1600200"/>
                <a:gridCol w="800100"/>
                <a:gridCol w="609600"/>
                <a:gridCol w="609600"/>
              </a:tblGrid>
              <a:tr h="139521">
                <a:tc rowSpan="2" gridSpan="2">
                  <a:txBody>
                    <a:bodyPr/>
                    <a:lstStyle/>
                    <a:p>
                      <a:pPr algn="l" rtl="0" fontAlgn="ctr"/>
                      <a:r>
                        <a:rPr lang="en-US" sz="1000" u="none" strike="noStrike" dirty="0">
                          <a:effectLst/>
                        </a:rPr>
                        <a:t>Value Based on 8.5% WACC &amp; 0.5% TGR</a:t>
                      </a:r>
                      <a:endParaRPr lang="en-US" sz="1000" b="0" i="0" u="none" strike="noStrike" dirty="0">
                        <a:solidFill>
                          <a:srgbClr val="000000"/>
                        </a:solidFill>
                        <a:effectLst/>
                        <a:latin typeface="Arial" panose="020B0604020202020204" pitchFamily="34" charset="0"/>
                      </a:endParaRPr>
                    </a:p>
                  </a:txBody>
                  <a:tcPr marL="0" marR="0" marT="0" marB="0" anchor="ctr">
                    <a:noFill/>
                  </a:tcPr>
                </a:tc>
                <a:tc rowSpan="2" hMerge="1">
                  <a:txBody>
                    <a:bodyPr/>
                    <a:lstStyle/>
                    <a:p>
                      <a:endParaRPr lang="en-US"/>
                    </a:p>
                  </a:txBody>
                  <a:tcPr/>
                </a:tc>
                <a:tc>
                  <a:txBody>
                    <a:bodyPr/>
                    <a:lstStyle/>
                    <a:p>
                      <a:pPr algn="r" rtl="0" fontAlgn="ctr"/>
                      <a:r>
                        <a:rPr lang="en-US" sz="1000" u="none" strike="noStrike">
                          <a:effectLst/>
                        </a:rPr>
                        <a:t>Amount</a:t>
                      </a:r>
                      <a:endParaRPr lang="en-US" sz="1000" b="0" i="0" u="none" strike="noStrike">
                        <a:solidFill>
                          <a:srgbClr val="000000"/>
                        </a:solidFill>
                        <a:effectLst/>
                        <a:latin typeface="Arial" panose="020B0604020202020204" pitchFamily="34" charset="0"/>
                      </a:endParaRPr>
                    </a:p>
                  </a:txBody>
                  <a:tcPr marL="0" marR="0" marT="0" marB="0" anchor="ctr">
                    <a:noFill/>
                  </a:tcPr>
                </a:tc>
                <a:tc>
                  <a:txBody>
                    <a:bodyPr/>
                    <a:lstStyle/>
                    <a:p>
                      <a:pPr algn="r" rtl="0" fontAlgn="ctr"/>
                      <a:r>
                        <a:rPr lang="en-US" sz="1000" u="none" strike="noStrike" dirty="0">
                          <a:effectLst/>
                        </a:rPr>
                        <a:t>% of </a:t>
                      </a:r>
                      <a:endParaRPr lang="en-US" sz="1000" b="0" i="0" u="none" strike="noStrike" dirty="0">
                        <a:solidFill>
                          <a:srgbClr val="000000"/>
                        </a:solidFill>
                        <a:effectLst/>
                        <a:latin typeface="Arial" panose="020B0604020202020204" pitchFamily="34" charset="0"/>
                      </a:endParaRPr>
                    </a:p>
                  </a:txBody>
                  <a:tcPr marL="0" marR="0" marT="0" marB="0" anchor="ctr">
                    <a:noFill/>
                  </a:tcPr>
                </a:tc>
              </a:tr>
              <a:tr h="139521">
                <a:tc gridSpan="2" vMerge="1">
                  <a:txBody>
                    <a:bodyPr/>
                    <a:lstStyle/>
                    <a:p>
                      <a:endParaRPr lang="en-US"/>
                    </a:p>
                  </a:txBody>
                  <a:tcPr/>
                </a:tc>
                <a:tc hMerge="1" vMerge="1">
                  <a:txBody>
                    <a:bodyPr/>
                    <a:lstStyle/>
                    <a:p>
                      <a:endParaRPr lang="en-US"/>
                    </a:p>
                  </a:txBody>
                  <a:tcPr/>
                </a:tc>
                <a:tc>
                  <a:txBody>
                    <a:bodyPr/>
                    <a:lstStyle/>
                    <a:p>
                      <a:pPr algn="ctr" rtl="0" fontAlgn="ctr"/>
                      <a:r>
                        <a:rPr lang="en-US" sz="1000" u="none" strike="noStrike" dirty="0">
                          <a:effectLst/>
                        </a:rPr>
                        <a:t>($m)</a:t>
                      </a:r>
                      <a:endParaRPr lang="en-US" sz="1000" b="0" i="0" u="none" strike="noStrike" dirty="0">
                        <a:solidFill>
                          <a:srgbClr val="000000"/>
                        </a:solidFill>
                        <a:effectLst/>
                        <a:latin typeface="Arial" panose="020B0604020202020204" pitchFamily="34" charset="0"/>
                      </a:endParaRPr>
                    </a:p>
                  </a:txBody>
                  <a:tcPr marL="0" marR="0" marT="0" marB="0" anchor="ctr">
                    <a:noFill/>
                  </a:tcPr>
                </a:tc>
                <a:tc>
                  <a:txBody>
                    <a:bodyPr/>
                    <a:lstStyle/>
                    <a:p>
                      <a:pPr algn="r" rtl="0" fontAlgn="ctr"/>
                      <a:r>
                        <a:rPr lang="en-US" sz="1000" u="none" strike="noStrike" dirty="0">
                          <a:effectLst/>
                        </a:rPr>
                        <a:t>NPV</a:t>
                      </a:r>
                      <a:endParaRPr lang="en-US" sz="1000" b="0" i="0" u="none" strike="noStrike" dirty="0">
                        <a:solidFill>
                          <a:srgbClr val="000000"/>
                        </a:solidFill>
                        <a:effectLst/>
                        <a:latin typeface="Arial" panose="020B0604020202020204" pitchFamily="34" charset="0"/>
                      </a:endParaRPr>
                    </a:p>
                  </a:txBody>
                  <a:tcPr marL="0" marR="0" marT="0" marB="0" anchor="ctr">
                    <a:noFill/>
                  </a:tcPr>
                </a:tc>
              </a:tr>
              <a:tr h="139521">
                <a:tc>
                  <a:txBody>
                    <a:bodyPr/>
                    <a:lstStyle/>
                    <a:p>
                      <a:pPr algn="l" fontAlgn="ctr"/>
                      <a:r>
                        <a:rPr lang="en-US" sz="800" u="none" strike="noStrike" dirty="0">
                          <a:effectLst/>
                        </a:rPr>
                        <a:t>Present Value of </a:t>
                      </a:r>
                      <a:r>
                        <a:rPr lang="en-US" sz="800" u="none" strike="noStrike" dirty="0" err="1">
                          <a:effectLst/>
                        </a:rPr>
                        <a:t>Cashflows</a:t>
                      </a:r>
                      <a:endParaRPr lang="en-US" sz="800" b="0" i="0" u="none" strike="noStrike" dirty="0">
                        <a:solidFill>
                          <a:srgbClr val="000000"/>
                        </a:solidFill>
                        <a:effectLst/>
                        <a:latin typeface="Arial" panose="020B0604020202020204" pitchFamily="34" charset="0"/>
                      </a:endParaRPr>
                    </a:p>
                  </a:txBody>
                  <a:tcPr marL="0" marR="0" marT="0" marB="0" anchor="ctr">
                    <a:no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0" marR="0" marT="0" marB="0" anchor="ctr">
                    <a:noFill/>
                  </a:tcPr>
                </a:tc>
                <a:tc>
                  <a:txBody>
                    <a:bodyPr/>
                    <a:lstStyle/>
                    <a:p>
                      <a:pPr algn="ctr" fontAlgn="ctr"/>
                      <a:r>
                        <a:rPr lang="en-US" sz="800" u="none" strike="noStrike" dirty="0">
                          <a:effectLst/>
                        </a:rPr>
                        <a:t>345 </a:t>
                      </a:r>
                      <a:endParaRPr lang="en-US" sz="800" b="0" i="0" u="none" strike="noStrike" dirty="0">
                        <a:solidFill>
                          <a:srgbClr val="000000"/>
                        </a:solidFill>
                        <a:effectLst/>
                        <a:latin typeface="Arial" panose="020B0604020202020204" pitchFamily="34" charset="0"/>
                      </a:endParaRPr>
                    </a:p>
                  </a:txBody>
                  <a:tcPr marL="0" marR="0" marT="0" marB="0" anchor="ctr">
                    <a:noFill/>
                  </a:tcPr>
                </a:tc>
                <a:tc>
                  <a:txBody>
                    <a:bodyPr/>
                    <a:lstStyle/>
                    <a:p>
                      <a:pPr algn="ctr" fontAlgn="ctr"/>
                      <a:r>
                        <a:rPr lang="en-US" sz="800" u="none" strike="noStrike" dirty="0">
                          <a:effectLst/>
                        </a:rPr>
                        <a:t>46.7% </a:t>
                      </a:r>
                      <a:endParaRPr lang="en-US" sz="800" b="0" i="0" u="none" strike="noStrike" dirty="0">
                        <a:solidFill>
                          <a:srgbClr val="000000"/>
                        </a:solidFill>
                        <a:effectLst/>
                        <a:latin typeface="Arial" panose="020B0604020202020204" pitchFamily="34" charset="0"/>
                      </a:endParaRPr>
                    </a:p>
                  </a:txBody>
                  <a:tcPr marL="0" marR="0" marT="0" marB="0" anchor="ctr">
                    <a:noFill/>
                  </a:tcPr>
                </a:tc>
              </a:tr>
              <a:tr h="139521">
                <a:tc>
                  <a:txBody>
                    <a:bodyPr/>
                    <a:lstStyle/>
                    <a:p>
                      <a:pPr algn="l" fontAlgn="ctr"/>
                      <a:r>
                        <a:rPr lang="en-US" sz="800" u="none" strike="noStrike">
                          <a:effectLst/>
                        </a:rPr>
                        <a:t>PV of Terminal Value</a:t>
                      </a:r>
                      <a:endParaRPr lang="en-US" sz="800" b="0" i="0" u="none" strike="noStrike">
                        <a:solidFill>
                          <a:srgbClr val="000000"/>
                        </a:solidFill>
                        <a:effectLst/>
                        <a:latin typeface="Arial" panose="020B0604020202020204" pitchFamily="34" charset="0"/>
                      </a:endParaRPr>
                    </a:p>
                  </a:txBody>
                  <a:tcPr marL="0" marR="0" marT="0" marB="0" anchor="ctr">
                    <a:no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0" marR="0" marT="0" marB="0" anchor="ctr">
                    <a:noFill/>
                  </a:tcPr>
                </a:tc>
                <a:tc>
                  <a:txBody>
                    <a:bodyPr/>
                    <a:lstStyle/>
                    <a:p>
                      <a:pPr algn="ctr" fontAlgn="ctr"/>
                      <a:r>
                        <a:rPr lang="en-US" sz="800" u="none" strike="noStrike">
                          <a:effectLst/>
                        </a:rPr>
                        <a:t>394 </a:t>
                      </a:r>
                      <a:endParaRPr lang="en-US" sz="800" b="0" i="0" u="none" strike="noStrike">
                        <a:solidFill>
                          <a:srgbClr val="000000"/>
                        </a:solidFill>
                        <a:effectLst/>
                        <a:latin typeface="Arial" panose="020B0604020202020204" pitchFamily="34" charset="0"/>
                      </a:endParaRPr>
                    </a:p>
                  </a:txBody>
                  <a:tcPr marL="0" marR="0" marT="0" marB="0" anchor="ctr">
                    <a:noFill/>
                  </a:tcPr>
                </a:tc>
                <a:tc>
                  <a:txBody>
                    <a:bodyPr/>
                    <a:lstStyle/>
                    <a:p>
                      <a:pPr algn="ctr" fontAlgn="ctr"/>
                      <a:r>
                        <a:rPr lang="en-US" sz="800" u="none" strike="noStrike" dirty="0">
                          <a:effectLst/>
                        </a:rPr>
                        <a:t>53.3% </a:t>
                      </a:r>
                      <a:endParaRPr lang="en-US" sz="800" b="0" i="0" u="none" strike="noStrike" dirty="0">
                        <a:solidFill>
                          <a:srgbClr val="000000"/>
                        </a:solidFill>
                        <a:effectLst/>
                        <a:latin typeface="Arial" panose="020B0604020202020204" pitchFamily="34" charset="0"/>
                      </a:endParaRPr>
                    </a:p>
                  </a:txBody>
                  <a:tcPr marL="0" marR="0" marT="0" marB="0" anchor="ctr">
                    <a:noFill/>
                  </a:tcPr>
                </a:tc>
              </a:tr>
              <a:tr h="139521">
                <a:tc>
                  <a:txBody>
                    <a:bodyPr/>
                    <a:lstStyle/>
                    <a:p>
                      <a:pPr algn="l" fontAlgn="ctr"/>
                      <a:r>
                        <a:rPr lang="en-US" sz="800" u="none" strike="noStrike" dirty="0">
                          <a:effectLst/>
                        </a:rPr>
                        <a:t>Implied Firm NPV</a:t>
                      </a:r>
                      <a:endParaRPr lang="en-US" sz="800" b="1" i="0" u="none" strike="noStrike" dirty="0">
                        <a:solidFill>
                          <a:srgbClr val="000000"/>
                        </a:solidFill>
                        <a:effectLst/>
                        <a:latin typeface="Arial" panose="020B0604020202020204" pitchFamily="34" charset="0"/>
                      </a:endParaRPr>
                    </a:p>
                  </a:txBody>
                  <a:tcPr marL="0" marR="0" marT="0" marB="0" anchor="ctr">
                    <a:solidFill>
                      <a:schemeClr val="bg2">
                        <a:lumMod val="40000"/>
                        <a:lumOff val="60000"/>
                      </a:schemeClr>
                    </a:solidFill>
                  </a:tcPr>
                </a:tc>
                <a:tc>
                  <a:txBody>
                    <a:bodyPr/>
                    <a:lstStyle/>
                    <a:p>
                      <a:pPr algn="l" fontAlgn="ctr"/>
                      <a:r>
                        <a:rPr lang="en-US" sz="1000" u="none" strike="noStrike" dirty="0">
                          <a:effectLst/>
                        </a:rPr>
                        <a:t> </a:t>
                      </a:r>
                      <a:endParaRPr lang="en-US" sz="1000" b="1" i="0" u="none" strike="noStrike" dirty="0">
                        <a:solidFill>
                          <a:srgbClr val="000000"/>
                        </a:solidFill>
                        <a:effectLst/>
                        <a:latin typeface="Arial" panose="020B0604020202020204" pitchFamily="34" charset="0"/>
                      </a:endParaRPr>
                    </a:p>
                  </a:txBody>
                  <a:tcPr marL="0" marR="0" marT="0" marB="0" anchor="ctr">
                    <a:solidFill>
                      <a:schemeClr val="bg2">
                        <a:lumMod val="40000"/>
                        <a:lumOff val="60000"/>
                      </a:schemeClr>
                    </a:solidFill>
                  </a:tcPr>
                </a:tc>
                <a:tc>
                  <a:txBody>
                    <a:bodyPr/>
                    <a:lstStyle/>
                    <a:p>
                      <a:pPr algn="ctr" fontAlgn="ctr"/>
                      <a:r>
                        <a:rPr lang="en-US" sz="800" u="none" strike="noStrike" dirty="0">
                          <a:effectLst/>
                        </a:rPr>
                        <a:t>738 </a:t>
                      </a:r>
                      <a:endParaRPr lang="en-US" sz="800" b="1" i="0" u="none" strike="noStrike" dirty="0">
                        <a:solidFill>
                          <a:srgbClr val="000000"/>
                        </a:solidFill>
                        <a:effectLst/>
                        <a:latin typeface="Arial" panose="020B0604020202020204" pitchFamily="34" charset="0"/>
                      </a:endParaRPr>
                    </a:p>
                  </a:txBody>
                  <a:tcPr marL="0" marR="0" marT="0" marB="0" anchor="ctr">
                    <a:solidFill>
                      <a:schemeClr val="bg2">
                        <a:lumMod val="40000"/>
                        <a:lumOff val="60000"/>
                      </a:schemeClr>
                    </a:solidFill>
                  </a:tcPr>
                </a:tc>
                <a:tc>
                  <a:txBody>
                    <a:bodyPr/>
                    <a:lstStyle/>
                    <a:p>
                      <a:pPr algn="ctr" fontAlgn="ctr"/>
                      <a:r>
                        <a:rPr lang="en-US" sz="800" u="none" strike="noStrike" dirty="0">
                          <a:effectLst/>
                        </a:rPr>
                        <a:t>100.0% </a:t>
                      </a:r>
                      <a:endParaRPr lang="en-US" sz="800" b="1" i="0" u="none" strike="noStrike" dirty="0">
                        <a:solidFill>
                          <a:srgbClr val="000000"/>
                        </a:solidFill>
                        <a:effectLst/>
                        <a:latin typeface="Arial" panose="020B0604020202020204" pitchFamily="34" charset="0"/>
                      </a:endParaRPr>
                    </a:p>
                  </a:txBody>
                  <a:tcPr marL="0" marR="0" marT="0" marB="0" anchor="ctr">
                    <a:solidFill>
                      <a:schemeClr val="bg2">
                        <a:lumMod val="40000"/>
                        <a:lumOff val="60000"/>
                      </a:schemeClr>
                    </a:solidFill>
                  </a:tcPr>
                </a:tc>
              </a:tr>
              <a:tr h="139521">
                <a:tc>
                  <a:txBody>
                    <a:bodyPr/>
                    <a:lstStyle/>
                    <a:p>
                      <a:pPr algn="l" fontAlgn="ctr"/>
                      <a:r>
                        <a:rPr lang="en-US" sz="800" u="none" strike="noStrike">
                          <a:effectLst/>
                        </a:rPr>
                        <a:t>Net debt &amp; adjustments</a:t>
                      </a:r>
                      <a:endParaRPr lang="en-US" sz="800" b="0" i="0" u="none" strike="noStrike">
                        <a:solidFill>
                          <a:srgbClr val="000000"/>
                        </a:solidFill>
                        <a:effectLst/>
                        <a:latin typeface="Arial" panose="020B0604020202020204" pitchFamily="34" charset="0"/>
                      </a:endParaRPr>
                    </a:p>
                  </a:txBody>
                  <a:tcPr marL="0" marR="0" marT="0" marB="0" anchor="ctr">
                    <a:no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0" marR="0" marT="0" marB="0" anchor="ctr">
                    <a:noFill/>
                  </a:tcPr>
                </a:tc>
                <a:tc>
                  <a:txBody>
                    <a:bodyPr/>
                    <a:lstStyle/>
                    <a:p>
                      <a:pPr algn="ctr" fontAlgn="ctr"/>
                      <a:r>
                        <a:rPr lang="en-US" sz="800" u="none" strike="noStrike">
                          <a:effectLst/>
                        </a:rPr>
                        <a:t>(85)</a:t>
                      </a:r>
                      <a:endParaRPr lang="en-US" sz="800" b="0" i="0" u="none" strike="noStrike">
                        <a:solidFill>
                          <a:srgbClr val="000000"/>
                        </a:solidFill>
                        <a:effectLst/>
                        <a:latin typeface="Arial" panose="020B0604020202020204" pitchFamily="34" charset="0"/>
                      </a:endParaRPr>
                    </a:p>
                  </a:txBody>
                  <a:tcPr marL="0" marR="0" marT="0" marB="0" anchor="ctr">
                    <a:noFill/>
                  </a:tcPr>
                </a:tc>
                <a:tc>
                  <a:txBody>
                    <a:bodyPr/>
                    <a:lstStyle/>
                    <a:p>
                      <a:pPr algn="ctr" fontAlgn="b"/>
                      <a:endParaRPr lang="en-US" sz="800" b="0" i="0" u="none" strike="noStrike" dirty="0">
                        <a:solidFill>
                          <a:srgbClr val="000000"/>
                        </a:solidFill>
                        <a:effectLst/>
                        <a:latin typeface="Arial" panose="020B0604020202020204" pitchFamily="34" charset="0"/>
                      </a:endParaRPr>
                    </a:p>
                  </a:txBody>
                  <a:tcPr marL="0" marR="0" marT="0" marB="0" anchor="b">
                    <a:noFill/>
                  </a:tcPr>
                </a:tc>
              </a:tr>
              <a:tr h="139521">
                <a:tc>
                  <a:txBody>
                    <a:bodyPr/>
                    <a:lstStyle/>
                    <a:p>
                      <a:pPr algn="l" fontAlgn="ctr"/>
                      <a:r>
                        <a:rPr lang="en-US" sz="800" u="none" strike="noStrike" dirty="0">
                          <a:effectLst/>
                        </a:rPr>
                        <a:t>Implied equity value</a:t>
                      </a:r>
                      <a:endParaRPr lang="en-US" sz="800" b="1" i="0" u="none" strike="noStrike" dirty="0">
                        <a:solidFill>
                          <a:srgbClr val="000000"/>
                        </a:solidFill>
                        <a:effectLst/>
                        <a:latin typeface="Arial" panose="020B0604020202020204" pitchFamily="34" charset="0"/>
                      </a:endParaRPr>
                    </a:p>
                  </a:txBody>
                  <a:tcPr marL="0" marR="0" marT="0" marB="0" anchor="ctr">
                    <a:solidFill>
                      <a:schemeClr val="bg2">
                        <a:lumMod val="40000"/>
                        <a:lumOff val="60000"/>
                      </a:schemeClr>
                    </a:solidFill>
                  </a:tcPr>
                </a:tc>
                <a:tc>
                  <a:txBody>
                    <a:bodyPr/>
                    <a:lstStyle/>
                    <a:p>
                      <a:pPr algn="l" fontAlgn="ctr"/>
                      <a:r>
                        <a:rPr lang="en-US" sz="1000" u="none" strike="noStrike" dirty="0">
                          <a:effectLst/>
                        </a:rPr>
                        <a:t> </a:t>
                      </a:r>
                      <a:endParaRPr lang="en-US" sz="1000" b="1" i="0" u="none" strike="noStrike" dirty="0">
                        <a:solidFill>
                          <a:srgbClr val="000000"/>
                        </a:solidFill>
                        <a:effectLst/>
                        <a:latin typeface="Arial" panose="020B0604020202020204" pitchFamily="34" charset="0"/>
                      </a:endParaRPr>
                    </a:p>
                  </a:txBody>
                  <a:tcPr marL="0" marR="0" marT="0" marB="0" anchor="ctr">
                    <a:solidFill>
                      <a:schemeClr val="bg2">
                        <a:lumMod val="40000"/>
                        <a:lumOff val="60000"/>
                      </a:schemeClr>
                    </a:solidFill>
                  </a:tcPr>
                </a:tc>
                <a:tc>
                  <a:txBody>
                    <a:bodyPr/>
                    <a:lstStyle/>
                    <a:p>
                      <a:pPr algn="ctr" fontAlgn="ctr"/>
                      <a:r>
                        <a:rPr lang="en-US" sz="800" u="none" strike="noStrike" dirty="0">
                          <a:effectLst/>
                        </a:rPr>
                        <a:t>654 </a:t>
                      </a:r>
                      <a:endParaRPr lang="en-US" sz="800" b="1" i="0" u="none" strike="noStrike" dirty="0">
                        <a:solidFill>
                          <a:srgbClr val="000000"/>
                        </a:solidFill>
                        <a:effectLst/>
                        <a:latin typeface="Arial" panose="020B0604020202020204" pitchFamily="34" charset="0"/>
                      </a:endParaRPr>
                    </a:p>
                  </a:txBody>
                  <a:tcPr marL="0" marR="0" marT="0" marB="0" anchor="ctr">
                    <a:solidFill>
                      <a:schemeClr val="bg2">
                        <a:lumMod val="40000"/>
                        <a:lumOff val="60000"/>
                      </a:schemeClr>
                    </a:solidFill>
                  </a:tcPr>
                </a:tc>
                <a:tc>
                  <a:txBody>
                    <a:bodyPr/>
                    <a:lstStyle/>
                    <a:p>
                      <a:pPr algn="ctr" fontAlgn="ctr"/>
                      <a:r>
                        <a:rPr lang="en-US" sz="800" u="none" strike="noStrike" dirty="0">
                          <a:effectLst/>
                        </a:rPr>
                        <a:t> </a:t>
                      </a:r>
                      <a:endParaRPr lang="en-US" sz="800" b="1" i="0" u="none" strike="noStrike" dirty="0">
                        <a:solidFill>
                          <a:srgbClr val="000000"/>
                        </a:solidFill>
                        <a:effectLst/>
                        <a:latin typeface="Arial" panose="020B0604020202020204" pitchFamily="34" charset="0"/>
                      </a:endParaRPr>
                    </a:p>
                  </a:txBody>
                  <a:tcPr marL="0" marR="0" marT="0" marB="0" anchor="ctr">
                    <a:solidFill>
                      <a:schemeClr val="bg2">
                        <a:lumMod val="40000"/>
                        <a:lumOff val="60000"/>
                      </a:schemeClr>
                    </a:solidFill>
                  </a:tcPr>
                </a:tc>
              </a:tr>
              <a:tr h="139521">
                <a:tc>
                  <a:txBody>
                    <a:bodyPr/>
                    <a:lstStyle/>
                    <a:p>
                      <a:pPr algn="l" fontAlgn="ctr"/>
                      <a:r>
                        <a:rPr lang="en-US" sz="800" u="none" strike="noStrike" dirty="0">
                          <a:effectLst/>
                        </a:rPr>
                        <a:t>Implied share price ($c)</a:t>
                      </a:r>
                      <a:endParaRPr lang="en-US" sz="800" b="0" i="0" u="none" strike="noStrike" dirty="0">
                        <a:solidFill>
                          <a:srgbClr val="000000"/>
                        </a:solidFill>
                        <a:effectLst/>
                        <a:latin typeface="Arial" panose="020B0604020202020204" pitchFamily="34" charset="0"/>
                      </a:endParaRPr>
                    </a:p>
                  </a:txBody>
                  <a:tcPr marL="0" marR="0" marT="0" marB="0" anchor="ctr">
                    <a:no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0" marR="0" marT="0" marB="0" anchor="ctr">
                    <a:noFill/>
                  </a:tcPr>
                </a:tc>
                <a:tc>
                  <a:txBody>
                    <a:bodyPr/>
                    <a:lstStyle/>
                    <a:p>
                      <a:pPr algn="ctr" fontAlgn="ctr"/>
                      <a:r>
                        <a:rPr lang="en-US" sz="800" u="none" strike="noStrike">
                          <a:effectLst/>
                        </a:rPr>
                        <a:t>329 </a:t>
                      </a:r>
                      <a:endParaRPr lang="en-US" sz="800" b="0" i="0" u="none" strike="noStrike">
                        <a:solidFill>
                          <a:srgbClr val="000000"/>
                        </a:solidFill>
                        <a:effectLst/>
                        <a:latin typeface="Arial" panose="020B0604020202020204" pitchFamily="34" charset="0"/>
                      </a:endParaRPr>
                    </a:p>
                  </a:txBody>
                  <a:tcPr marL="0" marR="0" marT="0" marB="0" anchor="ctr">
                    <a:noFill/>
                  </a:tcPr>
                </a:tc>
                <a:tc>
                  <a:txBody>
                    <a:bodyPr/>
                    <a:lstStyle/>
                    <a:p>
                      <a:pPr algn="ctr" fontAlgn="ctr"/>
                      <a:endParaRPr lang="en-US" sz="800" b="1" i="0" u="none" strike="noStrike" dirty="0">
                        <a:solidFill>
                          <a:srgbClr val="000000"/>
                        </a:solidFill>
                        <a:effectLst/>
                        <a:latin typeface="Arial" panose="020B0604020202020204" pitchFamily="34" charset="0"/>
                      </a:endParaRPr>
                    </a:p>
                  </a:txBody>
                  <a:tcPr marL="0" marR="0" marT="0" marB="0" anchor="ctr">
                    <a:noFill/>
                  </a:tcPr>
                </a:tc>
              </a:tr>
              <a:tr h="139521">
                <a:tc>
                  <a:txBody>
                    <a:bodyPr/>
                    <a:lstStyle/>
                    <a:p>
                      <a:pPr algn="l" fontAlgn="ctr"/>
                      <a:r>
                        <a:rPr lang="en-US" sz="800" u="none" strike="noStrike" dirty="0">
                          <a:effectLst/>
                        </a:rPr>
                        <a:t>% premium to current</a:t>
                      </a:r>
                      <a:endParaRPr lang="en-US" sz="800" b="0" i="0" u="none" strike="noStrike" dirty="0">
                        <a:solidFill>
                          <a:srgbClr val="000000"/>
                        </a:solidFill>
                        <a:effectLst/>
                        <a:latin typeface="Arial" panose="020B0604020202020204" pitchFamily="34" charset="0"/>
                      </a:endParaRPr>
                    </a:p>
                  </a:txBody>
                  <a:tcPr marL="114300" marR="0" marT="0" marB="0" anchor="ctr">
                    <a:no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0" marR="0" marT="0" marB="0" anchor="ctr">
                    <a:noFill/>
                  </a:tcPr>
                </a:tc>
                <a:tc>
                  <a:txBody>
                    <a:bodyPr/>
                    <a:lstStyle/>
                    <a:p>
                      <a:pPr algn="ctr" fontAlgn="ctr"/>
                      <a:r>
                        <a:rPr lang="en-US" sz="800" u="none" strike="noStrike" dirty="0">
                          <a:effectLst/>
                        </a:rPr>
                        <a:t>99.1% </a:t>
                      </a:r>
                      <a:endParaRPr lang="en-US" sz="800" b="0" i="1" u="none" strike="noStrike" dirty="0">
                        <a:solidFill>
                          <a:srgbClr val="000000"/>
                        </a:solidFill>
                        <a:effectLst/>
                        <a:latin typeface="Arial" panose="020B0604020202020204" pitchFamily="34" charset="0"/>
                      </a:endParaRPr>
                    </a:p>
                  </a:txBody>
                  <a:tcPr marL="0" marR="0" marT="0" marB="0" anchor="ctr">
                    <a:noFill/>
                  </a:tcPr>
                </a:tc>
                <a:tc>
                  <a:txBody>
                    <a:bodyPr/>
                    <a:lstStyle/>
                    <a:p>
                      <a:pPr algn="ctr" fontAlgn="ctr"/>
                      <a:endParaRPr lang="en-US" sz="800" b="1" i="0" u="none" strike="noStrike" dirty="0">
                        <a:solidFill>
                          <a:srgbClr val="000000"/>
                        </a:solidFill>
                        <a:effectLst/>
                        <a:latin typeface="Arial" panose="020B0604020202020204" pitchFamily="34" charset="0"/>
                      </a:endParaRPr>
                    </a:p>
                  </a:txBody>
                  <a:tcPr marL="0" marR="0" marT="0" marB="0" anchor="ctr">
                    <a:noFill/>
                  </a:tcPr>
                </a:tc>
              </a:tr>
            </a:tbl>
          </a:graphicData>
        </a:graphic>
      </p:graphicFrame>
      <p:sp>
        <p:nvSpPr>
          <p:cNvPr id="5" name="TextBox 4"/>
          <p:cNvSpPr txBox="1"/>
          <p:nvPr/>
        </p:nvSpPr>
        <p:spPr>
          <a:xfrm>
            <a:off x="744241" y="1039714"/>
            <a:ext cx="9090384" cy="3816429"/>
          </a:xfrm>
          <a:prstGeom prst="rect">
            <a:avLst/>
          </a:prstGeom>
          <a:noFill/>
        </p:spPr>
        <p:txBody>
          <a:bodyPr vert="horz" wrap="square" lIns="91440" tIns="45720" rIns="91440" bIns="45720" rtlCol="0" anchor="t">
            <a:spAutoFit/>
          </a:bodyPr>
          <a:lstStyle/>
          <a:p>
            <a:r>
              <a:rPr lang="en-US" dirty="0"/>
              <a:t>Dear </a:t>
            </a:r>
            <a:r>
              <a:rPr lang="en-US" dirty="0" err="1"/>
              <a:t>WorldWide</a:t>
            </a:r>
            <a:r>
              <a:rPr lang="en-US" dirty="0"/>
              <a:t> Brewing Co. </a:t>
            </a:r>
            <a:r>
              <a:rPr lang="en-US" dirty="0" smtClean="0"/>
              <a:t>Team,</a:t>
            </a:r>
          </a:p>
          <a:p>
            <a:endParaRPr lang="en-US" dirty="0"/>
          </a:p>
          <a:p>
            <a:r>
              <a:rPr lang="en-US" dirty="0" smtClean="0"/>
              <a:t>I </a:t>
            </a:r>
            <a:r>
              <a:rPr lang="en-US" dirty="0"/>
              <a:t>hope this email finds you well. Following the recent fire at </a:t>
            </a:r>
            <a:r>
              <a:rPr lang="en-US" dirty="0" err="1"/>
              <a:t>HappyHour</a:t>
            </a:r>
            <a:r>
              <a:rPr lang="en-US" dirty="0"/>
              <a:t> Co.'s beer packaging plant, we have revisited our initial analysis and adjusted our valuation to account for both the short-term impact of the fire and additional factors.</a:t>
            </a:r>
          </a:p>
          <a:p>
            <a:r>
              <a:rPr lang="en-US" b="1" dirty="0"/>
              <a:t>Key Considerations:</a:t>
            </a:r>
          </a:p>
          <a:p>
            <a:r>
              <a:rPr lang="en-US" b="1" dirty="0"/>
              <a:t>Short-term Financial Impact</a:t>
            </a:r>
            <a:r>
              <a:rPr lang="en-US" dirty="0"/>
              <a:t>: The fire is expected to result in a revenue decline of approximately 4-5% in FY21, lowering total revenue to $1,100 million, with a 50% gross margin. Management anticipates that sales will recover fully by FY22, mitigating any long-term effects.</a:t>
            </a:r>
          </a:p>
          <a:p>
            <a:r>
              <a:rPr lang="en-US" b="1" dirty="0"/>
              <a:t>Materiality of the Fire</a:t>
            </a:r>
            <a:r>
              <a:rPr lang="en-US" dirty="0"/>
              <a:t>: While the immediate impact is notable, the anticipated recovery in FY22 suggests this is a temporary disruption. The company’s operational resilience and supply chain strategies seem well-placed to restore full production and sales, making the fire less material in the longer term.</a:t>
            </a:r>
          </a:p>
          <a:p>
            <a:r>
              <a:rPr lang="en-US" b="1" dirty="0"/>
              <a:t>Competitive Bidding Dynamics</a:t>
            </a:r>
            <a:r>
              <a:rPr lang="en-US" dirty="0"/>
              <a:t>: Recent reports indicate that a competitor is prepared to bid over USD $650 million for </a:t>
            </a:r>
            <a:r>
              <a:rPr lang="en-US" dirty="0" err="1"/>
              <a:t>HappyHour</a:t>
            </a:r>
            <a:r>
              <a:rPr lang="en-US" dirty="0"/>
              <a:t> Co. This is close to the implied equity value from our preliminary valuation. However, the competitor’s bid seems reasonable given the company's strong future prospects once it recovers from the temporary setback.</a:t>
            </a:r>
          </a:p>
          <a:p>
            <a:r>
              <a:rPr lang="en-US" b="1" dirty="0"/>
              <a:t>Revised Valuation:</a:t>
            </a:r>
          </a:p>
          <a:p>
            <a:r>
              <a:rPr lang="en-US" dirty="0"/>
              <a:t>Our revised DCF, incorporating the revenue reduction and unchanged gross margin for FY21, implies an equity value of </a:t>
            </a:r>
            <a:r>
              <a:rPr lang="en-US" b="1" dirty="0"/>
              <a:t>$654 million</a:t>
            </a:r>
            <a:r>
              <a:rPr lang="en-US" dirty="0"/>
              <a:t>, down from the preliminary value of </a:t>
            </a:r>
            <a:r>
              <a:rPr lang="en-US" b="1" dirty="0"/>
              <a:t>$718 million</a:t>
            </a:r>
            <a:r>
              <a:rPr lang="en-US" dirty="0"/>
              <a:t>. The implied firm value has also adjusted to </a:t>
            </a:r>
            <a:r>
              <a:rPr lang="en-US" b="1" dirty="0"/>
              <a:t>$738 million</a:t>
            </a:r>
            <a:r>
              <a:rPr lang="en-US" dirty="0"/>
              <a:t> from the original </a:t>
            </a:r>
            <a:r>
              <a:rPr lang="en-US" b="1" dirty="0"/>
              <a:t>$803 million</a:t>
            </a:r>
            <a:r>
              <a:rPr lang="en-US" dirty="0"/>
              <a:t>.</a:t>
            </a:r>
          </a:p>
          <a:p>
            <a:r>
              <a:rPr lang="en-US" b="1" dirty="0"/>
              <a:t>Comparison:</a:t>
            </a:r>
          </a:p>
          <a:p>
            <a:r>
              <a:rPr lang="en-US" b="1" dirty="0"/>
              <a:t>Preliminary Equity Value</a:t>
            </a:r>
            <a:r>
              <a:rPr lang="en-US" dirty="0"/>
              <a:t>: $718 million</a:t>
            </a:r>
          </a:p>
          <a:p>
            <a:r>
              <a:rPr lang="en-US" b="1" dirty="0"/>
              <a:t>Revised Equity Value (post-fire)</a:t>
            </a:r>
            <a:r>
              <a:rPr lang="en-US" dirty="0"/>
              <a:t>: $654 </a:t>
            </a:r>
            <a:r>
              <a:rPr lang="en-US" dirty="0" smtClean="0"/>
              <a:t>million</a:t>
            </a:r>
          </a:p>
          <a:p>
            <a:endParaRPr lang="en-US" dirty="0"/>
          </a:p>
          <a:p>
            <a:r>
              <a:rPr lang="en-US" dirty="0" smtClean="0"/>
              <a:t>Best </a:t>
            </a:r>
            <a:r>
              <a:rPr lang="en-US" dirty="0"/>
              <a:t>regards</a:t>
            </a:r>
            <a:r>
              <a:rPr lang="en-US" dirty="0" smtClean="0"/>
              <a:t>,</a:t>
            </a:r>
          </a:p>
          <a:p>
            <a:r>
              <a:rPr lang="en-US" dirty="0" smtClean="0"/>
              <a:t>Rohan</a:t>
            </a:r>
            <a:endParaRPr lang="en-US" dirty="0"/>
          </a:p>
        </p:txBody>
      </p:sp>
    </p:spTree>
    <p:custDataLst>
      <p:tags r:id="rId1"/>
    </p:custDataLst>
    <p:extLst>
      <p:ext uri="{BB962C8B-B14F-4D97-AF65-F5344CB8AC3E}">
        <p14:creationId xmlns:p14="http://schemas.microsoft.com/office/powerpoint/2010/main" val="35362441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TENAME" val="PitchPRO+"/>
  <p:tag name="SLIDEMASTERBRANDLOGORIGHT" val="779.76"/>
  <p:tag name="SLIDEMASTERBRANDLOGOBOTTOM" val="559.44"/>
  <p:tag name="SLIDEMASTERBRANDLOGOHEIGHT" val="22.32"/>
  <p:tag name="SLIDEMASTERBRANDLOGOWIDTH" val="102.96"/>
  <p:tag name="ISROOTUNDO" val=""/>
  <p:tag name="SKIPCONVERSIONCHECK" val="true"/>
  <p:tag name="CONTENTLIBRARY" val="2f828a44-ffb3-4b08-bc1b-e4e7c6e613b6"/>
  <p:tag name="UNDOENTRY" val="d4c21dc4-2617-4363-8310-61e1facb1aa6"/>
  <p:tag name="REFRESHOPTIONS" val="&lt;?xml version=&quot;1.0&quot; encoding=&quot;utf-16&quot;?&gt;&#10;&lt;PowerpointRefreshOptions xmlns:xsi=&quot;http://www.w3.org/2001/XMLSchema-instance&quot; xmlns:xsd=&quot;http://www.w3.org/2001/XMLSchema&quot;&gt;&#10;  &lt;CoverPageAllElements&gt;true&lt;/CoverPageAllElements&gt;&#10;  &lt;CoverPageBrandLogo&gt;true&lt;/CoverPageBrandLogo&gt;&#10;  &lt;CoverPageClientLogo&gt;true&lt;/CoverPageClientLogo&gt;&#10;  &lt;CoverPageDate&gt;false&lt;/CoverPageDate&gt;&#10;  &lt;CoverPageJointPitchLogo&gt;true&lt;/CoverPageJointPitchLogo&gt;&#10;  &lt;CoverPageVerticalTextRunner&gt;true&lt;/CoverPageVerticalTextRunner&gt;&#10;  &lt;ShowCoverPage&gt;true&lt;/ShowCoverPage&gt;&#10;  &lt;ShowDisclaimer&gt;true&lt;/ShowDisclaimer&gt;&#10;  &lt;TemplateLayoutAllElements&gt;true&lt;/TemplateLayoutAllElements&gt;&#10;  &lt;ForceRefresh&gt;false&lt;/ForceRefresh&gt;&#10;  &lt;CoverPageSubTitle&gt;true&lt;/CoverPageSubTitle&gt;&#10;  &lt;CoverPageTitle&gt;true&lt;/CoverPageTitle&gt;&#10;  &lt;ShowAgenda&gt;true&lt;/ShowAgenda&gt;&#10;  &lt;TemplatePageLabel&gt;true&lt;/TemplatePageLabel&gt;&#10;  &lt;TemplateVerticalRunner&gt;true&lt;/TemplateVerticalRunner&gt;&#10;&lt;/PowerpointRefreshOptions&gt;"/>
  <p:tag name="PITCHPROPROPERTIES" val="WXMfvE09DOs/mOl3u2AQ27QcgezyWkN+AkNAGXAeBoJKuBgxGBLGhI25m9bRHcM9RQscs7I4QY855HmZ9wiaScAkUiOahXjpa1GKbzxmDEgaRBFj1zbbNiHbJmtUv1DL609CXp4T5pMYpHCyOsiSfF8m1Ewd7e9Ul0r6wpaN5snm+kgLZOP8JKF1hv7kQD68zePpF4CHYvR4U9v1KCnkRXPe9cGBqoHIVzS4uiFBaX6FZuSb3bbgBcbiqr1rYEWwYF8jf8azIl5HPE/gAmNADkEljo1X/k0tHOSo3cRUt5y7ELLuubMobIvHRWXfymwJHSKP2795UlXiF04xtOvglG+JVAyzHw51eDyYadLvZRmxbcTRyg+tzofSEDUlmZcpAcL4kw507X7LqBdfoSXA93bvW2wjspIGGbmE2lYDoV5hFqURnw0EhLrzBVRqdqTEBg1eRVT1bJ+T63ON6+aYG1fS8ZKmHiIHFCNaYSMiFJhEfS7fgUgPVhrVWUxf2+OvOzbvJQZK8I29SHHm4H+/xCngIBEWbLImhdvCqlVyNl2RW4jH22vh94n/gNDImsArbpWRNLE8mN7iqpkfFutWnUt24z4eP8RZpWIJy+OQkCVtAhlUGhFxQvakpbStXiGzUSTE98x3N9dK9Y8cYcZdmsQfyRaLXL5ZDIZI8k7uhQTzZ1aTgN+0v08Tr0DnOX8U2dUJ+KkRgpMSG9dalIpZGB+ZzdZOT4NAbkxV0ZzEq8Tr65xbBy4XweP0/HHPv524vHYr5tpTvcxVQC9I2jrO2NiuZlwsMzQmeJ+q83QAMm0VN30+uWm1RyihXjrIekST0mtYRyaF7tqz6gVb5YHk/33Yz4aYSFY0jYpvo0Un0/VDJ8jSliLIAXrZlEfEz+LHPCaogAyHiDOJg9imfpYndgJG30SpHqONhgrzyU0ac8txx8vAY/DzhQtY1NlSUTsENzgdT1YWiJSBEgUjX+X8sMHMDJSmNuro5lIOf9wM9JJGL18GhKTRIFAkGHU+SiwzWC6o56W4sCU+6FUJJV51ozZ4t4dkr7Pq49T4rgiluIMiVuHCvwIFcG64347mQ3cpo7nr312Oa9J9LSMTG49Ape0RjuXl5Z+U/fvDyrHy6XG51ZT1j394b8FaurSBUsyukK9gUyUCtSf5ru9lxoXbnwYIYWtxRlRcO0VXArdirbW2zCE0Wj16eQoSDhXulZiLzhZPsH2L3UQDHx13LlOmPCRyRu53FzHZpB6wQVyLsE+hZkRJIa+oCvVJAMIKuHe8MzulAHVIz9DEJzesbuZ0fwuFoCPMYOFEiKhy0y4hIhFZKfeudDYbV/wYdurEpgn8zX8UIEgI2sEoi//+nEbevjz1U4NJnjV8CJKliedwn1717cA5eoMZmhfHkjYlgdD56+eMy51R4scrym5M1OoFVtNreVtBgudbQcTSUcRoUOYPKoh7mYl/tLYVclewmqKTBgNA9spF4FToHNUci6hQzM5ftI9L5qv6zoogZ/tKJcn3XYin2gwgSbBFwVHWhp7ihrnEN4AeagcwCk1hYKSB74pT78IR0P9qg4wwfnUwMyJoN1ut3MfOrnRLyZTL9O+DXjRZ7KqIEtSliaa7KaFrInvRs9zs6PwKDJKkxKJP2NYJFTSntPgpvTnwFs2Nhba+VJcYMHXIOO4kPMzz+EoKaKVIoDxDKOaLzeVUYdVkYAhvhSBwQduWi7avHIJs47198S+Jnzc0pkfOW7BaIAhWslk5l6K2E/gedxZJ3gF+JetszR2KQmBqZ811G557/27+KOB5RvZIRfWL7XE6hoJucA79MOHM29JhsykClJhOO68a/72n9Q40YBqYptX+6ayRY8SBFLR/Z1NrQQkZpwZ073LRBok8frshOTYM3isw+JxWkyO990pwHp2gM00hT03ZafT0uF3ylO0vD2c4IcAceUucKwtFL08wH559HrluuGhmbSJSn9ZpUsyyp7cIqivE7Ba384JXtMH9KASWAo8ojHDjOhjQlhXS9higXQsBOwawp5UAcaGcOMSXZgjHAHeDPe2oizbcl5+E3Az/pmsLNj2WKsBZ+a2v1nhiES1DX0sgnMSViJemDCCeZMMl3n2wm8vCh5/iFpJzu9+xUJm+LHtlq3/VdGRMFhZ4BFqhel2eF7k9mLTJ57UsQdCS9MMuBH0BKUZPpuKKqUVs+Grdlh1NZlUUC7aR3daHiPiYvAgJqq4h2fdDXlYIEx9IrX9ZP6SJxeR07ZqbjL9qoIyLuPhP481q3T+3nnwpOimZ+9sIAW1iRxHN51vb7lHf4gPpX0d9kYoFtqdsEV5WM4DYp4BQXk1MSz3L04i80UcDmct7edgLP95/56ulU6eQW7MCdbdVWELlsGou2siCIDkERliks5Vytu7B2z8DxtPR6kiMTALWbeAa8cjb0ceu1I0BInovlFK/AwmFiomYDUCX1U+CNk+h7Xr0KzD0M7izhaEyegVQqb0sLn8Ocz3X+dVN2sZmRjcHqJ/UjLsbOhPzyfxSnUj7SOptjReCYty8jjSBupFZCm4wJ/WkwycuClisuVXlnr+3sCdl9jJH6VCu2vbSthYATBS8qcKTKHkkBNPRyYoDi/VDFLPoBtvdAMdiljgDhGUQFISINV7xLPqI91RGSwMXet7ahguFqjfUEGHYQhtwH4ddEAFvDgNA8Ggg8Xt+DgN2Nl1/ICi7CkoqddZbbOBV9YCBdFgi3HNJfNX/N60eI7M0Ynu8MaNmF+n4MooMWFJCE0pAb8x/dtKDEyascxvsA8lU76PU0Ijs5Gd3pooeMuvuUrdoNZJPI5+6vOlOTEWY/lm9I0Wtnh5cYMVmQwfGmaldhobB2To66svHGibhCCxGIYhfmyWCzW3KoeTFVqwLMjhtQa15IDCcFJyaObAGmNFWy39WZmpELEyR+3EXnfLUMvoTkoLicZ8m5HmE9E0zg7wXs6EHYr4H9FwOHsWW1jRErHPoEfeLfwufmJ55aNO5XG6Fy89mwfNE65gyg9fASaU6t9DnTQn8DowLjEEiU4WRhs47mmOs4uk="/>
  <p:tag name="SIZEANDPOSITION" val="e51a3f24-3606-4a71-85a3-8bd5fdae5b9c"/>
  <p:tag name="ISUNDOENTRY" val=""/>
  <p:tag name="PITCHPROSLIDECOUNT" val="2"/>
</p:tagLst>
</file>

<file path=ppt/tags/tag10.xml><?xml version="1.0" encoding="utf-8"?>
<p:tagLst xmlns:a="http://schemas.openxmlformats.org/drawingml/2006/main" xmlns:r="http://schemas.openxmlformats.org/officeDocument/2006/relationships" xmlns:p="http://schemas.openxmlformats.org/presentationml/2006/main">
  <p:tag name="AGENDASHAPE" val="AgendaNumberingType"/>
</p:tagLst>
</file>

<file path=ppt/tags/tag11.xml><?xml version="1.0" encoding="utf-8"?>
<p:tagLst xmlns:a="http://schemas.openxmlformats.org/drawingml/2006/main" xmlns:r="http://schemas.openxmlformats.org/officeDocument/2006/relationships" xmlns:p="http://schemas.openxmlformats.org/presentationml/2006/main">
  <p:tag name="APIADDED" val="True"/>
  <p:tag name="SOUTHPAGE" val="true"/>
  <p:tag name="DISTRIBUTIONTYPE" val="External"/>
  <p:tag name="PITCHPROSLIDEID" val="576"/>
  <p:tag name="PRESENTATIONID" val="79c24579-ffe3-47dc-b441-3922fa244239"/>
</p:tagLst>
</file>

<file path=ppt/tags/tag2.xml><?xml version="1.0" encoding="utf-8"?>
<p:tagLst xmlns:a="http://schemas.openxmlformats.org/drawingml/2006/main" xmlns:r="http://schemas.openxmlformats.org/officeDocument/2006/relationships" xmlns:p="http://schemas.openxmlformats.org/presentationml/2006/main">
  <p:tag name="SHAPETYPE" val="ConfidentialInternal"/>
</p:tagLst>
</file>

<file path=ppt/tags/tag3.xml><?xml version="1.0" encoding="utf-8"?>
<p:tagLst xmlns:a="http://schemas.openxmlformats.org/drawingml/2006/main" xmlns:r="http://schemas.openxmlformats.org/officeDocument/2006/relationships" xmlns:p="http://schemas.openxmlformats.org/presentationml/2006/main">
  <p:tag name="SHAPETYPE" val="Confidential"/>
</p:tagLst>
</file>

<file path=ppt/tags/tag4.xml><?xml version="1.0" encoding="utf-8"?>
<p:tagLst xmlns:a="http://schemas.openxmlformats.org/drawingml/2006/main" xmlns:r="http://schemas.openxmlformats.org/officeDocument/2006/relationships" xmlns:p="http://schemas.openxmlformats.org/presentationml/2006/main">
  <p:tag name="MASTERSHAPETYPE" val="ClientName"/>
</p:tagLst>
</file>

<file path=ppt/tags/tag5.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6.xml><?xml version="1.0" encoding="utf-8"?>
<p:tagLst xmlns:a="http://schemas.openxmlformats.org/drawingml/2006/main" xmlns:r="http://schemas.openxmlformats.org/officeDocument/2006/relationships" xmlns:p="http://schemas.openxmlformats.org/presentationml/2006/main">
  <p:tag name="LOGOTYPE" val="CoverGraphic"/>
</p:tagLst>
</file>

<file path=ppt/tags/tag7.xml><?xml version="1.0" encoding="utf-8"?>
<p:tagLst xmlns:a="http://schemas.openxmlformats.org/drawingml/2006/main" xmlns:r="http://schemas.openxmlformats.org/officeDocument/2006/relationships" xmlns:p="http://schemas.openxmlformats.org/presentationml/2006/main">
  <p:tag name="LOGOTYPE" val="ClientLogo"/>
</p:tagLst>
</file>

<file path=ppt/tags/tag8.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9.xml><?xml version="1.0" encoding="utf-8"?>
<p:tagLst xmlns:a="http://schemas.openxmlformats.org/drawingml/2006/main" xmlns:r="http://schemas.openxmlformats.org/officeDocument/2006/relationships" xmlns:p="http://schemas.openxmlformats.org/presentationml/2006/main">
  <p:tag name="AGENDASHAPE" val="AgendaTitle"/>
</p:tagLst>
</file>

<file path=ppt/theme/theme1.xml><?xml version="1.0" encoding="utf-8"?>
<a:theme xmlns:a="http://schemas.openxmlformats.org/drawingml/2006/main" name="PP+ UnifiedGIB - A4">
  <a:themeElements>
    <a:clrScheme name="PitchPR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478FBF"/>
      </a:hlink>
      <a:folHlink>
        <a:srgbClr val="A6B640"/>
      </a:folHlink>
    </a:clrScheme>
    <a:fontScheme name="Pitchbook-US">
      <a:majorFont>
        <a:latin typeface="Arial"/>
        <a:ea typeface="LF_Kai"/>
        <a:cs typeface=""/>
      </a:majorFont>
      <a:minorFont>
        <a:latin typeface="Arial"/>
        <a:ea typeface="LF_Ka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2"/>
          </a:solidFill>
        </a:ln>
        <a:extLst>
          <a:ext uri="{909E8E84-426E-40DD-AFC4-6F175D3DCCD1}">
            <a14:hiddenFill xmlns:a14="http://schemas.microsoft.com/office/drawing/2010/main">
              <a:solidFill>
                <a:scrgbClr r="0" g="0" b="0"/>
              </a:solidFill>
            </a14:hiddenFill>
          </a:ext>
        </a:extLst>
      </a:spPr>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defPPr>
          <a:lnSpc>
            <a:spcPct val="110000"/>
          </a:lnSpc>
          <a:defRPr sz="12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91440" tIns="45720" rIns="91440" bIns="45720" rtlCol="0" anchor="t">
        <a:spAutoFit/>
      </a:bodyPr>
      <a:lstStyle>
        <a:defPPr algn="l">
          <a:lnSpc>
            <a:spcPct val="110000"/>
          </a:lnSpc>
          <a:defRPr sz="1200" b="0" i="0" dirty="0" smtClean="0">
            <a:solidFill>
              <a:schemeClr val="tx2"/>
            </a:solidFill>
            <a:latin typeface="Arial"/>
          </a:defRPr>
        </a:defPPr>
      </a:lstStyle>
    </a:txDef>
  </a:objectDefaults>
  <a:extraClrSchemeLst>
    <a:extraClrScheme>
      <a:clrScheme name="PitchPR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478FBF"/>
        </a:hlink>
        <a:folHlink>
          <a:srgbClr val="A6B640"/>
        </a:folHlink>
      </a:clrScheme>
    </a:extraClrScheme>
  </a:extraClrSchemeLst>
  <a:custClrLst>
    <a:custClr name="Teal. RGB(0,124,136)">
      <a:srgbClr val="007C88"/>
    </a:custClr>
    <a:custClr name="Ocher. RGB(185,157,48)">
      <a:srgbClr val="B99D30"/>
    </a:custClr>
    <a:custClr name="Eggplant. RGB(41,39,94)">
      <a:srgbClr val="29275E"/>
    </a:custClr>
    <a:custClr name="Ice Blue. RGB(176,204,216)">
      <a:srgbClr val="B0CCD8"/>
    </a:custClr>
    <a:custClr name="Moss. RGB(75,94,54)">
      <a:srgbClr val="4B5E36"/>
    </a:custClr>
    <a:custClr name="Warm Grey. RGB(75,94,54)">
      <a:srgbClr val="ACA6A2"/>
    </a:custClr>
    <a:custClr name="Deep Blue. RGB(0,65,106)">
      <a:srgbClr val="00416A"/>
    </a:custClr>
    <a:custClr name="Sand. RGB(222,203,117)">
      <a:srgbClr val="DECB75"/>
    </a:custClr>
    <a:custClr name="Cranberry. RGB(96,0,59)">
      <a:srgbClr val="60003B"/>
    </a:custClr>
    <a:custClr name="Lilac. RGB(143,146,200)">
      <a:srgbClr val="8F92C8"/>
    </a:custClr>
    <a:custClr name="Light Warm Grey. RGB(217,213,205)">
      <a:srgbClr val="D9D5CD"/>
    </a:custClr>
    <a:custClr name="Light Mauve. RGB(204,183,207)">
      <a:srgbClr val="CCB7CF"/>
    </a:custClr>
    <a:custClr name="Light Cool Grey. RGB(175,177,179)">
      <a:srgbClr val="AFB1B3"/>
    </a:custClr>
    <a:custClr name="Dark Ash. RGB(85,87,89)">
      <a:srgbClr val="555759"/>
    </a:custClr>
    <a:custClr name="Dark Ocher. RGB(163,129,35)">
      <a:srgbClr val="A38123"/>
    </a:custClr>
    <a:custClr name="Mauve. RGB(163,129,35)">
      <a:srgbClr val="A388BF"/>
    </a:custClr>
    <a:custClr name="Dark Orange. RGB(139,70,13)">
      <a:srgbClr val="8B460D"/>
    </a:custClr>
    <a:custClr name="Orange. RGB(237,134,0)">
      <a:srgbClr val="ED8600"/>
    </a:custClr>
    <a:custClr name="Lime. RGB(166,182,64)">
      <a:srgbClr val="A6B640"/>
    </a:custClr>
    <a:custClr name="Brown. RGB(67,51,40)">
      <a:srgbClr val="433328"/>
    </a:custClr>
    <a:custClr name="Highlight 1. RGB(214,224,235)">
      <a:srgbClr val="D6E0EB"/>
    </a:custClr>
    <a:custClr name="Highlight 2. RGB(218,218,218)">
      <a:srgbClr val="DADADA"/>
    </a:custClr>
    <a:custClr name="Highlight 3. RGB(211,218,228)">
      <a:srgbClr val="D3DAE4"/>
    </a:custClr>
    <a:custClr name="Highlight 4. RGB(222,223,213)">
      <a:srgbClr val="DEDFD5"/>
    </a:custClr>
    <a:custClr name="Highlight 5. RGB(221,234,237)">
      <a:srgbClr val="DDEAED"/>
    </a:custClr>
    <a:custClr name="Highlight 6. RGB(216,215,226)">
      <a:srgbClr val="D8D7E2"/>
    </a:custClr>
    <a:custClr name="Highlight 7. RGB(221,220,219)">
      <a:srgbClr val="DDDCDB"/>
    </a:custClr>
    <a:custClr name="Highlight 8. RGB(231,217,211)">
      <a:srgbClr val="E7D9D3"/>
    </a:custClr>
    <a:custClr name="Highlight 9. RGB(221,221,223)">
      <a:srgbClr val="D3DDDF"/>
    </a:custClr>
    <a:custClr name="Highlight 10. RGB(229,233,213)">
      <a:srgbClr val="E5E9D5"/>
    </a:custClr>
    <a:custClr name="Red. RGB(227,39,38)">
      <a:srgbClr val="E32726"/>
    </a:custClr>
    <a:custClr name="Yellow. RGB(255,207,1)">
      <a:srgbClr val="FFCF01"/>
    </a:custClr>
    <a:custClr name="Green. RGB(0,171,78)">
      <a:srgbClr val="00AB4E"/>
    </a:custClr>
    <a:custClr name="Asia Red. RGB(186,12,47)">
      <a:srgbClr val="BA0C2F"/>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16105</TotalTime>
  <Words>459</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Narrow</vt:lpstr>
      <vt:lpstr>Calibri</vt:lpstr>
      <vt:lpstr>LF_Kai</vt:lpstr>
      <vt:lpstr>Symbol</vt:lpstr>
      <vt:lpstr>Wingdings</vt:lpstr>
      <vt:lpstr>PP+ UnifiedGIB - A4</vt:lpstr>
      <vt:lpstr>Subject: Revised Valuation and Key Considerations Post-Fire for HappyHour Co</vt:lpstr>
    </vt:vector>
  </TitlesOfParts>
  <Company>JPMorgan Chase &amp; 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Chauhan, Soumya (CIB DCM, GBR)</dc:creator>
  <cp:lastModifiedBy>Rohankumar Panchal</cp:lastModifiedBy>
  <cp:revision>880</cp:revision>
  <cp:lastPrinted>2020-01-28T09:55:08Z</cp:lastPrinted>
  <dcterms:created xsi:type="dcterms:W3CDTF">2015-06-19T14:55:37Z</dcterms:created>
  <dcterms:modified xsi:type="dcterms:W3CDTF">2024-09-12T16:31:27Z</dcterms:modified>
</cp:coreProperties>
</file>