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F7E293-5ECE-430B-9CA2-2A310F3AC292}" type="datetimeFigureOut">
              <a:rPr lang="en-IN" smtClean="0"/>
              <a:t>11-04-2015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2BC990-52A0-4A79-80B2-28038645B339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E293-5ECE-430B-9CA2-2A310F3AC292}" type="datetimeFigureOut">
              <a:rPr lang="en-IN" smtClean="0"/>
              <a:t>11-04-2015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C990-52A0-4A79-80B2-28038645B339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E293-5ECE-430B-9CA2-2A310F3AC292}" type="datetimeFigureOut">
              <a:rPr lang="en-IN" smtClean="0"/>
              <a:t>11-04-2015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C990-52A0-4A79-80B2-28038645B339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E293-5ECE-430B-9CA2-2A310F3AC292}" type="datetimeFigureOut">
              <a:rPr lang="en-IN" smtClean="0"/>
              <a:t>11-04-2015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C990-52A0-4A79-80B2-28038645B33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E293-5ECE-430B-9CA2-2A310F3AC292}" type="datetimeFigureOut">
              <a:rPr lang="en-IN" smtClean="0"/>
              <a:t>11-04-2015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C990-52A0-4A79-80B2-28038645B33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E293-5ECE-430B-9CA2-2A310F3AC292}" type="datetimeFigureOut">
              <a:rPr lang="en-IN" smtClean="0"/>
              <a:t>11-04-2015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C990-52A0-4A79-80B2-28038645B33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E293-5ECE-430B-9CA2-2A310F3AC292}" type="datetimeFigureOut">
              <a:rPr lang="en-IN" smtClean="0"/>
              <a:t>11-04-2015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C990-52A0-4A79-80B2-28038645B339}" type="slidenum">
              <a:rPr lang="en-IN" smtClean="0"/>
              <a:t>‹#›</a:t>
            </a:fld>
            <a:endParaRPr lang="en-IN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E293-5ECE-430B-9CA2-2A310F3AC292}" type="datetimeFigureOut">
              <a:rPr lang="en-IN" smtClean="0"/>
              <a:t>11-04-2015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C990-52A0-4A79-80B2-28038645B339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E293-5ECE-430B-9CA2-2A310F3AC292}" type="datetimeFigureOut">
              <a:rPr lang="en-IN" smtClean="0"/>
              <a:t>11-04-2015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C990-52A0-4A79-80B2-28038645B3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E293-5ECE-430B-9CA2-2A310F3AC292}" type="datetimeFigureOut">
              <a:rPr lang="en-IN" smtClean="0"/>
              <a:t>11-04-2015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C990-52A0-4A79-80B2-28038645B3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E293-5ECE-430B-9CA2-2A310F3AC292}" type="datetimeFigureOut">
              <a:rPr lang="en-IN" smtClean="0"/>
              <a:t>11-04-2015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C990-52A0-4A79-80B2-28038645B3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AF7E293-5ECE-430B-9CA2-2A310F3AC292}" type="datetimeFigureOut">
              <a:rPr lang="en-IN" smtClean="0"/>
              <a:t>11-04-2015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02BC990-52A0-4A79-80B2-28038645B33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470025"/>
          </a:xfrm>
        </p:spPr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BOMBER MAN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276872"/>
            <a:ext cx="3305354" cy="333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0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032" y="2174999"/>
            <a:ext cx="7772400" cy="1470025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BOMBER MAN TEAM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29014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Team Member #</a:t>
            </a:r>
            <a:r>
              <a:rPr lang="en-IN" dirty="0" smtClean="0">
                <a:solidFill>
                  <a:schemeClr val="tx1"/>
                </a:solidFill>
              </a:rPr>
              <a:t>1   </a:t>
            </a:r>
            <a:r>
              <a:rPr lang="en-IN" dirty="0" err="1" smtClean="0">
                <a:solidFill>
                  <a:schemeClr val="tx1"/>
                </a:solidFill>
              </a:rPr>
              <a:t>Ojas</a:t>
            </a:r>
            <a:r>
              <a:rPr lang="en-IN" dirty="0" smtClean="0">
                <a:solidFill>
                  <a:schemeClr val="tx1"/>
                </a:solidFill>
              </a:rPr>
              <a:t> Gupta </a:t>
            </a:r>
            <a:r>
              <a:rPr lang="en-IN" dirty="0">
                <a:solidFill>
                  <a:schemeClr val="tx1"/>
                </a:solidFill>
              </a:rPr>
              <a:t>  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/>
              <a:t> </a:t>
            </a:r>
            <a:r>
              <a:rPr lang="en-IN" dirty="0" smtClean="0"/>
              <a:t>                                </a:t>
            </a:r>
            <a:r>
              <a:rPr lang="en-IN" dirty="0" smtClean="0">
                <a:solidFill>
                  <a:schemeClr val="tx1"/>
                </a:solidFill>
              </a:rPr>
              <a:t>(140040016)</a:t>
            </a:r>
            <a:endParaRPr lang="en-IN" dirty="0" smtClean="0">
              <a:solidFill>
                <a:schemeClr val="tx1"/>
              </a:solidFill>
              <a:effectLst/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  Team </a:t>
            </a:r>
            <a:r>
              <a:rPr lang="en-IN" dirty="0">
                <a:solidFill>
                  <a:schemeClr val="tx1"/>
                </a:solidFill>
              </a:rPr>
              <a:t>Member #2 </a:t>
            </a:r>
            <a:r>
              <a:rPr lang="en-IN" dirty="0" smtClean="0">
                <a:solidFill>
                  <a:schemeClr val="tx1"/>
                </a:solidFill>
              </a:rPr>
              <a:t>   </a:t>
            </a:r>
            <a:r>
              <a:rPr lang="en-IN" dirty="0" err="1" smtClean="0">
                <a:solidFill>
                  <a:schemeClr val="tx1"/>
                </a:solidFill>
              </a:rPr>
              <a:t>Prathu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Baronia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/>
              <a:t> </a:t>
            </a:r>
            <a:r>
              <a:rPr lang="en-IN" dirty="0" smtClean="0"/>
              <a:t>                             </a:t>
            </a:r>
            <a:r>
              <a:rPr lang="en-IN" dirty="0">
                <a:solidFill>
                  <a:schemeClr val="tx1"/>
                </a:solidFill>
              </a:rPr>
              <a:t> </a:t>
            </a:r>
            <a:r>
              <a:rPr lang="en-IN" dirty="0" smtClean="0">
                <a:solidFill>
                  <a:schemeClr val="tx1"/>
                </a:solidFill>
              </a:rPr>
              <a:t>   (14D070046)</a:t>
            </a:r>
            <a:endParaRPr lang="en-IN" dirty="0">
              <a:effectLst/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Team </a:t>
            </a:r>
            <a:r>
              <a:rPr lang="en-IN" dirty="0">
                <a:solidFill>
                  <a:schemeClr val="tx1"/>
                </a:solidFill>
              </a:rPr>
              <a:t>Member #3   </a:t>
            </a:r>
            <a:r>
              <a:rPr lang="en-IN" dirty="0" err="1" smtClean="0">
                <a:solidFill>
                  <a:schemeClr val="tx1"/>
                </a:solidFill>
              </a:rPr>
              <a:t>Rohan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Bukte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/>
              <a:t> </a:t>
            </a:r>
            <a:r>
              <a:rPr lang="en-IN" dirty="0" smtClean="0"/>
              <a:t>                                </a:t>
            </a:r>
            <a:r>
              <a:rPr lang="en-IN" dirty="0" smtClean="0">
                <a:solidFill>
                  <a:schemeClr val="tx1"/>
                </a:solidFill>
              </a:rPr>
              <a:t>(14D070035)</a:t>
            </a:r>
            <a:endParaRPr lang="en-IN" dirty="0" smtClean="0"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21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04864"/>
            <a:ext cx="8193233" cy="4536504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First we </a:t>
            </a:r>
            <a:r>
              <a:rPr lang="en-IN" dirty="0"/>
              <a:t>had to </a:t>
            </a:r>
            <a:r>
              <a:rPr lang="en-IN" dirty="0" smtClean="0"/>
              <a:t>design levels of the game by using  two dimensional arrays in accordance  to the </a:t>
            </a:r>
            <a:r>
              <a:rPr lang="en-IN" dirty="0" err="1" smtClean="0"/>
              <a:t>orignal</a:t>
            </a:r>
            <a:r>
              <a:rPr lang="en-IN" dirty="0" smtClean="0"/>
              <a:t> </a:t>
            </a:r>
            <a:r>
              <a:rPr lang="en-IN" dirty="0" err="1" smtClean="0"/>
              <a:t>bomberman</a:t>
            </a:r>
            <a:r>
              <a:rPr lang="en-IN" dirty="0" smtClean="0"/>
              <a:t> game.  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Then we had to  make the enemy movement totally random so that the user can’t deduce any pattern.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We had to take input from the keyboard keys for </a:t>
            </a:r>
            <a:r>
              <a:rPr lang="en-IN" dirty="0" err="1" smtClean="0"/>
              <a:t>bomberman’s</a:t>
            </a:r>
            <a:r>
              <a:rPr lang="en-IN" dirty="0" smtClean="0"/>
              <a:t> movement 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err="1" smtClean="0"/>
              <a:t>Bomberman</a:t>
            </a:r>
            <a:r>
              <a:rPr lang="en-IN" dirty="0" smtClean="0"/>
              <a:t> could be killed by its own bomb or by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coming in contact with enemy which is a </a:t>
            </a:r>
            <a:r>
              <a:rPr lang="en-IN" dirty="0" err="1" smtClean="0"/>
              <a:t>crtical</a:t>
            </a:r>
            <a:r>
              <a:rPr lang="en-IN" dirty="0" smtClean="0"/>
              <a:t> part of the gameplay.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err="1" smtClean="0"/>
              <a:t>Bomberman’s</a:t>
            </a:r>
            <a:r>
              <a:rPr lang="en-IN" dirty="0" smtClean="0"/>
              <a:t> mission is to kill all the enemies and collect the key and walk through the door to cross the level.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00279" cy="1054250"/>
          </a:xfrm>
        </p:spPr>
        <p:txBody>
          <a:bodyPr/>
          <a:lstStyle/>
          <a:p>
            <a:r>
              <a:rPr lang="en-IN" u="sng" dirty="0" smtClean="0"/>
              <a:t>PROBLEM STATEMENT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52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Our first major challenge is that </a:t>
            </a:r>
            <a:r>
              <a:rPr lang="en-IN" dirty="0" err="1" smtClean="0"/>
              <a:t>bomberman</a:t>
            </a:r>
            <a:r>
              <a:rPr lang="en-IN" dirty="0" smtClean="0"/>
              <a:t> is not getting killed when he comes in contact which we haven’t solved as of now.</a:t>
            </a:r>
          </a:p>
          <a:p>
            <a:r>
              <a:rPr lang="en-IN" dirty="0" smtClean="0"/>
              <a:t> Our second problem which is also unsolved </a:t>
            </a:r>
            <a:r>
              <a:rPr lang="en-IN" dirty="0"/>
              <a:t>as of </a:t>
            </a:r>
            <a:r>
              <a:rPr lang="en-IN" dirty="0" smtClean="0"/>
              <a:t>now is that our key is shown even if only one out of 3 enemies is </a:t>
            </a:r>
            <a:r>
              <a:rPr lang="en-IN" dirty="0" err="1" smtClean="0"/>
              <a:t>killed.We</a:t>
            </a:r>
            <a:r>
              <a:rPr lang="en-IN" dirty="0" smtClean="0"/>
              <a:t> are not able to figure out the bug yet.  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7756263" cy="1054250"/>
          </a:xfrm>
        </p:spPr>
        <p:txBody>
          <a:bodyPr/>
          <a:lstStyle/>
          <a:p>
            <a:r>
              <a:rPr lang="en-IN" u="sng" dirty="0" smtClean="0"/>
              <a:t>CHALLENGE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54266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are planning to extend this game to a 3-D version  where we can have projectile motion bombing i.e. just like throwing grenades.</a:t>
            </a:r>
          </a:p>
          <a:p>
            <a:r>
              <a:rPr lang="en-IN" dirty="0" smtClean="0"/>
              <a:t> As this is a vintage game and as this is played by mostly young children so we like to make a user friendly and a well designed GUI.</a:t>
            </a:r>
          </a:p>
          <a:p>
            <a:r>
              <a:rPr lang="en-IN" dirty="0" smtClean="0"/>
              <a:t>This could well be extended to a multiplayer version </a:t>
            </a:r>
          </a:p>
          <a:p>
            <a:pPr marL="0" indent="0">
              <a:buNone/>
            </a:pPr>
            <a:r>
              <a:rPr lang="en-IN" dirty="0" smtClean="0"/>
              <a:t>     where a group of users can fight against the enemies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by bombing their stations just like </a:t>
            </a:r>
            <a:r>
              <a:rPr lang="en-IN" dirty="0" err="1"/>
              <a:t>C</a:t>
            </a:r>
            <a:r>
              <a:rPr lang="en-IN" dirty="0" err="1" smtClean="0"/>
              <a:t>ounterStrike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FUTURE WORK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27383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800" dirty="0" smtClean="0">
                <a:solidFill>
                  <a:schemeClr val="tx1"/>
                </a:solidFill>
              </a:rPr>
              <a:t> </a:t>
            </a:r>
          </a:p>
          <a:p>
            <a:pPr marL="0" indent="0" algn="ctr">
              <a:buNone/>
            </a:pPr>
            <a:endParaRPr lang="en-IN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IN" sz="28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IN" sz="2800" dirty="0" smtClean="0">
                <a:solidFill>
                  <a:schemeClr val="tx1"/>
                </a:solidFill>
              </a:rPr>
              <a:t>We think rest all should be presented in a video, which is the best way to represent ! 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EXPERIENCE IT 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91067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388</TotalTime>
  <Words>286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Hardcover</vt:lpstr>
      <vt:lpstr>BOMBER MAN</vt:lpstr>
      <vt:lpstr>BOMBER MAN TEAM</vt:lpstr>
      <vt:lpstr>PROBLEM STATEMENT</vt:lpstr>
      <vt:lpstr>CHALLENGE</vt:lpstr>
      <vt:lpstr>FUTURE WORK</vt:lpstr>
      <vt:lpstr>EXPERIENCE IT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BOMBER MAN</dc:title>
  <dc:creator>ojas gupta</dc:creator>
  <cp:lastModifiedBy>ojas gupta</cp:lastModifiedBy>
  <cp:revision>15</cp:revision>
  <dcterms:created xsi:type="dcterms:W3CDTF">2015-04-11T14:20:12Z</dcterms:created>
  <dcterms:modified xsi:type="dcterms:W3CDTF">2015-04-11T20:49:09Z</dcterms:modified>
</cp:coreProperties>
</file>