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Roboto" panose="020B0604020202020204"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37" autoAdjust="0"/>
  </p:normalViewPr>
  <p:slideViewPr>
    <p:cSldViewPr snapToGrid="0">
      <p:cViewPr varScale="1">
        <p:scale>
          <a:sx n="118" d="100"/>
          <a:sy n="118" d="100"/>
        </p:scale>
        <p:origin x="594" y="270"/>
      </p:cViewPr>
      <p:guideLst>
        <p:guide orient="horz" pos="1620"/>
        <p:guide pos="2880"/>
      </p:guideLst>
    </p:cSldViewPr>
  </p:slideViewPr>
  <p:notesTextViewPr>
    <p:cViewPr>
      <p:scale>
        <a:sx n="1" d="1"/>
        <a:sy n="1" d="1"/>
      </p:scale>
      <p:origin x="0" y="0"/>
    </p:cViewPr>
  </p:notesTextViewPr>
  <p:notesViewPr>
    <p:cSldViewPr snapToGrid="0">
      <p:cViewPr varScale="1">
        <p:scale>
          <a:sx n="78" d="100"/>
          <a:sy n="78" d="100"/>
        </p:scale>
        <p:origin x="308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hyperlink" Target="https://www.youtube.com/watch?v=PnffktauNZw"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www.youtube.com/watch?v=PnffktauNZw"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2BBE6C-A53C-454B-847E-D95C68B5B96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1381A7A-3126-417A-B14F-85F109775DA8}">
      <dgm:prSet/>
      <dgm:spPr/>
      <dgm:t>
        <a:bodyPr/>
        <a:lstStyle/>
        <a:p>
          <a:r>
            <a:rPr lang="en-US"/>
            <a:t>Name: </a:t>
          </a:r>
        </a:p>
      </dgm:t>
    </dgm:pt>
    <dgm:pt modelId="{DDFB9009-C1F2-484D-A838-4A937EEC1DE9}" type="parTrans" cxnId="{D26EDEC2-5214-4A9C-A9D5-1F497F9208D5}">
      <dgm:prSet/>
      <dgm:spPr/>
      <dgm:t>
        <a:bodyPr/>
        <a:lstStyle/>
        <a:p>
          <a:endParaRPr lang="en-US"/>
        </a:p>
      </dgm:t>
    </dgm:pt>
    <dgm:pt modelId="{A75D8523-031F-4A77-9C6E-303F387540DB}" type="sibTrans" cxnId="{D26EDEC2-5214-4A9C-A9D5-1F497F9208D5}">
      <dgm:prSet/>
      <dgm:spPr/>
      <dgm:t>
        <a:bodyPr/>
        <a:lstStyle/>
        <a:p>
          <a:endParaRPr lang="en-US"/>
        </a:p>
      </dgm:t>
    </dgm:pt>
    <dgm:pt modelId="{7E4BE1F5-45D7-4FA4-9F35-A5A8478D93D2}">
      <dgm:prSet/>
      <dgm:spPr/>
      <dgm:t>
        <a:bodyPr/>
        <a:lstStyle/>
        <a:p>
          <a:r>
            <a:rPr lang="en-US" dirty="0"/>
            <a:t>Dances with Wolves </a:t>
          </a:r>
        </a:p>
      </dgm:t>
    </dgm:pt>
    <dgm:pt modelId="{F35FAD95-FE95-4C22-B5AA-864AD219CD47}" type="parTrans" cxnId="{7EF9941E-D9D5-4D34-86AB-C37F4A1F9470}">
      <dgm:prSet/>
      <dgm:spPr/>
      <dgm:t>
        <a:bodyPr/>
        <a:lstStyle/>
        <a:p>
          <a:endParaRPr lang="en-US"/>
        </a:p>
      </dgm:t>
    </dgm:pt>
    <dgm:pt modelId="{274D6F2D-D760-4FDD-943B-9B6FE0891E85}" type="sibTrans" cxnId="{7EF9941E-D9D5-4D34-86AB-C37F4A1F9470}">
      <dgm:prSet/>
      <dgm:spPr/>
      <dgm:t>
        <a:bodyPr/>
        <a:lstStyle/>
        <a:p>
          <a:endParaRPr lang="en-US"/>
        </a:p>
      </dgm:t>
    </dgm:pt>
    <dgm:pt modelId="{BE4DE571-505E-4B5B-8D3F-DA5E0EA0EDC1}">
      <dgm:prSet/>
      <dgm:spPr/>
      <dgm:t>
        <a:bodyPr/>
        <a:lstStyle/>
        <a:p>
          <a:r>
            <a:rPr lang="en-US"/>
            <a:t>Year: 	</a:t>
          </a:r>
        </a:p>
      </dgm:t>
    </dgm:pt>
    <dgm:pt modelId="{5AB069F9-AA3E-4060-A58A-FECC69197A59}" type="parTrans" cxnId="{39830D0B-C727-4F94-9C84-391C59CA1772}">
      <dgm:prSet/>
      <dgm:spPr/>
      <dgm:t>
        <a:bodyPr/>
        <a:lstStyle/>
        <a:p>
          <a:endParaRPr lang="en-US"/>
        </a:p>
      </dgm:t>
    </dgm:pt>
    <dgm:pt modelId="{06B389F6-87DD-4828-88C8-EE662CD62653}" type="sibTrans" cxnId="{39830D0B-C727-4F94-9C84-391C59CA1772}">
      <dgm:prSet/>
      <dgm:spPr/>
      <dgm:t>
        <a:bodyPr/>
        <a:lstStyle/>
        <a:p>
          <a:endParaRPr lang="en-US"/>
        </a:p>
      </dgm:t>
    </dgm:pt>
    <dgm:pt modelId="{82AFA7BA-6CB2-4D71-8DD1-51C0EA5A3F43}">
      <dgm:prSet/>
      <dgm:spPr/>
      <dgm:t>
        <a:bodyPr/>
        <a:lstStyle/>
        <a:p>
          <a:r>
            <a:rPr lang="en-US" dirty="0"/>
            <a:t>1990 (7 Oscar winner 1991 including Best picture, Best Cinematography and Best Director)</a:t>
          </a:r>
        </a:p>
      </dgm:t>
    </dgm:pt>
    <dgm:pt modelId="{F0739ED3-4D57-497F-BD30-970EE8A5394A}" type="parTrans" cxnId="{D65D7481-407C-4CBC-9D6C-EF75A8A4AA2E}">
      <dgm:prSet/>
      <dgm:spPr/>
      <dgm:t>
        <a:bodyPr/>
        <a:lstStyle/>
        <a:p>
          <a:endParaRPr lang="en-US"/>
        </a:p>
      </dgm:t>
    </dgm:pt>
    <dgm:pt modelId="{AC1FE0BA-2252-4F93-B315-85980932A0EC}" type="sibTrans" cxnId="{D65D7481-407C-4CBC-9D6C-EF75A8A4AA2E}">
      <dgm:prSet/>
      <dgm:spPr/>
      <dgm:t>
        <a:bodyPr/>
        <a:lstStyle/>
        <a:p>
          <a:endParaRPr lang="en-US"/>
        </a:p>
      </dgm:t>
    </dgm:pt>
    <dgm:pt modelId="{6E4AB8ED-4281-49F3-B3B2-9888AF8C7CCE}">
      <dgm:prSet/>
      <dgm:spPr/>
      <dgm:t>
        <a:bodyPr/>
        <a:lstStyle/>
        <a:p>
          <a:r>
            <a:rPr lang="en-US"/>
            <a:t>Director:</a:t>
          </a:r>
        </a:p>
      </dgm:t>
    </dgm:pt>
    <dgm:pt modelId="{8F68EF64-5419-4DF4-904A-0BD7AA654E3C}" type="parTrans" cxnId="{C1B0A061-5AE0-4864-B6B0-3EB3B95283D7}">
      <dgm:prSet/>
      <dgm:spPr/>
      <dgm:t>
        <a:bodyPr/>
        <a:lstStyle/>
        <a:p>
          <a:endParaRPr lang="en-US"/>
        </a:p>
      </dgm:t>
    </dgm:pt>
    <dgm:pt modelId="{5AADC47B-DC2F-4CF8-B136-AC79C9CA1C95}" type="sibTrans" cxnId="{C1B0A061-5AE0-4864-B6B0-3EB3B95283D7}">
      <dgm:prSet/>
      <dgm:spPr/>
      <dgm:t>
        <a:bodyPr/>
        <a:lstStyle/>
        <a:p>
          <a:endParaRPr lang="en-US"/>
        </a:p>
      </dgm:t>
    </dgm:pt>
    <dgm:pt modelId="{15F31575-5736-4232-8D9D-B4754BEC2512}">
      <dgm:prSet/>
      <dgm:spPr/>
      <dgm:t>
        <a:bodyPr/>
        <a:lstStyle/>
        <a:p>
          <a:r>
            <a:rPr lang="en-US"/>
            <a:t>Kevin Costner</a:t>
          </a:r>
        </a:p>
      </dgm:t>
    </dgm:pt>
    <dgm:pt modelId="{2F4104C7-CEA5-48A2-AF27-3D2513F8037D}" type="parTrans" cxnId="{CEBEE319-467A-49D7-94E2-3B683B6FE2EE}">
      <dgm:prSet/>
      <dgm:spPr/>
      <dgm:t>
        <a:bodyPr/>
        <a:lstStyle/>
        <a:p>
          <a:endParaRPr lang="en-US"/>
        </a:p>
      </dgm:t>
    </dgm:pt>
    <dgm:pt modelId="{7F4779D9-034E-4B15-9E9B-EFA02C7F8F05}" type="sibTrans" cxnId="{CEBEE319-467A-49D7-94E2-3B683B6FE2EE}">
      <dgm:prSet/>
      <dgm:spPr/>
      <dgm:t>
        <a:bodyPr/>
        <a:lstStyle/>
        <a:p>
          <a:endParaRPr lang="en-US"/>
        </a:p>
      </dgm:t>
    </dgm:pt>
    <dgm:pt modelId="{59358022-B2D2-484B-A414-D36F5940F5D6}">
      <dgm:prSet/>
      <dgm:spPr/>
      <dgm:t>
        <a:bodyPr/>
        <a:lstStyle/>
        <a:p>
          <a:r>
            <a:rPr lang="en-US"/>
            <a:t>Screenwriter:</a:t>
          </a:r>
        </a:p>
      </dgm:t>
    </dgm:pt>
    <dgm:pt modelId="{6EE20517-ACF8-4073-AA17-8D8C69E6EDD5}" type="parTrans" cxnId="{E730A510-9270-49E9-9E07-10451268AF99}">
      <dgm:prSet/>
      <dgm:spPr/>
      <dgm:t>
        <a:bodyPr/>
        <a:lstStyle/>
        <a:p>
          <a:endParaRPr lang="en-US"/>
        </a:p>
      </dgm:t>
    </dgm:pt>
    <dgm:pt modelId="{F40D2194-C4A6-4043-9E52-A91293A60016}" type="sibTrans" cxnId="{E730A510-9270-49E9-9E07-10451268AF99}">
      <dgm:prSet/>
      <dgm:spPr/>
      <dgm:t>
        <a:bodyPr/>
        <a:lstStyle/>
        <a:p>
          <a:endParaRPr lang="en-US"/>
        </a:p>
      </dgm:t>
    </dgm:pt>
    <dgm:pt modelId="{16F548B9-89C4-492F-B198-B3C32FAADFBC}">
      <dgm:prSet/>
      <dgm:spPr/>
      <dgm:t>
        <a:bodyPr/>
        <a:lstStyle/>
        <a:p>
          <a:r>
            <a:rPr lang="en-US"/>
            <a:t>Michael Blake</a:t>
          </a:r>
        </a:p>
      </dgm:t>
    </dgm:pt>
    <dgm:pt modelId="{F3440C86-B50A-43BF-8638-FCE428B3FCE7}" type="parTrans" cxnId="{A80B2DD9-01BB-4930-A338-4EBF361BAE2F}">
      <dgm:prSet/>
      <dgm:spPr/>
      <dgm:t>
        <a:bodyPr/>
        <a:lstStyle/>
        <a:p>
          <a:endParaRPr lang="en-US"/>
        </a:p>
      </dgm:t>
    </dgm:pt>
    <dgm:pt modelId="{A1C6A48B-58E9-4550-9A3A-ED023463385D}" type="sibTrans" cxnId="{A80B2DD9-01BB-4930-A338-4EBF361BAE2F}">
      <dgm:prSet/>
      <dgm:spPr/>
      <dgm:t>
        <a:bodyPr/>
        <a:lstStyle/>
        <a:p>
          <a:endParaRPr lang="en-US"/>
        </a:p>
      </dgm:t>
    </dgm:pt>
    <dgm:pt modelId="{97E3E9D5-F786-4822-BA73-76A7A99295AD}">
      <dgm:prSet/>
      <dgm:spPr/>
      <dgm:t>
        <a:bodyPr/>
        <a:lstStyle/>
        <a:p>
          <a:r>
            <a:rPr lang="en-US"/>
            <a:t>Major actors:</a:t>
          </a:r>
        </a:p>
      </dgm:t>
    </dgm:pt>
    <dgm:pt modelId="{C7015575-2855-451D-ACC4-B181EF238E95}" type="parTrans" cxnId="{708527DE-C705-42AA-A37E-79D126E0BA5C}">
      <dgm:prSet/>
      <dgm:spPr/>
      <dgm:t>
        <a:bodyPr/>
        <a:lstStyle/>
        <a:p>
          <a:endParaRPr lang="en-US"/>
        </a:p>
      </dgm:t>
    </dgm:pt>
    <dgm:pt modelId="{DBACD09F-FF76-4DB9-A81E-EC5B59B83B21}" type="sibTrans" cxnId="{708527DE-C705-42AA-A37E-79D126E0BA5C}">
      <dgm:prSet/>
      <dgm:spPr/>
      <dgm:t>
        <a:bodyPr/>
        <a:lstStyle/>
        <a:p>
          <a:endParaRPr lang="en-US"/>
        </a:p>
      </dgm:t>
    </dgm:pt>
    <dgm:pt modelId="{81D85AFA-0795-4715-96D5-5EF3F2FD5ABC}">
      <dgm:prSet/>
      <dgm:spPr/>
      <dgm:t>
        <a:bodyPr/>
        <a:lstStyle/>
        <a:p>
          <a:r>
            <a:rPr lang="en-US"/>
            <a:t>John Dunbar - Kevin Coster </a:t>
          </a:r>
        </a:p>
      </dgm:t>
    </dgm:pt>
    <dgm:pt modelId="{A1C93593-D2F8-44DB-907A-861EB34DA2C1}" type="parTrans" cxnId="{DA4631E2-65E7-4174-94D4-98A9DF9C1838}">
      <dgm:prSet/>
      <dgm:spPr/>
      <dgm:t>
        <a:bodyPr/>
        <a:lstStyle/>
        <a:p>
          <a:endParaRPr lang="en-US"/>
        </a:p>
      </dgm:t>
    </dgm:pt>
    <dgm:pt modelId="{62C90F65-EE48-4050-B232-312CB54ED6F4}" type="sibTrans" cxnId="{DA4631E2-65E7-4174-94D4-98A9DF9C1838}">
      <dgm:prSet/>
      <dgm:spPr/>
      <dgm:t>
        <a:bodyPr/>
        <a:lstStyle/>
        <a:p>
          <a:endParaRPr lang="en-US"/>
        </a:p>
      </dgm:t>
    </dgm:pt>
    <dgm:pt modelId="{D54EEC22-EAD4-484C-8B14-B087758DF2A7}">
      <dgm:prSet/>
      <dgm:spPr/>
      <dgm:t>
        <a:bodyPr/>
        <a:lstStyle/>
        <a:p>
          <a:r>
            <a:rPr lang="en-US"/>
            <a:t>Wind in his Hair - Rodney A. Grant</a:t>
          </a:r>
        </a:p>
      </dgm:t>
    </dgm:pt>
    <dgm:pt modelId="{EE63E72B-6CD1-4F2C-BBF6-80C364EFA407}" type="parTrans" cxnId="{950BAAD7-980E-4FFE-8D57-817DACAD9DBC}">
      <dgm:prSet/>
      <dgm:spPr/>
      <dgm:t>
        <a:bodyPr/>
        <a:lstStyle/>
        <a:p>
          <a:endParaRPr lang="en-US"/>
        </a:p>
      </dgm:t>
    </dgm:pt>
    <dgm:pt modelId="{AE6DA279-16DD-4554-9D44-0C1479319832}" type="sibTrans" cxnId="{950BAAD7-980E-4FFE-8D57-817DACAD9DBC}">
      <dgm:prSet/>
      <dgm:spPr/>
      <dgm:t>
        <a:bodyPr/>
        <a:lstStyle/>
        <a:p>
          <a:endParaRPr lang="en-US"/>
        </a:p>
      </dgm:t>
    </dgm:pt>
    <dgm:pt modelId="{E5FDDAC3-7CA4-4FF7-9BD5-A649BD84071F}">
      <dgm:prSet/>
      <dgm:spPr/>
      <dgm:t>
        <a:bodyPr/>
        <a:lstStyle/>
        <a:p>
          <a:r>
            <a:rPr lang="en-US" dirty="0"/>
            <a:t>Kicking Bird - Graham Greene</a:t>
          </a:r>
        </a:p>
      </dgm:t>
    </dgm:pt>
    <dgm:pt modelId="{576CE0DF-D8B1-47C1-AD4B-48057C8B178A}" type="parTrans" cxnId="{6036E517-DC3B-4A43-9CA8-F580508D8250}">
      <dgm:prSet/>
      <dgm:spPr/>
      <dgm:t>
        <a:bodyPr/>
        <a:lstStyle/>
        <a:p>
          <a:endParaRPr lang="en-US"/>
        </a:p>
      </dgm:t>
    </dgm:pt>
    <dgm:pt modelId="{85F8687F-053F-4CBA-8E25-2C80434A27CB}" type="sibTrans" cxnId="{6036E517-DC3B-4A43-9CA8-F580508D8250}">
      <dgm:prSet/>
      <dgm:spPr/>
      <dgm:t>
        <a:bodyPr/>
        <a:lstStyle/>
        <a:p>
          <a:endParaRPr lang="en-US"/>
        </a:p>
      </dgm:t>
    </dgm:pt>
    <dgm:pt modelId="{C9401065-B34E-4245-82FF-80E261EC83DB}">
      <dgm:prSet/>
      <dgm:spPr/>
      <dgm:t>
        <a:bodyPr/>
        <a:lstStyle/>
        <a:p>
          <a:r>
            <a:rPr lang="en-US" dirty="0"/>
            <a:t>Review based on analysis of</a:t>
          </a:r>
        </a:p>
      </dgm:t>
    </dgm:pt>
    <dgm:pt modelId="{B47F4F7C-0F7C-4644-A948-819A0EC5F263}" type="parTrans" cxnId="{6C29FCE1-571D-4F5F-AB02-81C167392DE7}">
      <dgm:prSet/>
      <dgm:spPr/>
      <dgm:t>
        <a:bodyPr/>
        <a:lstStyle/>
        <a:p>
          <a:endParaRPr lang="en-US"/>
        </a:p>
      </dgm:t>
    </dgm:pt>
    <dgm:pt modelId="{B635C23F-7DD6-4D45-89E4-059378CA48FE}" type="sibTrans" cxnId="{6C29FCE1-571D-4F5F-AB02-81C167392DE7}">
      <dgm:prSet/>
      <dgm:spPr/>
      <dgm:t>
        <a:bodyPr/>
        <a:lstStyle/>
        <a:p>
          <a:endParaRPr lang="en-US"/>
        </a:p>
      </dgm:t>
    </dgm:pt>
    <dgm:pt modelId="{1F41BFE4-C767-4360-91B1-33089D29498C}">
      <dgm:prSet/>
      <dgm:spPr/>
      <dgm:t>
        <a:bodyPr/>
        <a:lstStyle/>
        <a:p>
          <a:r>
            <a:rPr lang="en-US" dirty="0"/>
            <a:t>Dunbar’s assimilation into native Sioux culture</a:t>
          </a:r>
        </a:p>
      </dgm:t>
    </dgm:pt>
    <dgm:pt modelId="{8F32A31F-DCF6-4804-8360-379FA74FD9E6}" type="parTrans" cxnId="{0514AE84-0402-4064-9D95-66D099EFCC5F}">
      <dgm:prSet/>
      <dgm:spPr/>
      <dgm:t>
        <a:bodyPr/>
        <a:lstStyle/>
        <a:p>
          <a:endParaRPr lang="en-US"/>
        </a:p>
      </dgm:t>
    </dgm:pt>
    <dgm:pt modelId="{9CC81AF8-A4BE-494F-A059-91D82839F92B}" type="sibTrans" cxnId="{0514AE84-0402-4064-9D95-66D099EFCC5F}">
      <dgm:prSet/>
      <dgm:spPr/>
      <dgm:t>
        <a:bodyPr/>
        <a:lstStyle/>
        <a:p>
          <a:endParaRPr lang="en-US"/>
        </a:p>
      </dgm:t>
    </dgm:pt>
    <dgm:pt modelId="{906C3F0C-073A-44AA-80D3-C534F037BD55}" type="pres">
      <dgm:prSet presAssocID="{732BBE6C-A53C-454B-847E-D95C68B5B96C}" presName="linear" presStyleCnt="0">
        <dgm:presLayoutVars>
          <dgm:animLvl val="lvl"/>
          <dgm:resizeHandles val="exact"/>
        </dgm:presLayoutVars>
      </dgm:prSet>
      <dgm:spPr/>
    </dgm:pt>
    <dgm:pt modelId="{AA04EC86-53FB-4064-9812-227B9AA522F4}" type="pres">
      <dgm:prSet presAssocID="{51381A7A-3126-417A-B14F-85F109775DA8}" presName="parentText" presStyleLbl="node1" presStyleIdx="0" presStyleCnt="6">
        <dgm:presLayoutVars>
          <dgm:chMax val="0"/>
          <dgm:bulletEnabled val="1"/>
        </dgm:presLayoutVars>
      </dgm:prSet>
      <dgm:spPr/>
    </dgm:pt>
    <dgm:pt modelId="{4FA96BBC-CC0D-42D9-9A3D-1473A7F4A4A8}" type="pres">
      <dgm:prSet presAssocID="{51381A7A-3126-417A-B14F-85F109775DA8}" presName="childText" presStyleLbl="revTx" presStyleIdx="0" presStyleCnt="6">
        <dgm:presLayoutVars>
          <dgm:bulletEnabled val="1"/>
        </dgm:presLayoutVars>
      </dgm:prSet>
      <dgm:spPr/>
    </dgm:pt>
    <dgm:pt modelId="{B93C3C13-52D4-475E-9ACC-3A4DD0658C09}" type="pres">
      <dgm:prSet presAssocID="{BE4DE571-505E-4B5B-8D3F-DA5E0EA0EDC1}" presName="parentText" presStyleLbl="node1" presStyleIdx="1" presStyleCnt="6">
        <dgm:presLayoutVars>
          <dgm:chMax val="0"/>
          <dgm:bulletEnabled val="1"/>
        </dgm:presLayoutVars>
      </dgm:prSet>
      <dgm:spPr/>
    </dgm:pt>
    <dgm:pt modelId="{394B778E-5EE2-4192-9347-379691DF826D}" type="pres">
      <dgm:prSet presAssocID="{BE4DE571-505E-4B5B-8D3F-DA5E0EA0EDC1}" presName="childText" presStyleLbl="revTx" presStyleIdx="1" presStyleCnt="6">
        <dgm:presLayoutVars>
          <dgm:bulletEnabled val="1"/>
        </dgm:presLayoutVars>
      </dgm:prSet>
      <dgm:spPr/>
    </dgm:pt>
    <dgm:pt modelId="{812CECA7-65AA-4EFB-B3FE-BA1286DC14C1}" type="pres">
      <dgm:prSet presAssocID="{6E4AB8ED-4281-49F3-B3B2-9888AF8C7CCE}" presName="parentText" presStyleLbl="node1" presStyleIdx="2" presStyleCnt="6">
        <dgm:presLayoutVars>
          <dgm:chMax val="0"/>
          <dgm:bulletEnabled val="1"/>
        </dgm:presLayoutVars>
      </dgm:prSet>
      <dgm:spPr/>
    </dgm:pt>
    <dgm:pt modelId="{99B1C826-4D1B-4B88-A9D0-3DCAA0DD2D53}" type="pres">
      <dgm:prSet presAssocID="{6E4AB8ED-4281-49F3-B3B2-9888AF8C7CCE}" presName="childText" presStyleLbl="revTx" presStyleIdx="2" presStyleCnt="6">
        <dgm:presLayoutVars>
          <dgm:bulletEnabled val="1"/>
        </dgm:presLayoutVars>
      </dgm:prSet>
      <dgm:spPr/>
    </dgm:pt>
    <dgm:pt modelId="{D40F875C-353B-4AEB-A389-3F4514AE6100}" type="pres">
      <dgm:prSet presAssocID="{59358022-B2D2-484B-A414-D36F5940F5D6}" presName="parentText" presStyleLbl="node1" presStyleIdx="3" presStyleCnt="6">
        <dgm:presLayoutVars>
          <dgm:chMax val="0"/>
          <dgm:bulletEnabled val="1"/>
        </dgm:presLayoutVars>
      </dgm:prSet>
      <dgm:spPr/>
    </dgm:pt>
    <dgm:pt modelId="{A0ECF09E-02B3-4FF3-B6C8-BF572868D430}" type="pres">
      <dgm:prSet presAssocID="{59358022-B2D2-484B-A414-D36F5940F5D6}" presName="childText" presStyleLbl="revTx" presStyleIdx="3" presStyleCnt="6">
        <dgm:presLayoutVars>
          <dgm:bulletEnabled val="1"/>
        </dgm:presLayoutVars>
      </dgm:prSet>
      <dgm:spPr/>
    </dgm:pt>
    <dgm:pt modelId="{4E2A1236-C5D2-40E1-A448-A2B71CAB6F7E}" type="pres">
      <dgm:prSet presAssocID="{97E3E9D5-F786-4822-BA73-76A7A99295AD}" presName="parentText" presStyleLbl="node1" presStyleIdx="4" presStyleCnt="6">
        <dgm:presLayoutVars>
          <dgm:chMax val="0"/>
          <dgm:bulletEnabled val="1"/>
        </dgm:presLayoutVars>
      </dgm:prSet>
      <dgm:spPr/>
    </dgm:pt>
    <dgm:pt modelId="{0EB441C0-5947-4BF8-AEF4-AC3B2169A118}" type="pres">
      <dgm:prSet presAssocID="{97E3E9D5-F786-4822-BA73-76A7A99295AD}" presName="childText" presStyleLbl="revTx" presStyleIdx="4" presStyleCnt="6">
        <dgm:presLayoutVars>
          <dgm:bulletEnabled val="1"/>
        </dgm:presLayoutVars>
      </dgm:prSet>
      <dgm:spPr/>
    </dgm:pt>
    <dgm:pt modelId="{9A4C4B94-E4B7-4AF7-9881-792C78BC37F2}" type="pres">
      <dgm:prSet presAssocID="{C9401065-B34E-4245-82FF-80E261EC83DB}" presName="parentText" presStyleLbl="node1" presStyleIdx="5" presStyleCnt="6">
        <dgm:presLayoutVars>
          <dgm:chMax val="0"/>
          <dgm:bulletEnabled val="1"/>
        </dgm:presLayoutVars>
      </dgm:prSet>
      <dgm:spPr/>
    </dgm:pt>
    <dgm:pt modelId="{364DA920-F67A-437D-B6FB-221963AF972C}" type="pres">
      <dgm:prSet presAssocID="{C9401065-B34E-4245-82FF-80E261EC83DB}" presName="childText" presStyleLbl="revTx" presStyleIdx="5" presStyleCnt="6">
        <dgm:presLayoutVars>
          <dgm:bulletEnabled val="1"/>
        </dgm:presLayoutVars>
      </dgm:prSet>
      <dgm:spPr/>
    </dgm:pt>
  </dgm:ptLst>
  <dgm:cxnLst>
    <dgm:cxn modelId="{801A3F02-2B29-404A-A4A5-43218D86D339}" type="presOf" srcId="{82AFA7BA-6CB2-4D71-8DD1-51C0EA5A3F43}" destId="{394B778E-5EE2-4192-9347-379691DF826D}" srcOrd="0" destOrd="0" presId="urn:microsoft.com/office/officeart/2005/8/layout/vList2"/>
    <dgm:cxn modelId="{39830D0B-C727-4F94-9C84-391C59CA1772}" srcId="{732BBE6C-A53C-454B-847E-D95C68B5B96C}" destId="{BE4DE571-505E-4B5B-8D3F-DA5E0EA0EDC1}" srcOrd="1" destOrd="0" parTransId="{5AB069F9-AA3E-4060-A58A-FECC69197A59}" sibTransId="{06B389F6-87DD-4828-88C8-EE662CD62653}"/>
    <dgm:cxn modelId="{E730A510-9270-49E9-9E07-10451268AF99}" srcId="{732BBE6C-A53C-454B-847E-D95C68B5B96C}" destId="{59358022-B2D2-484B-A414-D36F5940F5D6}" srcOrd="3" destOrd="0" parTransId="{6EE20517-ACF8-4073-AA17-8D8C69E6EDD5}" sibTransId="{F40D2194-C4A6-4043-9E52-A91293A60016}"/>
    <dgm:cxn modelId="{D9DA3212-2A3E-43DF-ADD6-B558B6EC493A}" type="presOf" srcId="{C9401065-B34E-4245-82FF-80E261EC83DB}" destId="{9A4C4B94-E4B7-4AF7-9881-792C78BC37F2}" srcOrd="0" destOrd="0" presId="urn:microsoft.com/office/officeart/2005/8/layout/vList2"/>
    <dgm:cxn modelId="{6036E517-DC3B-4A43-9CA8-F580508D8250}" srcId="{97E3E9D5-F786-4822-BA73-76A7A99295AD}" destId="{E5FDDAC3-7CA4-4FF7-9BD5-A649BD84071F}" srcOrd="2" destOrd="0" parTransId="{576CE0DF-D8B1-47C1-AD4B-48057C8B178A}" sibTransId="{85F8687F-053F-4CBA-8E25-2C80434A27CB}"/>
    <dgm:cxn modelId="{CEBEE319-467A-49D7-94E2-3B683B6FE2EE}" srcId="{6E4AB8ED-4281-49F3-B3B2-9888AF8C7CCE}" destId="{15F31575-5736-4232-8D9D-B4754BEC2512}" srcOrd="0" destOrd="0" parTransId="{2F4104C7-CEA5-48A2-AF27-3D2513F8037D}" sibTransId="{7F4779D9-034E-4B15-9E9B-EFA02C7F8F05}"/>
    <dgm:cxn modelId="{7EF9941E-D9D5-4D34-86AB-C37F4A1F9470}" srcId="{51381A7A-3126-417A-B14F-85F109775DA8}" destId="{7E4BE1F5-45D7-4FA4-9F35-A5A8478D93D2}" srcOrd="0" destOrd="0" parTransId="{F35FAD95-FE95-4C22-B5AA-864AD219CD47}" sibTransId="{274D6F2D-D760-4FDD-943B-9B6FE0891E85}"/>
    <dgm:cxn modelId="{749EFF22-7F14-4332-99E3-4B9355DDE217}" type="presOf" srcId="{51381A7A-3126-417A-B14F-85F109775DA8}" destId="{AA04EC86-53FB-4064-9812-227B9AA522F4}" srcOrd="0" destOrd="0" presId="urn:microsoft.com/office/officeart/2005/8/layout/vList2"/>
    <dgm:cxn modelId="{2F0F2229-80A5-4330-B7A2-1A1F06982546}" type="presOf" srcId="{7E4BE1F5-45D7-4FA4-9F35-A5A8478D93D2}" destId="{4FA96BBC-CC0D-42D9-9A3D-1473A7F4A4A8}" srcOrd="0" destOrd="0" presId="urn:microsoft.com/office/officeart/2005/8/layout/vList2"/>
    <dgm:cxn modelId="{990F9C31-C576-4750-90C2-DF2CE3898120}" type="presOf" srcId="{16F548B9-89C4-492F-B198-B3C32FAADFBC}" destId="{A0ECF09E-02B3-4FF3-B6C8-BF572868D430}" srcOrd="0" destOrd="0" presId="urn:microsoft.com/office/officeart/2005/8/layout/vList2"/>
    <dgm:cxn modelId="{C1B0A061-5AE0-4864-B6B0-3EB3B95283D7}" srcId="{732BBE6C-A53C-454B-847E-D95C68B5B96C}" destId="{6E4AB8ED-4281-49F3-B3B2-9888AF8C7CCE}" srcOrd="2" destOrd="0" parTransId="{8F68EF64-5419-4DF4-904A-0BD7AA654E3C}" sibTransId="{5AADC47B-DC2F-4CF8-B136-AC79C9CA1C95}"/>
    <dgm:cxn modelId="{5CD16064-A932-4249-B8C2-4E1C12360A48}" type="presOf" srcId="{97E3E9D5-F786-4822-BA73-76A7A99295AD}" destId="{4E2A1236-C5D2-40E1-A448-A2B71CAB6F7E}" srcOrd="0" destOrd="0" presId="urn:microsoft.com/office/officeart/2005/8/layout/vList2"/>
    <dgm:cxn modelId="{4BAB1E45-B20E-426C-B8C8-6B6EDEB826A8}" type="presOf" srcId="{D54EEC22-EAD4-484C-8B14-B087758DF2A7}" destId="{0EB441C0-5947-4BF8-AEF4-AC3B2169A118}" srcOrd="0" destOrd="1" presId="urn:microsoft.com/office/officeart/2005/8/layout/vList2"/>
    <dgm:cxn modelId="{1610E856-A6DD-4483-AFD3-975D26D18457}" type="presOf" srcId="{81D85AFA-0795-4715-96D5-5EF3F2FD5ABC}" destId="{0EB441C0-5947-4BF8-AEF4-AC3B2169A118}" srcOrd="0" destOrd="0" presId="urn:microsoft.com/office/officeart/2005/8/layout/vList2"/>
    <dgm:cxn modelId="{D65D7481-407C-4CBC-9D6C-EF75A8A4AA2E}" srcId="{BE4DE571-505E-4B5B-8D3F-DA5E0EA0EDC1}" destId="{82AFA7BA-6CB2-4D71-8DD1-51C0EA5A3F43}" srcOrd="0" destOrd="0" parTransId="{F0739ED3-4D57-497F-BD30-970EE8A5394A}" sibTransId="{AC1FE0BA-2252-4F93-B315-85980932A0EC}"/>
    <dgm:cxn modelId="{0514AE84-0402-4064-9D95-66D099EFCC5F}" srcId="{C9401065-B34E-4245-82FF-80E261EC83DB}" destId="{1F41BFE4-C767-4360-91B1-33089D29498C}" srcOrd="0" destOrd="0" parTransId="{8F32A31F-DCF6-4804-8360-379FA74FD9E6}" sibTransId="{9CC81AF8-A4BE-494F-A059-91D82839F92B}"/>
    <dgm:cxn modelId="{13EFBC97-19B2-425A-A352-441FAB4BF86A}" type="presOf" srcId="{732BBE6C-A53C-454B-847E-D95C68B5B96C}" destId="{906C3F0C-073A-44AA-80D3-C534F037BD55}" srcOrd="0" destOrd="0" presId="urn:microsoft.com/office/officeart/2005/8/layout/vList2"/>
    <dgm:cxn modelId="{856DD19B-BEF7-4572-A070-3C04419A6A2E}" type="presOf" srcId="{1F41BFE4-C767-4360-91B1-33089D29498C}" destId="{364DA920-F67A-437D-B6FB-221963AF972C}" srcOrd="0" destOrd="0" presId="urn:microsoft.com/office/officeart/2005/8/layout/vList2"/>
    <dgm:cxn modelId="{D26EDEC2-5214-4A9C-A9D5-1F497F9208D5}" srcId="{732BBE6C-A53C-454B-847E-D95C68B5B96C}" destId="{51381A7A-3126-417A-B14F-85F109775DA8}" srcOrd="0" destOrd="0" parTransId="{DDFB9009-C1F2-484D-A838-4A937EEC1DE9}" sibTransId="{A75D8523-031F-4A77-9C6E-303F387540DB}"/>
    <dgm:cxn modelId="{939FD8D0-B519-4012-B26E-5E54D9528FAE}" type="presOf" srcId="{BE4DE571-505E-4B5B-8D3F-DA5E0EA0EDC1}" destId="{B93C3C13-52D4-475E-9ACC-3A4DD0658C09}" srcOrd="0" destOrd="0" presId="urn:microsoft.com/office/officeart/2005/8/layout/vList2"/>
    <dgm:cxn modelId="{950BAAD7-980E-4FFE-8D57-817DACAD9DBC}" srcId="{97E3E9D5-F786-4822-BA73-76A7A99295AD}" destId="{D54EEC22-EAD4-484C-8B14-B087758DF2A7}" srcOrd="1" destOrd="0" parTransId="{EE63E72B-6CD1-4F2C-BBF6-80C364EFA407}" sibTransId="{AE6DA279-16DD-4554-9D44-0C1479319832}"/>
    <dgm:cxn modelId="{A80B2DD9-01BB-4930-A338-4EBF361BAE2F}" srcId="{59358022-B2D2-484B-A414-D36F5940F5D6}" destId="{16F548B9-89C4-492F-B198-B3C32FAADFBC}" srcOrd="0" destOrd="0" parTransId="{F3440C86-B50A-43BF-8638-FCE428B3FCE7}" sibTransId="{A1C6A48B-58E9-4550-9A3A-ED023463385D}"/>
    <dgm:cxn modelId="{F2BA35DC-AC8B-47C8-B4A4-CE062C2360C2}" type="presOf" srcId="{6E4AB8ED-4281-49F3-B3B2-9888AF8C7CCE}" destId="{812CECA7-65AA-4EFB-B3FE-BA1286DC14C1}" srcOrd="0" destOrd="0" presId="urn:microsoft.com/office/officeart/2005/8/layout/vList2"/>
    <dgm:cxn modelId="{708527DE-C705-42AA-A37E-79D126E0BA5C}" srcId="{732BBE6C-A53C-454B-847E-D95C68B5B96C}" destId="{97E3E9D5-F786-4822-BA73-76A7A99295AD}" srcOrd="4" destOrd="0" parTransId="{C7015575-2855-451D-ACC4-B181EF238E95}" sibTransId="{DBACD09F-FF76-4DB9-A81E-EC5B59B83B21}"/>
    <dgm:cxn modelId="{6C29FCE1-571D-4F5F-AB02-81C167392DE7}" srcId="{732BBE6C-A53C-454B-847E-D95C68B5B96C}" destId="{C9401065-B34E-4245-82FF-80E261EC83DB}" srcOrd="5" destOrd="0" parTransId="{B47F4F7C-0F7C-4644-A948-819A0EC5F263}" sibTransId="{B635C23F-7DD6-4D45-89E4-059378CA48FE}"/>
    <dgm:cxn modelId="{DA4631E2-65E7-4174-94D4-98A9DF9C1838}" srcId="{97E3E9D5-F786-4822-BA73-76A7A99295AD}" destId="{81D85AFA-0795-4715-96D5-5EF3F2FD5ABC}" srcOrd="0" destOrd="0" parTransId="{A1C93593-D2F8-44DB-907A-861EB34DA2C1}" sibTransId="{62C90F65-EE48-4050-B232-312CB54ED6F4}"/>
    <dgm:cxn modelId="{5ECCB6EA-3290-41DD-ADCF-C5BC4001E827}" type="presOf" srcId="{59358022-B2D2-484B-A414-D36F5940F5D6}" destId="{D40F875C-353B-4AEB-A389-3F4514AE6100}" srcOrd="0" destOrd="0" presId="urn:microsoft.com/office/officeart/2005/8/layout/vList2"/>
    <dgm:cxn modelId="{4EBB04EB-2787-4D3D-9FB0-AC9207EDB9B1}" type="presOf" srcId="{15F31575-5736-4232-8D9D-B4754BEC2512}" destId="{99B1C826-4D1B-4B88-A9D0-3DCAA0DD2D53}" srcOrd="0" destOrd="0" presId="urn:microsoft.com/office/officeart/2005/8/layout/vList2"/>
    <dgm:cxn modelId="{488E5BEE-8594-42D4-A39B-9C3F635A2EF7}" type="presOf" srcId="{E5FDDAC3-7CA4-4FF7-9BD5-A649BD84071F}" destId="{0EB441C0-5947-4BF8-AEF4-AC3B2169A118}" srcOrd="0" destOrd="2" presId="urn:microsoft.com/office/officeart/2005/8/layout/vList2"/>
    <dgm:cxn modelId="{44B82F14-3177-4B64-A255-19366654E873}" type="presParOf" srcId="{906C3F0C-073A-44AA-80D3-C534F037BD55}" destId="{AA04EC86-53FB-4064-9812-227B9AA522F4}" srcOrd="0" destOrd="0" presId="urn:microsoft.com/office/officeart/2005/8/layout/vList2"/>
    <dgm:cxn modelId="{3C5E892F-8A6E-4616-9A95-6121BDCDEECE}" type="presParOf" srcId="{906C3F0C-073A-44AA-80D3-C534F037BD55}" destId="{4FA96BBC-CC0D-42D9-9A3D-1473A7F4A4A8}" srcOrd="1" destOrd="0" presId="urn:microsoft.com/office/officeart/2005/8/layout/vList2"/>
    <dgm:cxn modelId="{925AF8C8-9A3F-4EED-992D-E8CA73DB8155}" type="presParOf" srcId="{906C3F0C-073A-44AA-80D3-C534F037BD55}" destId="{B93C3C13-52D4-475E-9ACC-3A4DD0658C09}" srcOrd="2" destOrd="0" presId="urn:microsoft.com/office/officeart/2005/8/layout/vList2"/>
    <dgm:cxn modelId="{91CCFAC2-AB10-40BA-8A88-E16FD139F2B5}" type="presParOf" srcId="{906C3F0C-073A-44AA-80D3-C534F037BD55}" destId="{394B778E-5EE2-4192-9347-379691DF826D}" srcOrd="3" destOrd="0" presId="urn:microsoft.com/office/officeart/2005/8/layout/vList2"/>
    <dgm:cxn modelId="{BBFE691C-5863-49BE-84D0-060480AC1647}" type="presParOf" srcId="{906C3F0C-073A-44AA-80D3-C534F037BD55}" destId="{812CECA7-65AA-4EFB-B3FE-BA1286DC14C1}" srcOrd="4" destOrd="0" presId="urn:microsoft.com/office/officeart/2005/8/layout/vList2"/>
    <dgm:cxn modelId="{58E04914-4791-4E85-9000-B45BF021DA7F}" type="presParOf" srcId="{906C3F0C-073A-44AA-80D3-C534F037BD55}" destId="{99B1C826-4D1B-4B88-A9D0-3DCAA0DD2D53}" srcOrd="5" destOrd="0" presId="urn:microsoft.com/office/officeart/2005/8/layout/vList2"/>
    <dgm:cxn modelId="{99709816-46B1-47EC-94DD-05971D5FA980}" type="presParOf" srcId="{906C3F0C-073A-44AA-80D3-C534F037BD55}" destId="{D40F875C-353B-4AEB-A389-3F4514AE6100}" srcOrd="6" destOrd="0" presId="urn:microsoft.com/office/officeart/2005/8/layout/vList2"/>
    <dgm:cxn modelId="{AAAD9694-BAE1-4879-B201-E1698538F30D}" type="presParOf" srcId="{906C3F0C-073A-44AA-80D3-C534F037BD55}" destId="{A0ECF09E-02B3-4FF3-B6C8-BF572868D430}" srcOrd="7" destOrd="0" presId="urn:microsoft.com/office/officeart/2005/8/layout/vList2"/>
    <dgm:cxn modelId="{DFC27D11-0946-42F3-A04C-F4F3D56906DB}" type="presParOf" srcId="{906C3F0C-073A-44AA-80D3-C534F037BD55}" destId="{4E2A1236-C5D2-40E1-A448-A2B71CAB6F7E}" srcOrd="8" destOrd="0" presId="urn:microsoft.com/office/officeart/2005/8/layout/vList2"/>
    <dgm:cxn modelId="{783ACA9F-7BF7-4573-806F-0B13ACD0EF0A}" type="presParOf" srcId="{906C3F0C-073A-44AA-80D3-C534F037BD55}" destId="{0EB441C0-5947-4BF8-AEF4-AC3B2169A118}" srcOrd="9" destOrd="0" presId="urn:microsoft.com/office/officeart/2005/8/layout/vList2"/>
    <dgm:cxn modelId="{12BC31FF-11A5-41D4-B590-EC0D3BF70623}" type="presParOf" srcId="{906C3F0C-073A-44AA-80D3-C534F037BD55}" destId="{9A4C4B94-E4B7-4AF7-9881-792C78BC37F2}" srcOrd="10" destOrd="0" presId="urn:microsoft.com/office/officeart/2005/8/layout/vList2"/>
    <dgm:cxn modelId="{BAFA3820-1553-45DC-8B8D-BD32B3725B68}" type="presParOf" srcId="{906C3F0C-073A-44AA-80D3-C534F037BD55}" destId="{364DA920-F67A-437D-B6FB-221963AF972C}"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1D388-EC4D-4102-8FED-948AA2CDD6AD}" type="doc">
      <dgm:prSet loTypeId="urn:microsoft.com/office/officeart/2005/8/layout/process5" loCatId="process" qsTypeId="urn:microsoft.com/office/officeart/2005/8/quickstyle/simple1" qsCatId="simple" csTypeId="urn:microsoft.com/office/officeart/2005/8/colors/accent4_2" csCatId="accent4"/>
      <dgm:spPr/>
      <dgm:t>
        <a:bodyPr/>
        <a:lstStyle/>
        <a:p>
          <a:endParaRPr lang="en-US"/>
        </a:p>
      </dgm:t>
    </dgm:pt>
    <dgm:pt modelId="{17B0FE52-41E8-4BCB-9557-B884F6E2F5A6}">
      <dgm:prSet/>
      <dgm:spPr/>
      <dgm:t>
        <a:bodyPr/>
        <a:lstStyle/>
        <a:p>
          <a:r>
            <a:rPr lang="en-US"/>
            <a:t>Injured Union Soldier</a:t>
          </a:r>
        </a:p>
      </dgm:t>
    </dgm:pt>
    <dgm:pt modelId="{AFA8A5B0-85B9-42B3-B2DC-AAB1AF20E537}" type="parTrans" cxnId="{403837BA-0E9F-4780-96EB-2CDA2E9D7EF1}">
      <dgm:prSet/>
      <dgm:spPr/>
      <dgm:t>
        <a:bodyPr/>
        <a:lstStyle/>
        <a:p>
          <a:endParaRPr lang="en-US"/>
        </a:p>
      </dgm:t>
    </dgm:pt>
    <dgm:pt modelId="{AD45892F-2064-4537-BB2A-88DC3C3184E8}" type="sibTrans" cxnId="{403837BA-0E9F-4780-96EB-2CDA2E9D7EF1}">
      <dgm:prSet/>
      <dgm:spPr/>
      <dgm:t>
        <a:bodyPr/>
        <a:lstStyle/>
        <a:p>
          <a:endParaRPr lang="en-US"/>
        </a:p>
      </dgm:t>
    </dgm:pt>
    <dgm:pt modelId="{C518E659-6BA0-4401-93BB-8F47C9E31F61}">
      <dgm:prSet/>
      <dgm:spPr/>
      <dgm:t>
        <a:bodyPr/>
        <a:lstStyle/>
        <a:p>
          <a:r>
            <a:rPr lang="en-US"/>
            <a:t>Requested a post in the Western frontier</a:t>
          </a:r>
        </a:p>
      </dgm:t>
    </dgm:pt>
    <dgm:pt modelId="{8D29CCBF-C4A3-4AC8-8E2A-D1E7C8EF6892}" type="parTrans" cxnId="{549AEB79-4788-4816-A8F3-CA4C8EA406B9}">
      <dgm:prSet/>
      <dgm:spPr/>
      <dgm:t>
        <a:bodyPr/>
        <a:lstStyle/>
        <a:p>
          <a:endParaRPr lang="en-US"/>
        </a:p>
      </dgm:t>
    </dgm:pt>
    <dgm:pt modelId="{45A58274-5E47-4264-9820-E3337709BC02}" type="sibTrans" cxnId="{549AEB79-4788-4816-A8F3-CA4C8EA406B9}">
      <dgm:prSet/>
      <dgm:spPr/>
      <dgm:t>
        <a:bodyPr/>
        <a:lstStyle/>
        <a:p>
          <a:endParaRPr lang="en-US"/>
        </a:p>
      </dgm:t>
    </dgm:pt>
    <dgm:pt modelId="{09BE6843-1E69-449F-BB8A-DDC9C27A9CA2}">
      <dgm:prSet/>
      <dgm:spPr/>
      <dgm:t>
        <a:bodyPr/>
        <a:lstStyle/>
        <a:p>
          <a:r>
            <a:rPr lang="en-US"/>
            <a:t>Met native Indians (Sioux) for the first time</a:t>
          </a:r>
        </a:p>
      </dgm:t>
    </dgm:pt>
    <dgm:pt modelId="{A1DA83A4-F294-471B-B4B5-4AD076BAEBF1}" type="parTrans" cxnId="{5881E7E2-23BA-459B-B274-51712977756A}">
      <dgm:prSet/>
      <dgm:spPr/>
      <dgm:t>
        <a:bodyPr/>
        <a:lstStyle/>
        <a:p>
          <a:endParaRPr lang="en-US"/>
        </a:p>
      </dgm:t>
    </dgm:pt>
    <dgm:pt modelId="{5F3BE4CA-8E7C-47CA-8A29-5A018E072B51}" type="sibTrans" cxnId="{5881E7E2-23BA-459B-B274-51712977756A}">
      <dgm:prSet/>
      <dgm:spPr/>
      <dgm:t>
        <a:bodyPr/>
        <a:lstStyle/>
        <a:p>
          <a:endParaRPr lang="en-US"/>
        </a:p>
      </dgm:t>
    </dgm:pt>
    <dgm:pt modelId="{941FC4C3-0CCF-4DB8-BE02-AA2EF51AE7AC}">
      <dgm:prSet/>
      <dgm:spPr/>
      <dgm:t>
        <a:bodyPr/>
        <a:lstStyle/>
        <a:p>
          <a:r>
            <a:rPr lang="en-US"/>
            <a:t>Quickly befriended the natives and earned their respect</a:t>
          </a:r>
        </a:p>
      </dgm:t>
    </dgm:pt>
    <dgm:pt modelId="{757F9821-BBB3-4FAF-9BB6-7FCE03D1CEF0}" type="parTrans" cxnId="{276CD260-DAAA-4D07-93C5-8E2EE9233F89}">
      <dgm:prSet/>
      <dgm:spPr/>
      <dgm:t>
        <a:bodyPr/>
        <a:lstStyle/>
        <a:p>
          <a:endParaRPr lang="en-US"/>
        </a:p>
      </dgm:t>
    </dgm:pt>
    <dgm:pt modelId="{DE7E5538-6162-477C-B79C-24CA77E776CD}" type="sibTrans" cxnId="{276CD260-DAAA-4D07-93C5-8E2EE9233F89}">
      <dgm:prSet/>
      <dgm:spPr/>
      <dgm:t>
        <a:bodyPr/>
        <a:lstStyle/>
        <a:p>
          <a:endParaRPr lang="en-US"/>
        </a:p>
      </dgm:t>
    </dgm:pt>
    <dgm:pt modelId="{A2E41CAF-C147-43D8-9BA7-045C62F107CB}">
      <dgm:prSet/>
      <dgm:spPr/>
      <dgm:t>
        <a:bodyPr/>
        <a:lstStyle/>
        <a:p>
          <a:r>
            <a:rPr lang="en-US"/>
            <a:t>Helped them during their hard time while assimilating into their culture at the same time. </a:t>
          </a:r>
        </a:p>
      </dgm:t>
    </dgm:pt>
    <dgm:pt modelId="{90386753-97EC-4D48-88E9-DD98B1110605}" type="parTrans" cxnId="{B42BE34A-47D8-494A-BDD0-2D70D4F5A8C1}">
      <dgm:prSet/>
      <dgm:spPr/>
      <dgm:t>
        <a:bodyPr/>
        <a:lstStyle/>
        <a:p>
          <a:endParaRPr lang="en-US"/>
        </a:p>
      </dgm:t>
    </dgm:pt>
    <dgm:pt modelId="{07882C04-B035-4521-B46E-0720AF6426BC}" type="sibTrans" cxnId="{B42BE34A-47D8-494A-BDD0-2D70D4F5A8C1}">
      <dgm:prSet/>
      <dgm:spPr/>
      <dgm:t>
        <a:bodyPr/>
        <a:lstStyle/>
        <a:p>
          <a:endParaRPr lang="en-US"/>
        </a:p>
      </dgm:t>
    </dgm:pt>
    <dgm:pt modelId="{00C95BCC-C5D0-4E8C-BBE5-AC0C2DDD1F19}" type="pres">
      <dgm:prSet presAssocID="{13F1D388-EC4D-4102-8FED-948AA2CDD6AD}" presName="diagram" presStyleCnt="0">
        <dgm:presLayoutVars>
          <dgm:dir/>
          <dgm:resizeHandles val="exact"/>
        </dgm:presLayoutVars>
      </dgm:prSet>
      <dgm:spPr/>
    </dgm:pt>
    <dgm:pt modelId="{3BEDB755-A118-473E-90D3-445439F81B6C}" type="pres">
      <dgm:prSet presAssocID="{17B0FE52-41E8-4BCB-9557-B884F6E2F5A6}" presName="node" presStyleLbl="node1" presStyleIdx="0" presStyleCnt="5">
        <dgm:presLayoutVars>
          <dgm:bulletEnabled val="1"/>
        </dgm:presLayoutVars>
      </dgm:prSet>
      <dgm:spPr/>
    </dgm:pt>
    <dgm:pt modelId="{E18D2FD3-DA09-4248-936C-CE828F95860B}" type="pres">
      <dgm:prSet presAssocID="{AD45892F-2064-4537-BB2A-88DC3C3184E8}" presName="sibTrans" presStyleLbl="sibTrans2D1" presStyleIdx="0" presStyleCnt="4"/>
      <dgm:spPr/>
    </dgm:pt>
    <dgm:pt modelId="{199B7953-B0F3-4456-A76C-F6D25319C1BB}" type="pres">
      <dgm:prSet presAssocID="{AD45892F-2064-4537-BB2A-88DC3C3184E8}" presName="connectorText" presStyleLbl="sibTrans2D1" presStyleIdx="0" presStyleCnt="4"/>
      <dgm:spPr/>
    </dgm:pt>
    <dgm:pt modelId="{6C288E7C-3A12-4A05-A38E-4FAD629FAFB3}" type="pres">
      <dgm:prSet presAssocID="{C518E659-6BA0-4401-93BB-8F47C9E31F61}" presName="node" presStyleLbl="node1" presStyleIdx="1" presStyleCnt="5">
        <dgm:presLayoutVars>
          <dgm:bulletEnabled val="1"/>
        </dgm:presLayoutVars>
      </dgm:prSet>
      <dgm:spPr/>
    </dgm:pt>
    <dgm:pt modelId="{95FBB383-B80D-42FA-BD11-FBD95B0523EE}" type="pres">
      <dgm:prSet presAssocID="{45A58274-5E47-4264-9820-E3337709BC02}" presName="sibTrans" presStyleLbl="sibTrans2D1" presStyleIdx="1" presStyleCnt="4"/>
      <dgm:spPr/>
    </dgm:pt>
    <dgm:pt modelId="{331CB215-2F59-420D-97FA-9FDA9E2227D6}" type="pres">
      <dgm:prSet presAssocID="{45A58274-5E47-4264-9820-E3337709BC02}" presName="connectorText" presStyleLbl="sibTrans2D1" presStyleIdx="1" presStyleCnt="4"/>
      <dgm:spPr/>
    </dgm:pt>
    <dgm:pt modelId="{7C8A8FE9-4E63-4442-BE18-001BCBA191E7}" type="pres">
      <dgm:prSet presAssocID="{09BE6843-1E69-449F-BB8A-DDC9C27A9CA2}" presName="node" presStyleLbl="node1" presStyleIdx="2" presStyleCnt="5">
        <dgm:presLayoutVars>
          <dgm:bulletEnabled val="1"/>
        </dgm:presLayoutVars>
      </dgm:prSet>
      <dgm:spPr/>
    </dgm:pt>
    <dgm:pt modelId="{BEB570D7-C1B7-448D-9DC4-C2A614FE90D6}" type="pres">
      <dgm:prSet presAssocID="{5F3BE4CA-8E7C-47CA-8A29-5A018E072B51}" presName="sibTrans" presStyleLbl="sibTrans2D1" presStyleIdx="2" presStyleCnt="4"/>
      <dgm:spPr/>
    </dgm:pt>
    <dgm:pt modelId="{705D5218-33E5-46C1-A7C3-0C1BA8AA1B11}" type="pres">
      <dgm:prSet presAssocID="{5F3BE4CA-8E7C-47CA-8A29-5A018E072B51}" presName="connectorText" presStyleLbl="sibTrans2D1" presStyleIdx="2" presStyleCnt="4"/>
      <dgm:spPr/>
    </dgm:pt>
    <dgm:pt modelId="{C7A71456-55AC-44C0-8D29-F5B817A87363}" type="pres">
      <dgm:prSet presAssocID="{941FC4C3-0CCF-4DB8-BE02-AA2EF51AE7AC}" presName="node" presStyleLbl="node1" presStyleIdx="3" presStyleCnt="5">
        <dgm:presLayoutVars>
          <dgm:bulletEnabled val="1"/>
        </dgm:presLayoutVars>
      </dgm:prSet>
      <dgm:spPr/>
    </dgm:pt>
    <dgm:pt modelId="{48E80A7A-04BA-4B98-85CD-D5EEAB075BC0}" type="pres">
      <dgm:prSet presAssocID="{DE7E5538-6162-477C-B79C-24CA77E776CD}" presName="sibTrans" presStyleLbl="sibTrans2D1" presStyleIdx="3" presStyleCnt="4"/>
      <dgm:spPr/>
    </dgm:pt>
    <dgm:pt modelId="{AE054BF6-4DCF-4556-9494-1C59E4D93C5A}" type="pres">
      <dgm:prSet presAssocID="{DE7E5538-6162-477C-B79C-24CA77E776CD}" presName="connectorText" presStyleLbl="sibTrans2D1" presStyleIdx="3" presStyleCnt="4"/>
      <dgm:spPr/>
    </dgm:pt>
    <dgm:pt modelId="{845700CB-5E89-44BF-BCFA-585EE7F614E5}" type="pres">
      <dgm:prSet presAssocID="{A2E41CAF-C147-43D8-9BA7-045C62F107CB}" presName="node" presStyleLbl="node1" presStyleIdx="4" presStyleCnt="5">
        <dgm:presLayoutVars>
          <dgm:bulletEnabled val="1"/>
        </dgm:presLayoutVars>
      </dgm:prSet>
      <dgm:spPr/>
    </dgm:pt>
  </dgm:ptLst>
  <dgm:cxnLst>
    <dgm:cxn modelId="{1B131919-F8E0-408E-9CFA-1AD39298CF4F}" type="presOf" srcId="{AD45892F-2064-4537-BB2A-88DC3C3184E8}" destId="{199B7953-B0F3-4456-A76C-F6D25319C1BB}" srcOrd="1" destOrd="0" presId="urn:microsoft.com/office/officeart/2005/8/layout/process5"/>
    <dgm:cxn modelId="{09372E21-C087-4A15-BF5F-2DFBBBA4E306}" type="presOf" srcId="{AD45892F-2064-4537-BB2A-88DC3C3184E8}" destId="{E18D2FD3-DA09-4248-936C-CE828F95860B}" srcOrd="0" destOrd="0" presId="urn:microsoft.com/office/officeart/2005/8/layout/process5"/>
    <dgm:cxn modelId="{FA3FF240-6C84-4369-8227-AE1B5B2F3ACF}" type="presOf" srcId="{DE7E5538-6162-477C-B79C-24CA77E776CD}" destId="{AE054BF6-4DCF-4556-9494-1C59E4D93C5A}" srcOrd="1" destOrd="0" presId="urn:microsoft.com/office/officeart/2005/8/layout/process5"/>
    <dgm:cxn modelId="{276CD260-DAAA-4D07-93C5-8E2EE9233F89}" srcId="{13F1D388-EC4D-4102-8FED-948AA2CDD6AD}" destId="{941FC4C3-0CCF-4DB8-BE02-AA2EF51AE7AC}" srcOrd="3" destOrd="0" parTransId="{757F9821-BBB3-4FAF-9BB6-7FCE03D1CEF0}" sibTransId="{DE7E5538-6162-477C-B79C-24CA77E776CD}"/>
    <dgm:cxn modelId="{0C5F7741-DE29-4418-9AE5-E56EEDD9660E}" type="presOf" srcId="{5F3BE4CA-8E7C-47CA-8A29-5A018E072B51}" destId="{BEB570D7-C1B7-448D-9DC4-C2A614FE90D6}" srcOrd="0" destOrd="0" presId="urn:microsoft.com/office/officeart/2005/8/layout/process5"/>
    <dgm:cxn modelId="{B71DF941-29A9-45EE-8969-4761798072E6}" type="presOf" srcId="{45A58274-5E47-4264-9820-E3337709BC02}" destId="{331CB215-2F59-420D-97FA-9FDA9E2227D6}" srcOrd="1" destOrd="0" presId="urn:microsoft.com/office/officeart/2005/8/layout/process5"/>
    <dgm:cxn modelId="{FC99C548-E618-47B7-AB2D-03523FD5073A}" type="presOf" srcId="{45A58274-5E47-4264-9820-E3337709BC02}" destId="{95FBB383-B80D-42FA-BD11-FBD95B0523EE}" srcOrd="0" destOrd="0" presId="urn:microsoft.com/office/officeart/2005/8/layout/process5"/>
    <dgm:cxn modelId="{E8091F6A-074B-4B44-A7A3-AA2918CC6889}" type="presOf" srcId="{C518E659-6BA0-4401-93BB-8F47C9E31F61}" destId="{6C288E7C-3A12-4A05-A38E-4FAD629FAFB3}" srcOrd="0" destOrd="0" presId="urn:microsoft.com/office/officeart/2005/8/layout/process5"/>
    <dgm:cxn modelId="{B42BE34A-47D8-494A-BDD0-2D70D4F5A8C1}" srcId="{13F1D388-EC4D-4102-8FED-948AA2CDD6AD}" destId="{A2E41CAF-C147-43D8-9BA7-045C62F107CB}" srcOrd="4" destOrd="0" parTransId="{90386753-97EC-4D48-88E9-DD98B1110605}" sibTransId="{07882C04-B035-4521-B46E-0720AF6426BC}"/>
    <dgm:cxn modelId="{ACC18578-81C0-4EA3-ABF2-AE0A3D43728D}" type="presOf" srcId="{941FC4C3-0CCF-4DB8-BE02-AA2EF51AE7AC}" destId="{C7A71456-55AC-44C0-8D29-F5B817A87363}" srcOrd="0" destOrd="0" presId="urn:microsoft.com/office/officeart/2005/8/layout/process5"/>
    <dgm:cxn modelId="{549AEB79-4788-4816-A8F3-CA4C8EA406B9}" srcId="{13F1D388-EC4D-4102-8FED-948AA2CDD6AD}" destId="{C518E659-6BA0-4401-93BB-8F47C9E31F61}" srcOrd="1" destOrd="0" parTransId="{8D29CCBF-C4A3-4AC8-8E2A-D1E7C8EF6892}" sibTransId="{45A58274-5E47-4264-9820-E3337709BC02}"/>
    <dgm:cxn modelId="{A0AEC47B-1A51-4FA4-8C66-BB850638CFA9}" type="presOf" srcId="{5F3BE4CA-8E7C-47CA-8A29-5A018E072B51}" destId="{705D5218-33E5-46C1-A7C3-0C1BA8AA1B11}" srcOrd="1" destOrd="0" presId="urn:microsoft.com/office/officeart/2005/8/layout/process5"/>
    <dgm:cxn modelId="{3D8DCCA7-021B-4DDB-BAB8-D829A4AD553B}" type="presOf" srcId="{A2E41CAF-C147-43D8-9BA7-045C62F107CB}" destId="{845700CB-5E89-44BF-BCFA-585EE7F614E5}" srcOrd="0" destOrd="0" presId="urn:microsoft.com/office/officeart/2005/8/layout/process5"/>
    <dgm:cxn modelId="{403837BA-0E9F-4780-96EB-2CDA2E9D7EF1}" srcId="{13F1D388-EC4D-4102-8FED-948AA2CDD6AD}" destId="{17B0FE52-41E8-4BCB-9557-B884F6E2F5A6}" srcOrd="0" destOrd="0" parTransId="{AFA8A5B0-85B9-42B3-B2DC-AAB1AF20E537}" sibTransId="{AD45892F-2064-4537-BB2A-88DC3C3184E8}"/>
    <dgm:cxn modelId="{F4829FBA-4FFE-49F3-9CD6-604AE3991A6F}" type="presOf" srcId="{09BE6843-1E69-449F-BB8A-DDC9C27A9CA2}" destId="{7C8A8FE9-4E63-4442-BE18-001BCBA191E7}" srcOrd="0" destOrd="0" presId="urn:microsoft.com/office/officeart/2005/8/layout/process5"/>
    <dgm:cxn modelId="{5881E7E2-23BA-459B-B274-51712977756A}" srcId="{13F1D388-EC4D-4102-8FED-948AA2CDD6AD}" destId="{09BE6843-1E69-449F-BB8A-DDC9C27A9CA2}" srcOrd="2" destOrd="0" parTransId="{A1DA83A4-F294-471B-B4B5-4AD076BAEBF1}" sibTransId="{5F3BE4CA-8E7C-47CA-8A29-5A018E072B51}"/>
    <dgm:cxn modelId="{480994E4-1594-4A50-A8CA-4C6F912A3088}" type="presOf" srcId="{17B0FE52-41E8-4BCB-9557-B884F6E2F5A6}" destId="{3BEDB755-A118-473E-90D3-445439F81B6C}" srcOrd="0" destOrd="0" presId="urn:microsoft.com/office/officeart/2005/8/layout/process5"/>
    <dgm:cxn modelId="{144108E5-7978-4382-8C8D-E8A9B27BB2CA}" type="presOf" srcId="{DE7E5538-6162-477C-B79C-24CA77E776CD}" destId="{48E80A7A-04BA-4B98-85CD-D5EEAB075BC0}" srcOrd="0" destOrd="0" presId="urn:microsoft.com/office/officeart/2005/8/layout/process5"/>
    <dgm:cxn modelId="{D6F3C6F0-A4F9-44CE-8FE4-5AC81A4EC991}" type="presOf" srcId="{13F1D388-EC4D-4102-8FED-948AA2CDD6AD}" destId="{00C95BCC-C5D0-4E8C-BBE5-AC0C2DDD1F19}" srcOrd="0" destOrd="0" presId="urn:microsoft.com/office/officeart/2005/8/layout/process5"/>
    <dgm:cxn modelId="{3F6AD0D1-A76F-48B4-A1B7-F7EAC16517A0}" type="presParOf" srcId="{00C95BCC-C5D0-4E8C-BBE5-AC0C2DDD1F19}" destId="{3BEDB755-A118-473E-90D3-445439F81B6C}" srcOrd="0" destOrd="0" presId="urn:microsoft.com/office/officeart/2005/8/layout/process5"/>
    <dgm:cxn modelId="{D60BEE8F-F3B6-4830-965A-8EE5855ACDEA}" type="presParOf" srcId="{00C95BCC-C5D0-4E8C-BBE5-AC0C2DDD1F19}" destId="{E18D2FD3-DA09-4248-936C-CE828F95860B}" srcOrd="1" destOrd="0" presId="urn:microsoft.com/office/officeart/2005/8/layout/process5"/>
    <dgm:cxn modelId="{8FDED11C-2CFA-4AFD-BE77-AB663B75B328}" type="presParOf" srcId="{E18D2FD3-DA09-4248-936C-CE828F95860B}" destId="{199B7953-B0F3-4456-A76C-F6D25319C1BB}" srcOrd="0" destOrd="0" presId="urn:microsoft.com/office/officeart/2005/8/layout/process5"/>
    <dgm:cxn modelId="{90965BE6-A7A0-4318-9C10-AF152E7B520A}" type="presParOf" srcId="{00C95BCC-C5D0-4E8C-BBE5-AC0C2DDD1F19}" destId="{6C288E7C-3A12-4A05-A38E-4FAD629FAFB3}" srcOrd="2" destOrd="0" presId="urn:microsoft.com/office/officeart/2005/8/layout/process5"/>
    <dgm:cxn modelId="{E0C472C5-03AC-44C8-B0A7-12204D8B5E51}" type="presParOf" srcId="{00C95BCC-C5D0-4E8C-BBE5-AC0C2DDD1F19}" destId="{95FBB383-B80D-42FA-BD11-FBD95B0523EE}" srcOrd="3" destOrd="0" presId="urn:microsoft.com/office/officeart/2005/8/layout/process5"/>
    <dgm:cxn modelId="{97FBAFFE-2B20-4CBE-BD90-13706EFB05B8}" type="presParOf" srcId="{95FBB383-B80D-42FA-BD11-FBD95B0523EE}" destId="{331CB215-2F59-420D-97FA-9FDA9E2227D6}" srcOrd="0" destOrd="0" presId="urn:microsoft.com/office/officeart/2005/8/layout/process5"/>
    <dgm:cxn modelId="{CC583646-081A-4DA3-AEDC-B57D0A92F060}" type="presParOf" srcId="{00C95BCC-C5D0-4E8C-BBE5-AC0C2DDD1F19}" destId="{7C8A8FE9-4E63-4442-BE18-001BCBA191E7}" srcOrd="4" destOrd="0" presId="urn:microsoft.com/office/officeart/2005/8/layout/process5"/>
    <dgm:cxn modelId="{6C832483-C012-4C9E-A46A-8EAFE9EAD395}" type="presParOf" srcId="{00C95BCC-C5D0-4E8C-BBE5-AC0C2DDD1F19}" destId="{BEB570D7-C1B7-448D-9DC4-C2A614FE90D6}" srcOrd="5" destOrd="0" presId="urn:microsoft.com/office/officeart/2005/8/layout/process5"/>
    <dgm:cxn modelId="{B34167F8-F845-4619-9782-566E10B29784}" type="presParOf" srcId="{BEB570D7-C1B7-448D-9DC4-C2A614FE90D6}" destId="{705D5218-33E5-46C1-A7C3-0C1BA8AA1B11}" srcOrd="0" destOrd="0" presId="urn:microsoft.com/office/officeart/2005/8/layout/process5"/>
    <dgm:cxn modelId="{D15817A7-CDF4-4DF8-A7A2-88A31AF85099}" type="presParOf" srcId="{00C95BCC-C5D0-4E8C-BBE5-AC0C2DDD1F19}" destId="{C7A71456-55AC-44C0-8D29-F5B817A87363}" srcOrd="6" destOrd="0" presId="urn:microsoft.com/office/officeart/2005/8/layout/process5"/>
    <dgm:cxn modelId="{B48BA3AA-9F3B-4066-8EC8-EEEE3CAB87A4}" type="presParOf" srcId="{00C95BCC-C5D0-4E8C-BBE5-AC0C2DDD1F19}" destId="{48E80A7A-04BA-4B98-85CD-D5EEAB075BC0}" srcOrd="7" destOrd="0" presId="urn:microsoft.com/office/officeart/2005/8/layout/process5"/>
    <dgm:cxn modelId="{5B8CB0D5-790E-4D5A-9FFC-6B51C34C12F5}" type="presParOf" srcId="{48E80A7A-04BA-4B98-85CD-D5EEAB075BC0}" destId="{AE054BF6-4DCF-4556-9494-1C59E4D93C5A}" srcOrd="0" destOrd="0" presId="urn:microsoft.com/office/officeart/2005/8/layout/process5"/>
    <dgm:cxn modelId="{987A29E2-767C-4643-A4D3-E5DBDBD61BEB}" type="presParOf" srcId="{00C95BCC-C5D0-4E8C-BBE5-AC0C2DDD1F19}" destId="{845700CB-5E89-44BF-BCFA-585EE7F614E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5FDA9C-A742-4084-B291-DA503D24CA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3141D9F-F449-43DB-9317-B0A289C46196}">
      <dgm:prSet/>
      <dgm:spPr/>
      <dgm:t>
        <a:bodyPr/>
        <a:lstStyle/>
        <a:p>
          <a:r>
            <a:rPr lang="en-US"/>
            <a:t>Rare feat</a:t>
          </a:r>
        </a:p>
      </dgm:t>
    </dgm:pt>
    <dgm:pt modelId="{F596FE5A-9978-4C6A-BDFD-6C60A4CFCCCF}" type="parTrans" cxnId="{BA6EE39E-6DC4-4B79-AFE0-1DADABEA2932}">
      <dgm:prSet/>
      <dgm:spPr/>
      <dgm:t>
        <a:bodyPr/>
        <a:lstStyle/>
        <a:p>
          <a:endParaRPr lang="en-US"/>
        </a:p>
      </dgm:t>
    </dgm:pt>
    <dgm:pt modelId="{57144551-C2DC-481D-9C1E-9BC15398C963}" type="sibTrans" cxnId="{BA6EE39E-6DC4-4B79-AFE0-1DADABEA2932}">
      <dgm:prSet/>
      <dgm:spPr/>
      <dgm:t>
        <a:bodyPr/>
        <a:lstStyle/>
        <a:p>
          <a:endParaRPr lang="en-US"/>
        </a:p>
      </dgm:t>
    </dgm:pt>
    <dgm:pt modelId="{BF3BB64C-2B17-479E-87AF-43B32246F5DD}">
      <dgm:prSet/>
      <dgm:spPr/>
      <dgm:t>
        <a:bodyPr/>
        <a:lstStyle/>
        <a:p>
          <a:r>
            <a:rPr lang="en-US" dirty="0"/>
            <a:t>manages to combine engrossing storylines with awesome human tale of Dunbar transformation into Dances with wolves</a:t>
          </a:r>
        </a:p>
      </dgm:t>
    </dgm:pt>
    <dgm:pt modelId="{D9366688-F2E6-44D3-BD88-E0980CD492F9}" type="parTrans" cxnId="{BEDF411C-47BD-49D5-BADC-52E1D77BDBCB}">
      <dgm:prSet/>
      <dgm:spPr/>
      <dgm:t>
        <a:bodyPr/>
        <a:lstStyle/>
        <a:p>
          <a:endParaRPr lang="en-US"/>
        </a:p>
      </dgm:t>
    </dgm:pt>
    <dgm:pt modelId="{B02F1EED-8904-4983-92CA-6BD453C42237}" type="sibTrans" cxnId="{BEDF411C-47BD-49D5-BADC-52E1D77BDBCB}">
      <dgm:prSet/>
      <dgm:spPr/>
      <dgm:t>
        <a:bodyPr/>
        <a:lstStyle/>
        <a:p>
          <a:endParaRPr lang="en-US"/>
        </a:p>
      </dgm:t>
    </dgm:pt>
    <dgm:pt modelId="{9A60BCD0-512D-484E-96EB-FA75D9C0BEF2}">
      <dgm:prSet/>
      <dgm:spPr/>
      <dgm:t>
        <a:bodyPr/>
        <a:lstStyle/>
        <a:p>
          <a:r>
            <a:rPr lang="en-US"/>
            <a:t>brilliantly told with beautiful photography, excellent pace, stunning music, </a:t>
          </a:r>
        </a:p>
      </dgm:t>
    </dgm:pt>
    <dgm:pt modelId="{E120F556-DB93-4E0C-A155-5104EB7FDCD0}" type="parTrans" cxnId="{11CEA31B-CB4C-478C-8FA8-09091F405370}">
      <dgm:prSet/>
      <dgm:spPr/>
      <dgm:t>
        <a:bodyPr/>
        <a:lstStyle/>
        <a:p>
          <a:endParaRPr lang="en-US"/>
        </a:p>
      </dgm:t>
    </dgm:pt>
    <dgm:pt modelId="{F7DC7467-CFDE-4DEA-B5B4-77837D2FAC2E}" type="sibTrans" cxnId="{11CEA31B-CB4C-478C-8FA8-09091F405370}">
      <dgm:prSet/>
      <dgm:spPr/>
      <dgm:t>
        <a:bodyPr/>
        <a:lstStyle/>
        <a:p>
          <a:endParaRPr lang="en-US"/>
        </a:p>
      </dgm:t>
    </dgm:pt>
    <dgm:pt modelId="{668B3AE1-62F6-4E94-B8CB-7CDDF042073C}">
      <dgm:prSet/>
      <dgm:spPr/>
      <dgm:t>
        <a:bodyPr/>
        <a:lstStyle/>
        <a:p>
          <a:r>
            <a:rPr lang="en-US"/>
            <a:t>captures the elegance of the surroundings while at the same time expressing the feelings of the characters</a:t>
          </a:r>
        </a:p>
      </dgm:t>
    </dgm:pt>
    <dgm:pt modelId="{F36EE0EF-8BE9-43F6-958B-6B70E75D0AFB}" type="parTrans" cxnId="{186CEA42-33AF-436D-A9C8-D867EACB37DA}">
      <dgm:prSet/>
      <dgm:spPr/>
      <dgm:t>
        <a:bodyPr/>
        <a:lstStyle/>
        <a:p>
          <a:endParaRPr lang="en-US"/>
        </a:p>
      </dgm:t>
    </dgm:pt>
    <dgm:pt modelId="{B0F5B14F-7C8B-4BDE-AB86-BD6E2E62EB45}" type="sibTrans" cxnId="{186CEA42-33AF-436D-A9C8-D867EACB37DA}">
      <dgm:prSet/>
      <dgm:spPr/>
      <dgm:t>
        <a:bodyPr/>
        <a:lstStyle/>
        <a:p>
          <a:endParaRPr lang="en-US"/>
        </a:p>
      </dgm:t>
    </dgm:pt>
    <dgm:pt modelId="{CE638A6B-807D-4EA5-A1B6-7B23FEA3B450}">
      <dgm:prSet/>
      <dgm:spPr/>
      <dgm:t>
        <a:bodyPr/>
        <a:lstStyle/>
        <a:p>
          <a:r>
            <a:rPr lang="en-US"/>
            <a:t>Heartwarming yet thought provoking film especially with liberal doses of humor.</a:t>
          </a:r>
        </a:p>
      </dgm:t>
    </dgm:pt>
    <dgm:pt modelId="{277E197D-F48C-4503-A987-763CAEEF4FB6}" type="parTrans" cxnId="{6A255C3D-E28B-476C-B36F-0A686C2FDF7C}">
      <dgm:prSet/>
      <dgm:spPr/>
      <dgm:t>
        <a:bodyPr/>
        <a:lstStyle/>
        <a:p>
          <a:endParaRPr lang="en-US"/>
        </a:p>
      </dgm:t>
    </dgm:pt>
    <dgm:pt modelId="{64F7C938-13EF-429F-BDF5-DD8C73E35008}" type="sibTrans" cxnId="{6A255C3D-E28B-476C-B36F-0A686C2FDF7C}">
      <dgm:prSet/>
      <dgm:spPr/>
      <dgm:t>
        <a:bodyPr/>
        <a:lstStyle/>
        <a:p>
          <a:endParaRPr lang="en-US"/>
        </a:p>
      </dgm:t>
    </dgm:pt>
    <dgm:pt modelId="{BB8F7821-3F19-4C9D-BBB0-1A8A39420BF8}" type="pres">
      <dgm:prSet presAssocID="{265FDA9C-A742-4084-B291-DA503D24CA8C}" presName="linear" presStyleCnt="0">
        <dgm:presLayoutVars>
          <dgm:animLvl val="lvl"/>
          <dgm:resizeHandles val="exact"/>
        </dgm:presLayoutVars>
      </dgm:prSet>
      <dgm:spPr/>
    </dgm:pt>
    <dgm:pt modelId="{8E4DE598-CA54-4590-A78E-E953A655136A}" type="pres">
      <dgm:prSet presAssocID="{C3141D9F-F449-43DB-9317-B0A289C46196}" presName="parentText" presStyleLbl="node1" presStyleIdx="0" presStyleCnt="5">
        <dgm:presLayoutVars>
          <dgm:chMax val="0"/>
          <dgm:bulletEnabled val="1"/>
        </dgm:presLayoutVars>
      </dgm:prSet>
      <dgm:spPr/>
    </dgm:pt>
    <dgm:pt modelId="{F6340499-9A2C-4F58-8731-BD401A904959}" type="pres">
      <dgm:prSet presAssocID="{57144551-C2DC-481D-9C1E-9BC15398C963}" presName="spacer" presStyleCnt="0"/>
      <dgm:spPr/>
    </dgm:pt>
    <dgm:pt modelId="{05AC7C11-9DED-4783-AF1A-86C2B486E8F7}" type="pres">
      <dgm:prSet presAssocID="{BF3BB64C-2B17-479E-87AF-43B32246F5DD}" presName="parentText" presStyleLbl="node1" presStyleIdx="1" presStyleCnt="5">
        <dgm:presLayoutVars>
          <dgm:chMax val="0"/>
          <dgm:bulletEnabled val="1"/>
        </dgm:presLayoutVars>
      </dgm:prSet>
      <dgm:spPr/>
    </dgm:pt>
    <dgm:pt modelId="{333B60D3-B4EF-4B6D-986B-A95E5EBA2862}" type="pres">
      <dgm:prSet presAssocID="{B02F1EED-8904-4983-92CA-6BD453C42237}" presName="spacer" presStyleCnt="0"/>
      <dgm:spPr/>
    </dgm:pt>
    <dgm:pt modelId="{5F3BC83E-3ADE-42D1-AB01-CAF9AC482260}" type="pres">
      <dgm:prSet presAssocID="{9A60BCD0-512D-484E-96EB-FA75D9C0BEF2}" presName="parentText" presStyleLbl="node1" presStyleIdx="2" presStyleCnt="5">
        <dgm:presLayoutVars>
          <dgm:chMax val="0"/>
          <dgm:bulletEnabled val="1"/>
        </dgm:presLayoutVars>
      </dgm:prSet>
      <dgm:spPr/>
    </dgm:pt>
    <dgm:pt modelId="{F131EF4D-6DAE-41F0-8FA7-260A75634AC3}" type="pres">
      <dgm:prSet presAssocID="{F7DC7467-CFDE-4DEA-B5B4-77837D2FAC2E}" presName="spacer" presStyleCnt="0"/>
      <dgm:spPr/>
    </dgm:pt>
    <dgm:pt modelId="{E60F9F0F-7EE7-4F0C-BA04-3DE13C26D4C3}" type="pres">
      <dgm:prSet presAssocID="{668B3AE1-62F6-4E94-B8CB-7CDDF042073C}" presName="parentText" presStyleLbl="node1" presStyleIdx="3" presStyleCnt="5">
        <dgm:presLayoutVars>
          <dgm:chMax val="0"/>
          <dgm:bulletEnabled val="1"/>
        </dgm:presLayoutVars>
      </dgm:prSet>
      <dgm:spPr/>
    </dgm:pt>
    <dgm:pt modelId="{B711FCE5-74EE-4FE6-BD55-6DE4279C9E07}" type="pres">
      <dgm:prSet presAssocID="{B0F5B14F-7C8B-4BDE-AB86-BD6E2E62EB45}" presName="spacer" presStyleCnt="0"/>
      <dgm:spPr/>
    </dgm:pt>
    <dgm:pt modelId="{B2A40943-29E6-4003-B837-229369E4BD80}" type="pres">
      <dgm:prSet presAssocID="{CE638A6B-807D-4EA5-A1B6-7B23FEA3B450}" presName="parentText" presStyleLbl="node1" presStyleIdx="4" presStyleCnt="5">
        <dgm:presLayoutVars>
          <dgm:chMax val="0"/>
          <dgm:bulletEnabled val="1"/>
        </dgm:presLayoutVars>
      </dgm:prSet>
      <dgm:spPr/>
    </dgm:pt>
  </dgm:ptLst>
  <dgm:cxnLst>
    <dgm:cxn modelId="{960C9605-A58D-487F-AF33-75D9BDEB1213}" type="presOf" srcId="{CE638A6B-807D-4EA5-A1B6-7B23FEA3B450}" destId="{B2A40943-29E6-4003-B837-229369E4BD80}" srcOrd="0" destOrd="0" presId="urn:microsoft.com/office/officeart/2005/8/layout/vList2"/>
    <dgm:cxn modelId="{889F1809-48CD-4E36-99D5-0973D44F1F59}" type="presOf" srcId="{C3141D9F-F449-43DB-9317-B0A289C46196}" destId="{8E4DE598-CA54-4590-A78E-E953A655136A}" srcOrd="0" destOrd="0" presId="urn:microsoft.com/office/officeart/2005/8/layout/vList2"/>
    <dgm:cxn modelId="{8008BA18-44C2-4B0C-9E18-74554E4CE097}" type="presOf" srcId="{265FDA9C-A742-4084-B291-DA503D24CA8C}" destId="{BB8F7821-3F19-4C9D-BBB0-1A8A39420BF8}" srcOrd="0" destOrd="0" presId="urn:microsoft.com/office/officeart/2005/8/layout/vList2"/>
    <dgm:cxn modelId="{11CEA31B-CB4C-478C-8FA8-09091F405370}" srcId="{265FDA9C-A742-4084-B291-DA503D24CA8C}" destId="{9A60BCD0-512D-484E-96EB-FA75D9C0BEF2}" srcOrd="2" destOrd="0" parTransId="{E120F556-DB93-4E0C-A155-5104EB7FDCD0}" sibTransId="{F7DC7467-CFDE-4DEA-B5B4-77837D2FAC2E}"/>
    <dgm:cxn modelId="{BEDF411C-47BD-49D5-BADC-52E1D77BDBCB}" srcId="{265FDA9C-A742-4084-B291-DA503D24CA8C}" destId="{BF3BB64C-2B17-479E-87AF-43B32246F5DD}" srcOrd="1" destOrd="0" parTransId="{D9366688-F2E6-44D3-BD88-E0980CD492F9}" sibTransId="{B02F1EED-8904-4983-92CA-6BD453C42237}"/>
    <dgm:cxn modelId="{810B4438-C988-4BDD-BC6A-CCA4A53F96C1}" type="presOf" srcId="{668B3AE1-62F6-4E94-B8CB-7CDDF042073C}" destId="{E60F9F0F-7EE7-4F0C-BA04-3DE13C26D4C3}" srcOrd="0" destOrd="0" presId="urn:microsoft.com/office/officeart/2005/8/layout/vList2"/>
    <dgm:cxn modelId="{6A255C3D-E28B-476C-B36F-0A686C2FDF7C}" srcId="{265FDA9C-A742-4084-B291-DA503D24CA8C}" destId="{CE638A6B-807D-4EA5-A1B6-7B23FEA3B450}" srcOrd="4" destOrd="0" parTransId="{277E197D-F48C-4503-A987-763CAEEF4FB6}" sibTransId="{64F7C938-13EF-429F-BDF5-DD8C73E35008}"/>
    <dgm:cxn modelId="{186CEA42-33AF-436D-A9C8-D867EACB37DA}" srcId="{265FDA9C-A742-4084-B291-DA503D24CA8C}" destId="{668B3AE1-62F6-4E94-B8CB-7CDDF042073C}" srcOrd="3" destOrd="0" parTransId="{F36EE0EF-8BE9-43F6-958B-6B70E75D0AFB}" sibTransId="{B0F5B14F-7C8B-4BDE-AB86-BD6E2E62EB45}"/>
    <dgm:cxn modelId="{5269147C-04EC-42C9-9A14-64CA4A41C29A}" type="presOf" srcId="{BF3BB64C-2B17-479E-87AF-43B32246F5DD}" destId="{05AC7C11-9DED-4783-AF1A-86C2B486E8F7}" srcOrd="0" destOrd="0" presId="urn:microsoft.com/office/officeart/2005/8/layout/vList2"/>
    <dgm:cxn modelId="{13DE0C91-80FF-4DFD-9AFD-90D06526AC6D}" type="presOf" srcId="{9A60BCD0-512D-484E-96EB-FA75D9C0BEF2}" destId="{5F3BC83E-3ADE-42D1-AB01-CAF9AC482260}" srcOrd="0" destOrd="0" presId="urn:microsoft.com/office/officeart/2005/8/layout/vList2"/>
    <dgm:cxn modelId="{BA6EE39E-6DC4-4B79-AFE0-1DADABEA2932}" srcId="{265FDA9C-A742-4084-B291-DA503D24CA8C}" destId="{C3141D9F-F449-43DB-9317-B0A289C46196}" srcOrd="0" destOrd="0" parTransId="{F596FE5A-9978-4C6A-BDFD-6C60A4CFCCCF}" sibTransId="{57144551-C2DC-481D-9C1E-9BC15398C963}"/>
    <dgm:cxn modelId="{07551BC7-79E5-47B7-909B-9768AC8D62CD}" type="presParOf" srcId="{BB8F7821-3F19-4C9D-BBB0-1A8A39420BF8}" destId="{8E4DE598-CA54-4590-A78E-E953A655136A}" srcOrd="0" destOrd="0" presId="urn:microsoft.com/office/officeart/2005/8/layout/vList2"/>
    <dgm:cxn modelId="{863526EA-B749-4C82-9FA8-117ADE5A533E}" type="presParOf" srcId="{BB8F7821-3F19-4C9D-BBB0-1A8A39420BF8}" destId="{F6340499-9A2C-4F58-8731-BD401A904959}" srcOrd="1" destOrd="0" presId="urn:microsoft.com/office/officeart/2005/8/layout/vList2"/>
    <dgm:cxn modelId="{BBC86E61-FB80-4EF9-BF34-028D397ACAEC}" type="presParOf" srcId="{BB8F7821-3F19-4C9D-BBB0-1A8A39420BF8}" destId="{05AC7C11-9DED-4783-AF1A-86C2B486E8F7}" srcOrd="2" destOrd="0" presId="urn:microsoft.com/office/officeart/2005/8/layout/vList2"/>
    <dgm:cxn modelId="{2F4F5834-2F0E-434D-A126-3F0C5C0F4C55}" type="presParOf" srcId="{BB8F7821-3F19-4C9D-BBB0-1A8A39420BF8}" destId="{333B60D3-B4EF-4B6D-986B-A95E5EBA2862}" srcOrd="3" destOrd="0" presId="urn:microsoft.com/office/officeart/2005/8/layout/vList2"/>
    <dgm:cxn modelId="{8FB567E3-D732-46D3-ADCA-601672BAD224}" type="presParOf" srcId="{BB8F7821-3F19-4C9D-BBB0-1A8A39420BF8}" destId="{5F3BC83E-3ADE-42D1-AB01-CAF9AC482260}" srcOrd="4" destOrd="0" presId="urn:microsoft.com/office/officeart/2005/8/layout/vList2"/>
    <dgm:cxn modelId="{ED412481-C8AA-4B77-9107-8232F5104DFC}" type="presParOf" srcId="{BB8F7821-3F19-4C9D-BBB0-1A8A39420BF8}" destId="{F131EF4D-6DAE-41F0-8FA7-260A75634AC3}" srcOrd="5" destOrd="0" presId="urn:microsoft.com/office/officeart/2005/8/layout/vList2"/>
    <dgm:cxn modelId="{A62BF3FB-982F-443B-B2DD-EE155650D9D4}" type="presParOf" srcId="{BB8F7821-3F19-4C9D-BBB0-1A8A39420BF8}" destId="{E60F9F0F-7EE7-4F0C-BA04-3DE13C26D4C3}" srcOrd="6" destOrd="0" presId="urn:microsoft.com/office/officeart/2005/8/layout/vList2"/>
    <dgm:cxn modelId="{87EBF610-4D8C-49ED-9C74-1DC2133E452C}" type="presParOf" srcId="{BB8F7821-3F19-4C9D-BBB0-1A8A39420BF8}" destId="{B711FCE5-74EE-4FE6-BD55-6DE4279C9E07}" srcOrd="7" destOrd="0" presId="urn:microsoft.com/office/officeart/2005/8/layout/vList2"/>
    <dgm:cxn modelId="{C61D89C2-3BE2-4070-A0EA-616DC27BF8DA}" type="presParOf" srcId="{BB8F7821-3F19-4C9D-BBB0-1A8A39420BF8}" destId="{B2A40943-29E6-4003-B837-229369E4BD8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8FA6B0-D641-4A67-924E-6480155CA25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CC3D4D8-FB5D-432B-879C-AB9249682533}">
      <dgm:prSet/>
      <dgm:spPr/>
      <dgm:t>
        <a:bodyPr/>
        <a:lstStyle/>
        <a:p>
          <a:r>
            <a:rPr lang="en-US" u="sng" baseline="0">
              <a:hlinkClick xmlns:r="http://schemas.openxmlformats.org/officeDocument/2006/relationships" r:id="rId1"/>
            </a:rPr>
            <a:t>https://www.youtube.com/watch?v=PnffktauNZw</a:t>
          </a:r>
          <a:endParaRPr lang="en-US"/>
        </a:p>
      </dgm:t>
    </dgm:pt>
    <dgm:pt modelId="{3698FF19-0AE9-4D44-9CA9-0E6B0604B471}" type="parTrans" cxnId="{2A6C0929-1BA2-42A3-9CB9-A0DFFC5BA519}">
      <dgm:prSet/>
      <dgm:spPr/>
      <dgm:t>
        <a:bodyPr/>
        <a:lstStyle/>
        <a:p>
          <a:endParaRPr lang="en-US"/>
        </a:p>
      </dgm:t>
    </dgm:pt>
    <dgm:pt modelId="{72505169-4DD7-47BA-8183-C035EB1FE3D6}" type="sibTrans" cxnId="{2A6C0929-1BA2-42A3-9CB9-A0DFFC5BA519}">
      <dgm:prSet/>
      <dgm:spPr/>
      <dgm:t>
        <a:bodyPr/>
        <a:lstStyle/>
        <a:p>
          <a:endParaRPr lang="en-US"/>
        </a:p>
      </dgm:t>
    </dgm:pt>
    <dgm:pt modelId="{8240513F-68AD-4854-98E4-6F89FD6FA414}">
      <dgm:prSet/>
      <dgm:spPr/>
      <dgm:t>
        <a:bodyPr/>
        <a:lstStyle/>
        <a:p>
          <a:r>
            <a:rPr lang="en-US" baseline="0"/>
            <a:t>Scene</a:t>
          </a:r>
          <a:endParaRPr lang="en-US"/>
        </a:p>
      </dgm:t>
    </dgm:pt>
    <dgm:pt modelId="{748AA3E0-C624-4571-8E84-F160AF1501A6}" type="parTrans" cxnId="{68D95705-2D1F-4736-9358-51D6E36D7B22}">
      <dgm:prSet/>
      <dgm:spPr/>
      <dgm:t>
        <a:bodyPr/>
        <a:lstStyle/>
        <a:p>
          <a:endParaRPr lang="en-US"/>
        </a:p>
      </dgm:t>
    </dgm:pt>
    <dgm:pt modelId="{6C71777F-943E-4E09-843F-0F5D93A8F276}" type="sibTrans" cxnId="{68D95705-2D1F-4736-9358-51D6E36D7B22}">
      <dgm:prSet/>
      <dgm:spPr/>
      <dgm:t>
        <a:bodyPr/>
        <a:lstStyle/>
        <a:p>
          <a:endParaRPr lang="en-US"/>
        </a:p>
      </dgm:t>
    </dgm:pt>
    <dgm:pt modelId="{915260E7-A49B-47E5-8442-214145743751}">
      <dgm:prSet/>
      <dgm:spPr/>
      <dgm:t>
        <a:bodyPr/>
        <a:lstStyle/>
        <a:p>
          <a:r>
            <a:rPr lang="en-US" baseline="0" dirty="0"/>
            <a:t>Shot in daylight  </a:t>
          </a:r>
          <a:endParaRPr lang="en-US" dirty="0"/>
        </a:p>
      </dgm:t>
    </dgm:pt>
    <dgm:pt modelId="{E1B7A6B1-CB3E-41AB-9E51-9A386796C9D9}" type="parTrans" cxnId="{E84A989B-8D58-4CF2-AD45-3E8B6BCA3262}">
      <dgm:prSet/>
      <dgm:spPr/>
      <dgm:t>
        <a:bodyPr/>
        <a:lstStyle/>
        <a:p>
          <a:endParaRPr lang="en-US"/>
        </a:p>
      </dgm:t>
    </dgm:pt>
    <dgm:pt modelId="{795C1549-4828-4264-B261-5CFCFDF20BD7}" type="sibTrans" cxnId="{E84A989B-8D58-4CF2-AD45-3E8B6BCA3262}">
      <dgm:prSet/>
      <dgm:spPr/>
      <dgm:t>
        <a:bodyPr/>
        <a:lstStyle/>
        <a:p>
          <a:endParaRPr lang="en-US"/>
        </a:p>
      </dgm:t>
    </dgm:pt>
    <dgm:pt modelId="{BC48A2A6-D5C8-40F0-B3BD-E45EFDE946B3}">
      <dgm:prSet/>
      <dgm:spPr/>
      <dgm:t>
        <a:bodyPr/>
        <a:lstStyle/>
        <a:p>
          <a:r>
            <a:rPr lang="en-US" baseline="0"/>
            <a:t>Cisco painted</a:t>
          </a:r>
          <a:endParaRPr lang="en-US"/>
        </a:p>
      </dgm:t>
    </dgm:pt>
    <dgm:pt modelId="{B2D81CAB-7D2B-47CB-8D27-9DF24FA57CB7}" type="parTrans" cxnId="{9C88F18E-FA84-471C-9CA2-362ABF56739A}">
      <dgm:prSet/>
      <dgm:spPr/>
      <dgm:t>
        <a:bodyPr/>
        <a:lstStyle/>
        <a:p>
          <a:endParaRPr lang="en-US"/>
        </a:p>
      </dgm:t>
    </dgm:pt>
    <dgm:pt modelId="{E367E46A-F698-4E67-A0A6-78630A65F45E}" type="sibTrans" cxnId="{9C88F18E-FA84-471C-9CA2-362ABF56739A}">
      <dgm:prSet/>
      <dgm:spPr/>
      <dgm:t>
        <a:bodyPr/>
        <a:lstStyle/>
        <a:p>
          <a:endParaRPr lang="en-US"/>
        </a:p>
      </dgm:t>
    </dgm:pt>
    <dgm:pt modelId="{E9C3D8E7-CB44-4384-ACDA-71642607B269}">
      <dgm:prSet/>
      <dgm:spPr/>
      <dgm:t>
        <a:bodyPr/>
        <a:lstStyle/>
        <a:p>
          <a:r>
            <a:rPr lang="en-US" baseline="0" dirty="0"/>
            <a:t>Using gun</a:t>
          </a:r>
          <a:endParaRPr lang="en-US" dirty="0"/>
        </a:p>
      </dgm:t>
    </dgm:pt>
    <dgm:pt modelId="{DFD255D4-5290-4274-9E28-171C826A4156}" type="parTrans" cxnId="{2D7CC160-1444-4D48-B606-6FC57CF06B43}">
      <dgm:prSet/>
      <dgm:spPr/>
      <dgm:t>
        <a:bodyPr/>
        <a:lstStyle/>
        <a:p>
          <a:endParaRPr lang="en-US"/>
        </a:p>
      </dgm:t>
    </dgm:pt>
    <dgm:pt modelId="{397C21DB-5A9F-417A-95DD-01A813EC10B8}" type="sibTrans" cxnId="{2D7CC160-1444-4D48-B606-6FC57CF06B43}">
      <dgm:prSet/>
      <dgm:spPr/>
      <dgm:t>
        <a:bodyPr/>
        <a:lstStyle/>
        <a:p>
          <a:endParaRPr lang="en-US"/>
        </a:p>
      </dgm:t>
    </dgm:pt>
    <dgm:pt modelId="{867D780E-9BAD-43E7-AD81-12EE80D1428E}">
      <dgm:prSet/>
      <dgm:spPr/>
      <dgm:t>
        <a:bodyPr/>
        <a:lstStyle/>
        <a:p>
          <a:r>
            <a:rPr lang="en-US" baseline="0" dirty="0"/>
            <a:t>Background music and Diegetic sound (War cry and buffalo footsteps)	</a:t>
          </a:r>
          <a:endParaRPr lang="en-US" dirty="0"/>
        </a:p>
      </dgm:t>
    </dgm:pt>
    <dgm:pt modelId="{2591432D-6C77-4FBB-AD5F-3F0A10480198}" type="parTrans" cxnId="{1D42C020-A6C8-42EB-8302-072C59A9DF96}">
      <dgm:prSet/>
      <dgm:spPr/>
      <dgm:t>
        <a:bodyPr/>
        <a:lstStyle/>
        <a:p>
          <a:endParaRPr lang="en-US"/>
        </a:p>
      </dgm:t>
    </dgm:pt>
    <dgm:pt modelId="{1ABD63AD-4F66-4978-87F7-99C448D9BFF0}" type="sibTrans" cxnId="{1D42C020-A6C8-42EB-8302-072C59A9DF96}">
      <dgm:prSet/>
      <dgm:spPr/>
      <dgm:t>
        <a:bodyPr/>
        <a:lstStyle/>
        <a:p>
          <a:endParaRPr lang="en-US"/>
        </a:p>
      </dgm:t>
    </dgm:pt>
    <dgm:pt modelId="{9A322390-2B7E-4335-92F2-7FF771953CBC}">
      <dgm:prSet/>
      <dgm:spPr/>
      <dgm:t>
        <a:bodyPr/>
        <a:lstStyle/>
        <a:p>
          <a:r>
            <a:rPr lang="en-US" baseline="0"/>
            <a:t>Frequent shifting of camera from one point to another </a:t>
          </a:r>
          <a:endParaRPr lang="en-US"/>
        </a:p>
      </dgm:t>
    </dgm:pt>
    <dgm:pt modelId="{2595EA42-FF4D-4F21-A94E-695CE4B6BC80}" type="parTrans" cxnId="{F07C8F84-C46A-4EEF-AF2C-16D3DF8EE193}">
      <dgm:prSet/>
      <dgm:spPr/>
      <dgm:t>
        <a:bodyPr/>
        <a:lstStyle/>
        <a:p>
          <a:endParaRPr lang="en-US"/>
        </a:p>
      </dgm:t>
    </dgm:pt>
    <dgm:pt modelId="{8C41A75E-A8AE-4599-9E4B-8B5CCCAA618D}" type="sibTrans" cxnId="{F07C8F84-C46A-4EEF-AF2C-16D3DF8EE193}">
      <dgm:prSet/>
      <dgm:spPr/>
      <dgm:t>
        <a:bodyPr/>
        <a:lstStyle/>
        <a:p>
          <a:endParaRPr lang="en-US"/>
        </a:p>
      </dgm:t>
    </dgm:pt>
    <dgm:pt modelId="{FF5C1095-DFB1-45E1-8B0F-47182FF58573}">
      <dgm:prSet/>
      <dgm:spPr/>
      <dgm:t>
        <a:bodyPr/>
        <a:lstStyle/>
        <a:p>
          <a:r>
            <a:rPr lang="en-US" baseline="0"/>
            <a:t>Many low angle shots </a:t>
          </a:r>
          <a:endParaRPr lang="en-US"/>
        </a:p>
      </dgm:t>
    </dgm:pt>
    <dgm:pt modelId="{004AFE3B-7B27-408F-8FAA-F1CDEB612FD6}" type="parTrans" cxnId="{F8FDD66C-D14F-4600-B88A-1F100449E107}">
      <dgm:prSet/>
      <dgm:spPr/>
      <dgm:t>
        <a:bodyPr/>
        <a:lstStyle/>
        <a:p>
          <a:endParaRPr lang="en-US"/>
        </a:p>
      </dgm:t>
    </dgm:pt>
    <dgm:pt modelId="{1E71C649-DA53-4C77-92DE-DD4D590F21A9}" type="sibTrans" cxnId="{F8FDD66C-D14F-4600-B88A-1F100449E107}">
      <dgm:prSet/>
      <dgm:spPr/>
      <dgm:t>
        <a:bodyPr/>
        <a:lstStyle/>
        <a:p>
          <a:endParaRPr lang="en-US"/>
        </a:p>
      </dgm:t>
    </dgm:pt>
    <dgm:pt modelId="{409A8D13-87EF-49EF-9493-3483DCA383FA}">
      <dgm:prSet/>
      <dgm:spPr/>
      <dgm:t>
        <a:bodyPr/>
        <a:lstStyle/>
        <a:p>
          <a:r>
            <a:rPr lang="en-US" baseline="0"/>
            <a:t>eye level shots and lateral movements of camera</a:t>
          </a:r>
          <a:endParaRPr lang="en-US"/>
        </a:p>
      </dgm:t>
    </dgm:pt>
    <dgm:pt modelId="{22860F73-D4D6-4AA1-860F-7E9FCE371BB3}" type="parTrans" cxnId="{3F9CBEED-0105-468D-9943-0A3F48B3C4C1}">
      <dgm:prSet/>
      <dgm:spPr/>
      <dgm:t>
        <a:bodyPr/>
        <a:lstStyle/>
        <a:p>
          <a:endParaRPr lang="en-US"/>
        </a:p>
      </dgm:t>
    </dgm:pt>
    <dgm:pt modelId="{CA031C47-BB48-4537-87D9-055F52C79D52}" type="sibTrans" cxnId="{3F9CBEED-0105-468D-9943-0A3F48B3C4C1}">
      <dgm:prSet/>
      <dgm:spPr/>
      <dgm:t>
        <a:bodyPr/>
        <a:lstStyle/>
        <a:p>
          <a:endParaRPr lang="en-US"/>
        </a:p>
      </dgm:t>
    </dgm:pt>
    <dgm:pt modelId="{7016FC42-ACAE-44A5-B920-AFF0B9E01DA6}">
      <dgm:prSet/>
      <dgm:spPr/>
      <dgm:t>
        <a:bodyPr/>
        <a:lstStyle/>
        <a:p>
          <a:r>
            <a:rPr lang="en-US" baseline="0"/>
            <a:t>Not a single dialogue throughout the whole scene. </a:t>
          </a:r>
          <a:endParaRPr lang="en-US"/>
        </a:p>
      </dgm:t>
    </dgm:pt>
    <dgm:pt modelId="{AB7312ED-D675-4B57-9283-10E33D1324FB}" type="parTrans" cxnId="{38040D93-D64A-4DF1-9C04-8ED3D86AF0A4}">
      <dgm:prSet/>
      <dgm:spPr/>
      <dgm:t>
        <a:bodyPr/>
        <a:lstStyle/>
        <a:p>
          <a:endParaRPr lang="en-US"/>
        </a:p>
      </dgm:t>
    </dgm:pt>
    <dgm:pt modelId="{1CA7C555-C744-4F3C-B4AE-76F3F6B4515A}" type="sibTrans" cxnId="{38040D93-D64A-4DF1-9C04-8ED3D86AF0A4}">
      <dgm:prSet/>
      <dgm:spPr/>
      <dgm:t>
        <a:bodyPr/>
        <a:lstStyle/>
        <a:p>
          <a:endParaRPr lang="en-US"/>
        </a:p>
      </dgm:t>
    </dgm:pt>
    <dgm:pt modelId="{294EC176-6E22-4CAF-9EE8-B4A415D0FEF0}">
      <dgm:prSet/>
      <dgm:spPr/>
      <dgm:t>
        <a:bodyPr/>
        <a:lstStyle/>
        <a:p>
          <a:r>
            <a:rPr lang="en-US" baseline="0"/>
            <a:t>Significance</a:t>
          </a:r>
          <a:endParaRPr lang="en-US"/>
        </a:p>
      </dgm:t>
    </dgm:pt>
    <dgm:pt modelId="{5B3D3188-5C40-4941-B9B4-4B07725D9FAD}" type="parTrans" cxnId="{3415EEB8-EC08-465D-84DA-E98BE259A0BB}">
      <dgm:prSet/>
      <dgm:spPr/>
      <dgm:t>
        <a:bodyPr/>
        <a:lstStyle/>
        <a:p>
          <a:endParaRPr lang="en-US"/>
        </a:p>
      </dgm:t>
    </dgm:pt>
    <dgm:pt modelId="{010AD3D3-2C01-4E9F-9AED-CD6601BFAF5B}" type="sibTrans" cxnId="{3415EEB8-EC08-465D-84DA-E98BE259A0BB}">
      <dgm:prSet/>
      <dgm:spPr/>
      <dgm:t>
        <a:bodyPr/>
        <a:lstStyle/>
        <a:p>
          <a:endParaRPr lang="en-US"/>
        </a:p>
      </dgm:t>
    </dgm:pt>
    <dgm:pt modelId="{A9EAED0D-DD8D-48F6-B171-82C8FEFDFA24}" type="pres">
      <dgm:prSet presAssocID="{148FA6B0-D641-4A67-924E-6480155CA25B}" presName="vert0" presStyleCnt="0">
        <dgm:presLayoutVars>
          <dgm:dir/>
          <dgm:animOne val="branch"/>
          <dgm:animLvl val="lvl"/>
        </dgm:presLayoutVars>
      </dgm:prSet>
      <dgm:spPr/>
    </dgm:pt>
    <dgm:pt modelId="{8760E947-FE5B-4A22-8EC6-011EEF2A8FA0}" type="pres">
      <dgm:prSet presAssocID="{DCC3D4D8-FB5D-432B-879C-AB9249682533}" presName="thickLine" presStyleLbl="alignNode1" presStyleIdx="0" presStyleCnt="11"/>
      <dgm:spPr/>
    </dgm:pt>
    <dgm:pt modelId="{CDF92C34-806C-4DDF-A49C-B71451A994C8}" type="pres">
      <dgm:prSet presAssocID="{DCC3D4D8-FB5D-432B-879C-AB9249682533}" presName="horz1" presStyleCnt="0"/>
      <dgm:spPr/>
    </dgm:pt>
    <dgm:pt modelId="{6A738D0D-066C-4F28-B437-1BEFE383E6D2}" type="pres">
      <dgm:prSet presAssocID="{DCC3D4D8-FB5D-432B-879C-AB9249682533}" presName="tx1" presStyleLbl="revTx" presStyleIdx="0" presStyleCnt="11"/>
      <dgm:spPr/>
    </dgm:pt>
    <dgm:pt modelId="{F951832C-2209-4FE6-B6DC-DE3F4F305E20}" type="pres">
      <dgm:prSet presAssocID="{DCC3D4D8-FB5D-432B-879C-AB9249682533}" presName="vert1" presStyleCnt="0"/>
      <dgm:spPr/>
    </dgm:pt>
    <dgm:pt modelId="{02D35E85-F374-491E-8796-4297B31927DB}" type="pres">
      <dgm:prSet presAssocID="{8240513F-68AD-4854-98E4-6F89FD6FA414}" presName="thickLine" presStyleLbl="alignNode1" presStyleIdx="1" presStyleCnt="11"/>
      <dgm:spPr/>
    </dgm:pt>
    <dgm:pt modelId="{8F9A2E9A-8584-4E82-9F52-3B5DB32A99B2}" type="pres">
      <dgm:prSet presAssocID="{8240513F-68AD-4854-98E4-6F89FD6FA414}" presName="horz1" presStyleCnt="0"/>
      <dgm:spPr/>
    </dgm:pt>
    <dgm:pt modelId="{D0545F23-34F5-4BA1-8905-98629D917FEA}" type="pres">
      <dgm:prSet presAssocID="{8240513F-68AD-4854-98E4-6F89FD6FA414}" presName="tx1" presStyleLbl="revTx" presStyleIdx="1" presStyleCnt="11"/>
      <dgm:spPr/>
    </dgm:pt>
    <dgm:pt modelId="{A5F9FDC9-9438-4B8A-B3DC-DFBF7EEEA3A7}" type="pres">
      <dgm:prSet presAssocID="{8240513F-68AD-4854-98E4-6F89FD6FA414}" presName="vert1" presStyleCnt="0"/>
      <dgm:spPr/>
    </dgm:pt>
    <dgm:pt modelId="{1F3F49D1-60F2-4AB1-9AC1-8F00ADFFD1CF}" type="pres">
      <dgm:prSet presAssocID="{915260E7-A49B-47E5-8442-214145743751}" presName="thickLine" presStyleLbl="alignNode1" presStyleIdx="2" presStyleCnt="11"/>
      <dgm:spPr/>
    </dgm:pt>
    <dgm:pt modelId="{2CD0F841-79CE-49AD-8EE6-E84325181903}" type="pres">
      <dgm:prSet presAssocID="{915260E7-A49B-47E5-8442-214145743751}" presName="horz1" presStyleCnt="0"/>
      <dgm:spPr/>
    </dgm:pt>
    <dgm:pt modelId="{A860F1B0-0E2B-4DD5-B48F-1B63DC19D52D}" type="pres">
      <dgm:prSet presAssocID="{915260E7-A49B-47E5-8442-214145743751}" presName="tx1" presStyleLbl="revTx" presStyleIdx="2" presStyleCnt="11"/>
      <dgm:spPr/>
    </dgm:pt>
    <dgm:pt modelId="{241FDABB-4FA1-44F6-B4C6-3C151558D86B}" type="pres">
      <dgm:prSet presAssocID="{915260E7-A49B-47E5-8442-214145743751}" presName="vert1" presStyleCnt="0"/>
      <dgm:spPr/>
    </dgm:pt>
    <dgm:pt modelId="{7CAD8D31-A602-4F38-B1A2-A1950AEAE03F}" type="pres">
      <dgm:prSet presAssocID="{BC48A2A6-D5C8-40F0-B3BD-E45EFDE946B3}" presName="thickLine" presStyleLbl="alignNode1" presStyleIdx="3" presStyleCnt="11"/>
      <dgm:spPr/>
    </dgm:pt>
    <dgm:pt modelId="{4F7C2D7B-1B0B-4E80-8592-80BC6023ECB3}" type="pres">
      <dgm:prSet presAssocID="{BC48A2A6-D5C8-40F0-B3BD-E45EFDE946B3}" presName="horz1" presStyleCnt="0"/>
      <dgm:spPr/>
    </dgm:pt>
    <dgm:pt modelId="{07E35278-5AB1-4DF7-95F3-D8A41C01431D}" type="pres">
      <dgm:prSet presAssocID="{BC48A2A6-D5C8-40F0-B3BD-E45EFDE946B3}" presName="tx1" presStyleLbl="revTx" presStyleIdx="3" presStyleCnt="11"/>
      <dgm:spPr/>
    </dgm:pt>
    <dgm:pt modelId="{42D2AB8A-EFFE-4D4C-A041-4D8BC930A5A3}" type="pres">
      <dgm:prSet presAssocID="{BC48A2A6-D5C8-40F0-B3BD-E45EFDE946B3}" presName="vert1" presStyleCnt="0"/>
      <dgm:spPr/>
    </dgm:pt>
    <dgm:pt modelId="{75C3CA32-61F0-4372-A14F-03F6B93DD98B}" type="pres">
      <dgm:prSet presAssocID="{E9C3D8E7-CB44-4384-ACDA-71642607B269}" presName="thickLine" presStyleLbl="alignNode1" presStyleIdx="4" presStyleCnt="11"/>
      <dgm:spPr/>
    </dgm:pt>
    <dgm:pt modelId="{CD3415F5-3044-468D-8479-04889445471C}" type="pres">
      <dgm:prSet presAssocID="{E9C3D8E7-CB44-4384-ACDA-71642607B269}" presName="horz1" presStyleCnt="0"/>
      <dgm:spPr/>
    </dgm:pt>
    <dgm:pt modelId="{42CEB7D3-7BC0-4BA3-B0D9-828A6675452F}" type="pres">
      <dgm:prSet presAssocID="{E9C3D8E7-CB44-4384-ACDA-71642607B269}" presName="tx1" presStyleLbl="revTx" presStyleIdx="4" presStyleCnt="11"/>
      <dgm:spPr/>
    </dgm:pt>
    <dgm:pt modelId="{5C64DB3A-E807-4283-AC92-4953CF4A35FD}" type="pres">
      <dgm:prSet presAssocID="{E9C3D8E7-CB44-4384-ACDA-71642607B269}" presName="vert1" presStyleCnt="0"/>
      <dgm:spPr/>
    </dgm:pt>
    <dgm:pt modelId="{093A524C-CF3F-4141-8C0F-3580EEC8DCF3}" type="pres">
      <dgm:prSet presAssocID="{867D780E-9BAD-43E7-AD81-12EE80D1428E}" presName="thickLine" presStyleLbl="alignNode1" presStyleIdx="5" presStyleCnt="11"/>
      <dgm:spPr/>
    </dgm:pt>
    <dgm:pt modelId="{65420AE0-D70B-4555-A910-B0AE67852BFA}" type="pres">
      <dgm:prSet presAssocID="{867D780E-9BAD-43E7-AD81-12EE80D1428E}" presName="horz1" presStyleCnt="0"/>
      <dgm:spPr/>
    </dgm:pt>
    <dgm:pt modelId="{1CA69A0C-FC14-4350-8550-23271CCE34B7}" type="pres">
      <dgm:prSet presAssocID="{867D780E-9BAD-43E7-AD81-12EE80D1428E}" presName="tx1" presStyleLbl="revTx" presStyleIdx="5" presStyleCnt="11"/>
      <dgm:spPr/>
    </dgm:pt>
    <dgm:pt modelId="{854C9EF1-FDAD-4D21-AFBC-D05EAD99200C}" type="pres">
      <dgm:prSet presAssocID="{867D780E-9BAD-43E7-AD81-12EE80D1428E}" presName="vert1" presStyleCnt="0"/>
      <dgm:spPr/>
    </dgm:pt>
    <dgm:pt modelId="{AF919166-894D-48CF-9ECC-26B374DF4BF8}" type="pres">
      <dgm:prSet presAssocID="{9A322390-2B7E-4335-92F2-7FF771953CBC}" presName="thickLine" presStyleLbl="alignNode1" presStyleIdx="6" presStyleCnt="11"/>
      <dgm:spPr/>
    </dgm:pt>
    <dgm:pt modelId="{6FE50F14-FC25-40A6-A545-86E0668765D3}" type="pres">
      <dgm:prSet presAssocID="{9A322390-2B7E-4335-92F2-7FF771953CBC}" presName="horz1" presStyleCnt="0"/>
      <dgm:spPr/>
    </dgm:pt>
    <dgm:pt modelId="{420EC15F-6893-4358-BE5A-7E31F7B10685}" type="pres">
      <dgm:prSet presAssocID="{9A322390-2B7E-4335-92F2-7FF771953CBC}" presName="tx1" presStyleLbl="revTx" presStyleIdx="6" presStyleCnt="11"/>
      <dgm:spPr/>
    </dgm:pt>
    <dgm:pt modelId="{19485AEF-3EA9-4D7B-A84F-E187FDB3A966}" type="pres">
      <dgm:prSet presAssocID="{9A322390-2B7E-4335-92F2-7FF771953CBC}" presName="vert1" presStyleCnt="0"/>
      <dgm:spPr/>
    </dgm:pt>
    <dgm:pt modelId="{1D42078B-DDB7-47FD-BE9D-AE62F406657D}" type="pres">
      <dgm:prSet presAssocID="{FF5C1095-DFB1-45E1-8B0F-47182FF58573}" presName="thickLine" presStyleLbl="alignNode1" presStyleIdx="7" presStyleCnt="11"/>
      <dgm:spPr/>
    </dgm:pt>
    <dgm:pt modelId="{A20569BA-2563-4C65-A277-6146CD004B66}" type="pres">
      <dgm:prSet presAssocID="{FF5C1095-DFB1-45E1-8B0F-47182FF58573}" presName="horz1" presStyleCnt="0"/>
      <dgm:spPr/>
    </dgm:pt>
    <dgm:pt modelId="{C20D2322-0ABC-434C-A7F7-562A9AC3189B}" type="pres">
      <dgm:prSet presAssocID="{FF5C1095-DFB1-45E1-8B0F-47182FF58573}" presName="tx1" presStyleLbl="revTx" presStyleIdx="7" presStyleCnt="11"/>
      <dgm:spPr/>
    </dgm:pt>
    <dgm:pt modelId="{881DE595-26DB-4D93-A3F6-5C90FF7DDD69}" type="pres">
      <dgm:prSet presAssocID="{FF5C1095-DFB1-45E1-8B0F-47182FF58573}" presName="vert1" presStyleCnt="0"/>
      <dgm:spPr/>
    </dgm:pt>
    <dgm:pt modelId="{69515657-6E89-4BB0-975E-EF2B135EC7B5}" type="pres">
      <dgm:prSet presAssocID="{409A8D13-87EF-49EF-9493-3483DCA383FA}" presName="thickLine" presStyleLbl="alignNode1" presStyleIdx="8" presStyleCnt="11"/>
      <dgm:spPr/>
    </dgm:pt>
    <dgm:pt modelId="{190218E8-C07D-48AC-A65D-4EED932CAE35}" type="pres">
      <dgm:prSet presAssocID="{409A8D13-87EF-49EF-9493-3483DCA383FA}" presName="horz1" presStyleCnt="0"/>
      <dgm:spPr/>
    </dgm:pt>
    <dgm:pt modelId="{915B4B16-AC88-462D-B23E-76035B85042E}" type="pres">
      <dgm:prSet presAssocID="{409A8D13-87EF-49EF-9493-3483DCA383FA}" presName="tx1" presStyleLbl="revTx" presStyleIdx="8" presStyleCnt="11"/>
      <dgm:spPr/>
    </dgm:pt>
    <dgm:pt modelId="{6146E986-4FB7-4F5D-819B-1500C787335E}" type="pres">
      <dgm:prSet presAssocID="{409A8D13-87EF-49EF-9493-3483DCA383FA}" presName="vert1" presStyleCnt="0"/>
      <dgm:spPr/>
    </dgm:pt>
    <dgm:pt modelId="{65495F40-7815-4742-A1D0-51357184B296}" type="pres">
      <dgm:prSet presAssocID="{7016FC42-ACAE-44A5-B920-AFF0B9E01DA6}" presName="thickLine" presStyleLbl="alignNode1" presStyleIdx="9" presStyleCnt="11"/>
      <dgm:spPr/>
    </dgm:pt>
    <dgm:pt modelId="{B0E753EF-261A-43B9-94C5-AF9BB513EB90}" type="pres">
      <dgm:prSet presAssocID="{7016FC42-ACAE-44A5-B920-AFF0B9E01DA6}" presName="horz1" presStyleCnt="0"/>
      <dgm:spPr/>
    </dgm:pt>
    <dgm:pt modelId="{81786CB6-4EF7-4E37-AD71-465034820A08}" type="pres">
      <dgm:prSet presAssocID="{7016FC42-ACAE-44A5-B920-AFF0B9E01DA6}" presName="tx1" presStyleLbl="revTx" presStyleIdx="9" presStyleCnt="11"/>
      <dgm:spPr/>
    </dgm:pt>
    <dgm:pt modelId="{D8EFC2AF-EF63-4565-884C-53B02723113D}" type="pres">
      <dgm:prSet presAssocID="{7016FC42-ACAE-44A5-B920-AFF0B9E01DA6}" presName="vert1" presStyleCnt="0"/>
      <dgm:spPr/>
    </dgm:pt>
    <dgm:pt modelId="{48EBE174-DE97-4D06-B568-D0901C263BB6}" type="pres">
      <dgm:prSet presAssocID="{294EC176-6E22-4CAF-9EE8-B4A415D0FEF0}" presName="thickLine" presStyleLbl="alignNode1" presStyleIdx="10" presStyleCnt="11"/>
      <dgm:spPr/>
    </dgm:pt>
    <dgm:pt modelId="{C9EB221B-9BE7-4B2F-81E3-CBFBE31BEEBA}" type="pres">
      <dgm:prSet presAssocID="{294EC176-6E22-4CAF-9EE8-B4A415D0FEF0}" presName="horz1" presStyleCnt="0"/>
      <dgm:spPr/>
    </dgm:pt>
    <dgm:pt modelId="{8D4D8786-A41F-4B13-B5F9-CDF6ECB37D8E}" type="pres">
      <dgm:prSet presAssocID="{294EC176-6E22-4CAF-9EE8-B4A415D0FEF0}" presName="tx1" presStyleLbl="revTx" presStyleIdx="10" presStyleCnt="11"/>
      <dgm:spPr/>
    </dgm:pt>
    <dgm:pt modelId="{A00AA1CE-0AF2-4E56-952A-B5757CFAB319}" type="pres">
      <dgm:prSet presAssocID="{294EC176-6E22-4CAF-9EE8-B4A415D0FEF0}" presName="vert1" presStyleCnt="0"/>
      <dgm:spPr/>
    </dgm:pt>
  </dgm:ptLst>
  <dgm:cxnLst>
    <dgm:cxn modelId="{68D95705-2D1F-4736-9358-51D6E36D7B22}" srcId="{148FA6B0-D641-4A67-924E-6480155CA25B}" destId="{8240513F-68AD-4854-98E4-6F89FD6FA414}" srcOrd="1" destOrd="0" parTransId="{748AA3E0-C624-4571-8E84-F160AF1501A6}" sibTransId="{6C71777F-943E-4E09-843F-0F5D93A8F276}"/>
    <dgm:cxn modelId="{783D8A1D-EBE6-473A-8191-B65633A009EC}" type="presOf" srcId="{915260E7-A49B-47E5-8442-214145743751}" destId="{A860F1B0-0E2B-4DD5-B48F-1B63DC19D52D}" srcOrd="0" destOrd="0" presId="urn:microsoft.com/office/officeart/2008/layout/LinedList"/>
    <dgm:cxn modelId="{00198A20-06EA-4462-A074-86EF73646FA5}" type="presOf" srcId="{E9C3D8E7-CB44-4384-ACDA-71642607B269}" destId="{42CEB7D3-7BC0-4BA3-B0D9-828A6675452F}" srcOrd="0" destOrd="0" presId="urn:microsoft.com/office/officeart/2008/layout/LinedList"/>
    <dgm:cxn modelId="{1D42C020-A6C8-42EB-8302-072C59A9DF96}" srcId="{148FA6B0-D641-4A67-924E-6480155CA25B}" destId="{867D780E-9BAD-43E7-AD81-12EE80D1428E}" srcOrd="5" destOrd="0" parTransId="{2591432D-6C77-4FBB-AD5F-3F0A10480198}" sibTransId="{1ABD63AD-4F66-4978-87F7-99C448D9BFF0}"/>
    <dgm:cxn modelId="{FB750A21-BDA7-4D0D-BCC8-ED804E09AE54}" type="presOf" srcId="{7016FC42-ACAE-44A5-B920-AFF0B9E01DA6}" destId="{81786CB6-4EF7-4E37-AD71-465034820A08}" srcOrd="0" destOrd="0" presId="urn:microsoft.com/office/officeart/2008/layout/LinedList"/>
    <dgm:cxn modelId="{2A6C0929-1BA2-42A3-9CB9-A0DFFC5BA519}" srcId="{148FA6B0-D641-4A67-924E-6480155CA25B}" destId="{DCC3D4D8-FB5D-432B-879C-AB9249682533}" srcOrd="0" destOrd="0" parTransId="{3698FF19-0AE9-4D44-9CA9-0E6B0604B471}" sibTransId="{72505169-4DD7-47BA-8183-C035EB1FE3D6}"/>
    <dgm:cxn modelId="{89EF1C35-1738-4D4D-A37B-C0DAD62DF439}" type="presOf" srcId="{8240513F-68AD-4854-98E4-6F89FD6FA414}" destId="{D0545F23-34F5-4BA1-8905-98629D917FEA}" srcOrd="0" destOrd="0" presId="urn:microsoft.com/office/officeart/2008/layout/LinedList"/>
    <dgm:cxn modelId="{1BF0153C-D24A-497B-BC5F-3057A27ECFBF}" type="presOf" srcId="{867D780E-9BAD-43E7-AD81-12EE80D1428E}" destId="{1CA69A0C-FC14-4350-8550-23271CCE34B7}" srcOrd="0" destOrd="0" presId="urn:microsoft.com/office/officeart/2008/layout/LinedList"/>
    <dgm:cxn modelId="{2D7CC160-1444-4D48-B606-6FC57CF06B43}" srcId="{148FA6B0-D641-4A67-924E-6480155CA25B}" destId="{E9C3D8E7-CB44-4384-ACDA-71642607B269}" srcOrd="4" destOrd="0" parTransId="{DFD255D4-5290-4274-9E28-171C826A4156}" sibTransId="{397C21DB-5A9F-417A-95DD-01A813EC10B8}"/>
    <dgm:cxn modelId="{F8FDD66C-D14F-4600-B88A-1F100449E107}" srcId="{148FA6B0-D641-4A67-924E-6480155CA25B}" destId="{FF5C1095-DFB1-45E1-8B0F-47182FF58573}" srcOrd="7" destOrd="0" parTransId="{004AFE3B-7B27-408F-8FAA-F1CDEB612FD6}" sibTransId="{1E71C649-DA53-4C77-92DE-DD4D590F21A9}"/>
    <dgm:cxn modelId="{20FB2571-7706-4462-9C8E-40037FEC8930}" type="presOf" srcId="{148FA6B0-D641-4A67-924E-6480155CA25B}" destId="{A9EAED0D-DD8D-48F6-B171-82C8FEFDFA24}" srcOrd="0" destOrd="0" presId="urn:microsoft.com/office/officeart/2008/layout/LinedList"/>
    <dgm:cxn modelId="{79A9DA54-C9A2-4019-B321-FC4610614455}" type="presOf" srcId="{FF5C1095-DFB1-45E1-8B0F-47182FF58573}" destId="{C20D2322-0ABC-434C-A7F7-562A9AC3189B}" srcOrd="0" destOrd="0" presId="urn:microsoft.com/office/officeart/2008/layout/LinedList"/>
    <dgm:cxn modelId="{F07C8F84-C46A-4EEF-AF2C-16D3DF8EE193}" srcId="{148FA6B0-D641-4A67-924E-6480155CA25B}" destId="{9A322390-2B7E-4335-92F2-7FF771953CBC}" srcOrd="6" destOrd="0" parTransId="{2595EA42-FF4D-4F21-A94E-695CE4B6BC80}" sibTransId="{8C41A75E-A8AE-4599-9E4B-8B5CCCAA618D}"/>
    <dgm:cxn modelId="{9C88F18E-FA84-471C-9CA2-362ABF56739A}" srcId="{148FA6B0-D641-4A67-924E-6480155CA25B}" destId="{BC48A2A6-D5C8-40F0-B3BD-E45EFDE946B3}" srcOrd="3" destOrd="0" parTransId="{B2D81CAB-7D2B-47CB-8D27-9DF24FA57CB7}" sibTransId="{E367E46A-F698-4E67-A0A6-78630A65F45E}"/>
    <dgm:cxn modelId="{38040D93-D64A-4DF1-9C04-8ED3D86AF0A4}" srcId="{148FA6B0-D641-4A67-924E-6480155CA25B}" destId="{7016FC42-ACAE-44A5-B920-AFF0B9E01DA6}" srcOrd="9" destOrd="0" parTransId="{AB7312ED-D675-4B57-9283-10E33D1324FB}" sibTransId="{1CA7C555-C744-4F3C-B4AE-76F3F6B4515A}"/>
    <dgm:cxn modelId="{AFEEAB98-D6EF-4DA0-B25D-08364C2C806D}" type="presOf" srcId="{DCC3D4D8-FB5D-432B-879C-AB9249682533}" destId="{6A738D0D-066C-4F28-B437-1BEFE383E6D2}" srcOrd="0" destOrd="0" presId="urn:microsoft.com/office/officeart/2008/layout/LinedList"/>
    <dgm:cxn modelId="{E84A989B-8D58-4CF2-AD45-3E8B6BCA3262}" srcId="{148FA6B0-D641-4A67-924E-6480155CA25B}" destId="{915260E7-A49B-47E5-8442-214145743751}" srcOrd="2" destOrd="0" parTransId="{E1B7A6B1-CB3E-41AB-9E51-9A386796C9D9}" sibTransId="{795C1549-4828-4264-B261-5CFCFDF20BD7}"/>
    <dgm:cxn modelId="{E05401AB-5CF1-4522-8186-4F52EFFE7AD5}" type="presOf" srcId="{409A8D13-87EF-49EF-9493-3483DCA383FA}" destId="{915B4B16-AC88-462D-B23E-76035B85042E}" srcOrd="0" destOrd="0" presId="urn:microsoft.com/office/officeart/2008/layout/LinedList"/>
    <dgm:cxn modelId="{3415EEB8-EC08-465D-84DA-E98BE259A0BB}" srcId="{148FA6B0-D641-4A67-924E-6480155CA25B}" destId="{294EC176-6E22-4CAF-9EE8-B4A415D0FEF0}" srcOrd="10" destOrd="0" parTransId="{5B3D3188-5C40-4941-B9B4-4B07725D9FAD}" sibTransId="{010AD3D3-2C01-4E9F-9AED-CD6601BFAF5B}"/>
    <dgm:cxn modelId="{E7F676C0-41E3-4C38-A4B8-06FFB3A35E3C}" type="presOf" srcId="{BC48A2A6-D5C8-40F0-B3BD-E45EFDE946B3}" destId="{07E35278-5AB1-4DF7-95F3-D8A41C01431D}" srcOrd="0" destOrd="0" presId="urn:microsoft.com/office/officeart/2008/layout/LinedList"/>
    <dgm:cxn modelId="{D87ACDD2-621C-4216-A04A-86C29D9F4A43}" type="presOf" srcId="{294EC176-6E22-4CAF-9EE8-B4A415D0FEF0}" destId="{8D4D8786-A41F-4B13-B5F9-CDF6ECB37D8E}" srcOrd="0" destOrd="0" presId="urn:microsoft.com/office/officeart/2008/layout/LinedList"/>
    <dgm:cxn modelId="{352B8EDB-A200-469E-AA46-3BC0F1C5506D}" type="presOf" srcId="{9A322390-2B7E-4335-92F2-7FF771953CBC}" destId="{420EC15F-6893-4358-BE5A-7E31F7B10685}" srcOrd="0" destOrd="0" presId="urn:microsoft.com/office/officeart/2008/layout/LinedList"/>
    <dgm:cxn modelId="{3F9CBEED-0105-468D-9943-0A3F48B3C4C1}" srcId="{148FA6B0-D641-4A67-924E-6480155CA25B}" destId="{409A8D13-87EF-49EF-9493-3483DCA383FA}" srcOrd="8" destOrd="0" parTransId="{22860F73-D4D6-4AA1-860F-7E9FCE371BB3}" sibTransId="{CA031C47-BB48-4537-87D9-055F52C79D52}"/>
    <dgm:cxn modelId="{56C2D18B-E25E-441B-8769-914E49FC199A}" type="presParOf" srcId="{A9EAED0D-DD8D-48F6-B171-82C8FEFDFA24}" destId="{8760E947-FE5B-4A22-8EC6-011EEF2A8FA0}" srcOrd="0" destOrd="0" presId="urn:microsoft.com/office/officeart/2008/layout/LinedList"/>
    <dgm:cxn modelId="{51EA7A94-E748-4148-8A8D-720F697BA169}" type="presParOf" srcId="{A9EAED0D-DD8D-48F6-B171-82C8FEFDFA24}" destId="{CDF92C34-806C-4DDF-A49C-B71451A994C8}" srcOrd="1" destOrd="0" presId="urn:microsoft.com/office/officeart/2008/layout/LinedList"/>
    <dgm:cxn modelId="{823C9622-876C-4CB6-9179-1B0B56B66FB5}" type="presParOf" srcId="{CDF92C34-806C-4DDF-A49C-B71451A994C8}" destId="{6A738D0D-066C-4F28-B437-1BEFE383E6D2}" srcOrd="0" destOrd="0" presId="urn:microsoft.com/office/officeart/2008/layout/LinedList"/>
    <dgm:cxn modelId="{312D74F2-6E56-4341-BF72-115E44D4F2D1}" type="presParOf" srcId="{CDF92C34-806C-4DDF-A49C-B71451A994C8}" destId="{F951832C-2209-4FE6-B6DC-DE3F4F305E20}" srcOrd="1" destOrd="0" presId="urn:microsoft.com/office/officeart/2008/layout/LinedList"/>
    <dgm:cxn modelId="{110AE03B-980A-4AA7-978A-A86CCF4C7F8B}" type="presParOf" srcId="{A9EAED0D-DD8D-48F6-B171-82C8FEFDFA24}" destId="{02D35E85-F374-491E-8796-4297B31927DB}" srcOrd="2" destOrd="0" presId="urn:microsoft.com/office/officeart/2008/layout/LinedList"/>
    <dgm:cxn modelId="{99B0642F-2DA1-4C5D-AA73-1682D0F7926C}" type="presParOf" srcId="{A9EAED0D-DD8D-48F6-B171-82C8FEFDFA24}" destId="{8F9A2E9A-8584-4E82-9F52-3B5DB32A99B2}" srcOrd="3" destOrd="0" presId="urn:microsoft.com/office/officeart/2008/layout/LinedList"/>
    <dgm:cxn modelId="{4959A110-3C1D-4765-9128-3325FF9B7C7F}" type="presParOf" srcId="{8F9A2E9A-8584-4E82-9F52-3B5DB32A99B2}" destId="{D0545F23-34F5-4BA1-8905-98629D917FEA}" srcOrd="0" destOrd="0" presId="urn:microsoft.com/office/officeart/2008/layout/LinedList"/>
    <dgm:cxn modelId="{5CFF7B36-3498-49FA-B47C-EB8B30854768}" type="presParOf" srcId="{8F9A2E9A-8584-4E82-9F52-3B5DB32A99B2}" destId="{A5F9FDC9-9438-4B8A-B3DC-DFBF7EEEA3A7}" srcOrd="1" destOrd="0" presId="urn:microsoft.com/office/officeart/2008/layout/LinedList"/>
    <dgm:cxn modelId="{5142D98D-2CF4-48ED-AE29-EA4D32BD7145}" type="presParOf" srcId="{A9EAED0D-DD8D-48F6-B171-82C8FEFDFA24}" destId="{1F3F49D1-60F2-4AB1-9AC1-8F00ADFFD1CF}" srcOrd="4" destOrd="0" presId="urn:microsoft.com/office/officeart/2008/layout/LinedList"/>
    <dgm:cxn modelId="{FDAA57CB-96F0-4192-8F46-891CD66D83C8}" type="presParOf" srcId="{A9EAED0D-DD8D-48F6-B171-82C8FEFDFA24}" destId="{2CD0F841-79CE-49AD-8EE6-E84325181903}" srcOrd="5" destOrd="0" presId="urn:microsoft.com/office/officeart/2008/layout/LinedList"/>
    <dgm:cxn modelId="{4C1F5400-4F69-4288-8A1F-8EB195A405D3}" type="presParOf" srcId="{2CD0F841-79CE-49AD-8EE6-E84325181903}" destId="{A860F1B0-0E2B-4DD5-B48F-1B63DC19D52D}" srcOrd="0" destOrd="0" presId="urn:microsoft.com/office/officeart/2008/layout/LinedList"/>
    <dgm:cxn modelId="{9526361A-9DFA-4F03-A704-AE227D4CA50D}" type="presParOf" srcId="{2CD0F841-79CE-49AD-8EE6-E84325181903}" destId="{241FDABB-4FA1-44F6-B4C6-3C151558D86B}" srcOrd="1" destOrd="0" presId="urn:microsoft.com/office/officeart/2008/layout/LinedList"/>
    <dgm:cxn modelId="{4A1BDC78-27D8-4E71-8819-702ED58AB24E}" type="presParOf" srcId="{A9EAED0D-DD8D-48F6-B171-82C8FEFDFA24}" destId="{7CAD8D31-A602-4F38-B1A2-A1950AEAE03F}" srcOrd="6" destOrd="0" presId="urn:microsoft.com/office/officeart/2008/layout/LinedList"/>
    <dgm:cxn modelId="{612AAE18-F8B6-4099-B302-5A57F5D1EB72}" type="presParOf" srcId="{A9EAED0D-DD8D-48F6-B171-82C8FEFDFA24}" destId="{4F7C2D7B-1B0B-4E80-8592-80BC6023ECB3}" srcOrd="7" destOrd="0" presId="urn:microsoft.com/office/officeart/2008/layout/LinedList"/>
    <dgm:cxn modelId="{6867DFEA-B34E-4EAB-8E2D-C56465FC4137}" type="presParOf" srcId="{4F7C2D7B-1B0B-4E80-8592-80BC6023ECB3}" destId="{07E35278-5AB1-4DF7-95F3-D8A41C01431D}" srcOrd="0" destOrd="0" presId="urn:microsoft.com/office/officeart/2008/layout/LinedList"/>
    <dgm:cxn modelId="{E3CA8D39-EAAF-40B9-A80D-CDC57172FB70}" type="presParOf" srcId="{4F7C2D7B-1B0B-4E80-8592-80BC6023ECB3}" destId="{42D2AB8A-EFFE-4D4C-A041-4D8BC930A5A3}" srcOrd="1" destOrd="0" presId="urn:microsoft.com/office/officeart/2008/layout/LinedList"/>
    <dgm:cxn modelId="{C4473BC1-52DC-4E11-88DB-2EC37A5F4623}" type="presParOf" srcId="{A9EAED0D-DD8D-48F6-B171-82C8FEFDFA24}" destId="{75C3CA32-61F0-4372-A14F-03F6B93DD98B}" srcOrd="8" destOrd="0" presId="urn:microsoft.com/office/officeart/2008/layout/LinedList"/>
    <dgm:cxn modelId="{4FF10A72-A5ED-4E0C-8525-7D25742E44C3}" type="presParOf" srcId="{A9EAED0D-DD8D-48F6-B171-82C8FEFDFA24}" destId="{CD3415F5-3044-468D-8479-04889445471C}" srcOrd="9" destOrd="0" presId="urn:microsoft.com/office/officeart/2008/layout/LinedList"/>
    <dgm:cxn modelId="{3FC21CC4-9333-4AA5-8A50-843893B01063}" type="presParOf" srcId="{CD3415F5-3044-468D-8479-04889445471C}" destId="{42CEB7D3-7BC0-4BA3-B0D9-828A6675452F}" srcOrd="0" destOrd="0" presId="urn:microsoft.com/office/officeart/2008/layout/LinedList"/>
    <dgm:cxn modelId="{8FE65984-444D-4AE3-B48E-EC661913A866}" type="presParOf" srcId="{CD3415F5-3044-468D-8479-04889445471C}" destId="{5C64DB3A-E807-4283-AC92-4953CF4A35FD}" srcOrd="1" destOrd="0" presId="urn:microsoft.com/office/officeart/2008/layout/LinedList"/>
    <dgm:cxn modelId="{21627923-3F40-4FAF-8AD6-85EA234FD34F}" type="presParOf" srcId="{A9EAED0D-DD8D-48F6-B171-82C8FEFDFA24}" destId="{093A524C-CF3F-4141-8C0F-3580EEC8DCF3}" srcOrd="10" destOrd="0" presId="urn:microsoft.com/office/officeart/2008/layout/LinedList"/>
    <dgm:cxn modelId="{E1C4794A-B28B-4C20-9C34-D8AB186DE277}" type="presParOf" srcId="{A9EAED0D-DD8D-48F6-B171-82C8FEFDFA24}" destId="{65420AE0-D70B-4555-A910-B0AE67852BFA}" srcOrd="11" destOrd="0" presId="urn:microsoft.com/office/officeart/2008/layout/LinedList"/>
    <dgm:cxn modelId="{97AFE51F-CB1B-48F8-919A-9D5141DBA7D4}" type="presParOf" srcId="{65420AE0-D70B-4555-A910-B0AE67852BFA}" destId="{1CA69A0C-FC14-4350-8550-23271CCE34B7}" srcOrd="0" destOrd="0" presId="urn:microsoft.com/office/officeart/2008/layout/LinedList"/>
    <dgm:cxn modelId="{A5A97ABF-614F-4EB6-AF8C-4800F5B2C4AA}" type="presParOf" srcId="{65420AE0-D70B-4555-A910-B0AE67852BFA}" destId="{854C9EF1-FDAD-4D21-AFBC-D05EAD99200C}" srcOrd="1" destOrd="0" presId="urn:microsoft.com/office/officeart/2008/layout/LinedList"/>
    <dgm:cxn modelId="{05436321-702F-44D4-91D6-BC0BCFFB4D32}" type="presParOf" srcId="{A9EAED0D-DD8D-48F6-B171-82C8FEFDFA24}" destId="{AF919166-894D-48CF-9ECC-26B374DF4BF8}" srcOrd="12" destOrd="0" presId="urn:microsoft.com/office/officeart/2008/layout/LinedList"/>
    <dgm:cxn modelId="{2C35BA53-07D9-4FF5-BB28-310383DF659C}" type="presParOf" srcId="{A9EAED0D-DD8D-48F6-B171-82C8FEFDFA24}" destId="{6FE50F14-FC25-40A6-A545-86E0668765D3}" srcOrd="13" destOrd="0" presId="urn:microsoft.com/office/officeart/2008/layout/LinedList"/>
    <dgm:cxn modelId="{E1AC1DDF-89CC-4F64-8778-DF5ABA8BCD98}" type="presParOf" srcId="{6FE50F14-FC25-40A6-A545-86E0668765D3}" destId="{420EC15F-6893-4358-BE5A-7E31F7B10685}" srcOrd="0" destOrd="0" presId="urn:microsoft.com/office/officeart/2008/layout/LinedList"/>
    <dgm:cxn modelId="{40DFF535-7413-4712-9ED3-A74DE2F0AD98}" type="presParOf" srcId="{6FE50F14-FC25-40A6-A545-86E0668765D3}" destId="{19485AEF-3EA9-4D7B-A84F-E187FDB3A966}" srcOrd="1" destOrd="0" presId="urn:microsoft.com/office/officeart/2008/layout/LinedList"/>
    <dgm:cxn modelId="{4510F1F3-FF56-46B2-9816-AAF1189E1E57}" type="presParOf" srcId="{A9EAED0D-DD8D-48F6-B171-82C8FEFDFA24}" destId="{1D42078B-DDB7-47FD-BE9D-AE62F406657D}" srcOrd="14" destOrd="0" presId="urn:microsoft.com/office/officeart/2008/layout/LinedList"/>
    <dgm:cxn modelId="{C011682B-4662-4AF4-A8C1-A7D8BF9B3D68}" type="presParOf" srcId="{A9EAED0D-DD8D-48F6-B171-82C8FEFDFA24}" destId="{A20569BA-2563-4C65-A277-6146CD004B66}" srcOrd="15" destOrd="0" presId="urn:microsoft.com/office/officeart/2008/layout/LinedList"/>
    <dgm:cxn modelId="{A49B889B-87DB-4E03-8C00-5F6FA7B23C2E}" type="presParOf" srcId="{A20569BA-2563-4C65-A277-6146CD004B66}" destId="{C20D2322-0ABC-434C-A7F7-562A9AC3189B}" srcOrd="0" destOrd="0" presId="urn:microsoft.com/office/officeart/2008/layout/LinedList"/>
    <dgm:cxn modelId="{79704056-E596-44AC-BA39-03BF23C4EAE0}" type="presParOf" srcId="{A20569BA-2563-4C65-A277-6146CD004B66}" destId="{881DE595-26DB-4D93-A3F6-5C90FF7DDD69}" srcOrd="1" destOrd="0" presId="urn:microsoft.com/office/officeart/2008/layout/LinedList"/>
    <dgm:cxn modelId="{1C15C697-46F8-4945-9347-D767E983BDC1}" type="presParOf" srcId="{A9EAED0D-DD8D-48F6-B171-82C8FEFDFA24}" destId="{69515657-6E89-4BB0-975E-EF2B135EC7B5}" srcOrd="16" destOrd="0" presId="urn:microsoft.com/office/officeart/2008/layout/LinedList"/>
    <dgm:cxn modelId="{06A1BEE7-57E8-4287-9219-33B2AAFB39C1}" type="presParOf" srcId="{A9EAED0D-DD8D-48F6-B171-82C8FEFDFA24}" destId="{190218E8-C07D-48AC-A65D-4EED932CAE35}" srcOrd="17" destOrd="0" presId="urn:microsoft.com/office/officeart/2008/layout/LinedList"/>
    <dgm:cxn modelId="{0AFEB225-E31C-4E87-A368-4CB709C9A2D6}" type="presParOf" srcId="{190218E8-C07D-48AC-A65D-4EED932CAE35}" destId="{915B4B16-AC88-462D-B23E-76035B85042E}" srcOrd="0" destOrd="0" presId="urn:microsoft.com/office/officeart/2008/layout/LinedList"/>
    <dgm:cxn modelId="{57079C26-F47E-46AA-94AD-2695BD3B397B}" type="presParOf" srcId="{190218E8-C07D-48AC-A65D-4EED932CAE35}" destId="{6146E986-4FB7-4F5D-819B-1500C787335E}" srcOrd="1" destOrd="0" presId="urn:microsoft.com/office/officeart/2008/layout/LinedList"/>
    <dgm:cxn modelId="{072CB518-A13C-4F71-9392-011762D5C437}" type="presParOf" srcId="{A9EAED0D-DD8D-48F6-B171-82C8FEFDFA24}" destId="{65495F40-7815-4742-A1D0-51357184B296}" srcOrd="18" destOrd="0" presId="urn:microsoft.com/office/officeart/2008/layout/LinedList"/>
    <dgm:cxn modelId="{0489D3E1-0846-4DB1-8CC7-7B300FB78A95}" type="presParOf" srcId="{A9EAED0D-DD8D-48F6-B171-82C8FEFDFA24}" destId="{B0E753EF-261A-43B9-94C5-AF9BB513EB90}" srcOrd="19" destOrd="0" presId="urn:microsoft.com/office/officeart/2008/layout/LinedList"/>
    <dgm:cxn modelId="{C89914FE-93CA-434E-A693-47200064F4A6}" type="presParOf" srcId="{B0E753EF-261A-43B9-94C5-AF9BB513EB90}" destId="{81786CB6-4EF7-4E37-AD71-465034820A08}" srcOrd="0" destOrd="0" presId="urn:microsoft.com/office/officeart/2008/layout/LinedList"/>
    <dgm:cxn modelId="{94207C47-60C8-4FE2-A8D8-5202728C7046}" type="presParOf" srcId="{B0E753EF-261A-43B9-94C5-AF9BB513EB90}" destId="{D8EFC2AF-EF63-4565-884C-53B02723113D}" srcOrd="1" destOrd="0" presId="urn:microsoft.com/office/officeart/2008/layout/LinedList"/>
    <dgm:cxn modelId="{424A46B3-AC80-45CB-A4CC-B1101BE8B002}" type="presParOf" srcId="{A9EAED0D-DD8D-48F6-B171-82C8FEFDFA24}" destId="{48EBE174-DE97-4D06-B568-D0901C263BB6}" srcOrd="20" destOrd="0" presId="urn:microsoft.com/office/officeart/2008/layout/LinedList"/>
    <dgm:cxn modelId="{16BEC937-BE59-427A-8701-7E9AAD1CE8AE}" type="presParOf" srcId="{A9EAED0D-DD8D-48F6-B171-82C8FEFDFA24}" destId="{C9EB221B-9BE7-4B2F-81E3-CBFBE31BEEBA}" srcOrd="21" destOrd="0" presId="urn:microsoft.com/office/officeart/2008/layout/LinedList"/>
    <dgm:cxn modelId="{AA9114B5-5DB7-46FB-B8DD-6785CD08E253}" type="presParOf" srcId="{C9EB221B-9BE7-4B2F-81E3-CBFBE31BEEBA}" destId="{8D4D8786-A41F-4B13-B5F9-CDF6ECB37D8E}" srcOrd="0" destOrd="0" presId="urn:microsoft.com/office/officeart/2008/layout/LinedList"/>
    <dgm:cxn modelId="{3F06B884-96FD-4A18-B5B5-BEC6FAAAED04}" type="presParOf" srcId="{C9EB221B-9BE7-4B2F-81E3-CBFBE31BEEBA}" destId="{A00AA1CE-0AF2-4E56-952A-B5757CFAB31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8D5AD1-A2A9-4E41-A56C-3ECC5B48610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2CF6EDC-0DA8-483A-B97D-CD59CB17A0FF}">
      <dgm:prSet/>
      <dgm:spPr/>
      <dgm:t>
        <a:bodyPr/>
        <a:lstStyle/>
        <a:p>
          <a:r>
            <a:rPr lang="en-US" baseline="0" dirty="0"/>
            <a:t>An amazing tale of a Union soldier’s transformation and assimilation into a Native Sioux culture. </a:t>
          </a:r>
          <a:endParaRPr lang="en-US" dirty="0"/>
        </a:p>
      </dgm:t>
    </dgm:pt>
    <dgm:pt modelId="{B9F67165-2025-48CD-8F97-6C00C614ED99}" type="parTrans" cxnId="{DE750866-C370-4DCA-BB8A-84C8BC6CEA30}">
      <dgm:prSet/>
      <dgm:spPr/>
      <dgm:t>
        <a:bodyPr/>
        <a:lstStyle/>
        <a:p>
          <a:endParaRPr lang="en-US"/>
        </a:p>
      </dgm:t>
    </dgm:pt>
    <dgm:pt modelId="{EE00C976-BDB2-41A0-AE69-0A0DCCE6AD24}" type="sibTrans" cxnId="{DE750866-C370-4DCA-BB8A-84C8BC6CEA30}">
      <dgm:prSet/>
      <dgm:spPr/>
      <dgm:t>
        <a:bodyPr/>
        <a:lstStyle/>
        <a:p>
          <a:endParaRPr lang="en-US"/>
        </a:p>
      </dgm:t>
    </dgm:pt>
    <dgm:pt modelId="{0FF95E5E-6D98-4300-B982-148DE10FB45A}">
      <dgm:prSet/>
      <dgm:spPr/>
      <dgm:t>
        <a:bodyPr/>
        <a:lstStyle/>
        <a:p>
          <a:r>
            <a:rPr lang="en-US" baseline="0"/>
            <a:t>Few flaws in portraying some historical details accurately</a:t>
          </a:r>
          <a:endParaRPr lang="en-US"/>
        </a:p>
      </dgm:t>
    </dgm:pt>
    <dgm:pt modelId="{68B56736-9196-46A8-A135-B4D3C0343CEB}" type="parTrans" cxnId="{5A537510-E546-4A7B-80F2-EF441CEDC15E}">
      <dgm:prSet/>
      <dgm:spPr/>
      <dgm:t>
        <a:bodyPr/>
        <a:lstStyle/>
        <a:p>
          <a:endParaRPr lang="en-US"/>
        </a:p>
      </dgm:t>
    </dgm:pt>
    <dgm:pt modelId="{9C0589B5-BEAE-4CC8-87E8-2D4A5015670E}" type="sibTrans" cxnId="{5A537510-E546-4A7B-80F2-EF441CEDC15E}">
      <dgm:prSet/>
      <dgm:spPr/>
      <dgm:t>
        <a:bodyPr/>
        <a:lstStyle/>
        <a:p>
          <a:endParaRPr lang="en-US"/>
        </a:p>
      </dgm:t>
    </dgm:pt>
    <dgm:pt modelId="{C1BCD321-FC5B-42C6-BA38-8EE2811A283F}">
      <dgm:prSet/>
      <dgm:spPr/>
      <dgm:t>
        <a:bodyPr/>
        <a:lstStyle/>
        <a:p>
          <a:r>
            <a:rPr lang="en-US" baseline="0"/>
            <a:t>keeps the audiences engaged with its splendid photography and sweeping shots of stunning sceneries </a:t>
          </a:r>
          <a:endParaRPr lang="en-US"/>
        </a:p>
      </dgm:t>
    </dgm:pt>
    <dgm:pt modelId="{D48BD087-6C81-4C06-9D43-70C073D76A70}" type="parTrans" cxnId="{5C5DBC09-0293-4B40-BF95-3EFF36082BB8}">
      <dgm:prSet/>
      <dgm:spPr/>
      <dgm:t>
        <a:bodyPr/>
        <a:lstStyle/>
        <a:p>
          <a:endParaRPr lang="en-US"/>
        </a:p>
      </dgm:t>
    </dgm:pt>
    <dgm:pt modelId="{C63B663B-37BA-42F0-9EAA-4C30D57A6B4D}" type="sibTrans" cxnId="{5C5DBC09-0293-4B40-BF95-3EFF36082BB8}">
      <dgm:prSet/>
      <dgm:spPr/>
      <dgm:t>
        <a:bodyPr/>
        <a:lstStyle/>
        <a:p>
          <a:endParaRPr lang="en-US"/>
        </a:p>
      </dgm:t>
    </dgm:pt>
    <dgm:pt modelId="{ED344A0B-27C0-4607-926F-E90FF6A785D6}">
      <dgm:prSet/>
      <dgm:spPr/>
      <dgm:t>
        <a:bodyPr/>
        <a:lstStyle/>
        <a:p>
          <a:r>
            <a:rPr lang="en-US" baseline="0" dirty="0"/>
            <a:t>Also uses formal techniques like voice overs to express the feelings of the characters.</a:t>
          </a:r>
          <a:endParaRPr lang="en-US" dirty="0"/>
        </a:p>
      </dgm:t>
    </dgm:pt>
    <dgm:pt modelId="{7B34E51A-EFDF-4467-85E5-7B5BD1717F43}" type="parTrans" cxnId="{4F99C4EC-0B33-473B-A135-80959B860E7C}">
      <dgm:prSet/>
      <dgm:spPr/>
      <dgm:t>
        <a:bodyPr/>
        <a:lstStyle/>
        <a:p>
          <a:endParaRPr lang="en-US"/>
        </a:p>
      </dgm:t>
    </dgm:pt>
    <dgm:pt modelId="{885EF16A-19E8-472C-809C-14670464D328}" type="sibTrans" cxnId="{4F99C4EC-0B33-473B-A135-80959B860E7C}">
      <dgm:prSet/>
      <dgm:spPr/>
      <dgm:t>
        <a:bodyPr/>
        <a:lstStyle/>
        <a:p>
          <a:endParaRPr lang="en-US"/>
        </a:p>
      </dgm:t>
    </dgm:pt>
    <dgm:pt modelId="{6741B90F-1E98-4785-9A0A-6BC865D5CE6C}">
      <dgm:prSet/>
      <dgm:spPr/>
      <dgm:t>
        <a:bodyPr/>
        <a:lstStyle/>
        <a:p>
          <a:r>
            <a:rPr lang="en-US" baseline="0" dirty="0"/>
            <a:t>Simple story but told magnificently</a:t>
          </a:r>
          <a:endParaRPr lang="en-US" dirty="0"/>
        </a:p>
      </dgm:t>
    </dgm:pt>
    <dgm:pt modelId="{C4DB45CE-425E-4E4E-A4DC-061862CE4CBD}" type="parTrans" cxnId="{0B9821D3-E591-4D65-BA75-4E6450B9D3A1}">
      <dgm:prSet/>
      <dgm:spPr/>
      <dgm:t>
        <a:bodyPr/>
        <a:lstStyle/>
        <a:p>
          <a:endParaRPr lang="en-US"/>
        </a:p>
      </dgm:t>
    </dgm:pt>
    <dgm:pt modelId="{1E56E793-499B-4FF8-9B2A-52CC94835B2A}" type="sibTrans" cxnId="{0B9821D3-E591-4D65-BA75-4E6450B9D3A1}">
      <dgm:prSet/>
      <dgm:spPr/>
      <dgm:t>
        <a:bodyPr/>
        <a:lstStyle/>
        <a:p>
          <a:endParaRPr lang="en-US"/>
        </a:p>
      </dgm:t>
    </dgm:pt>
    <dgm:pt modelId="{8F23B5E3-EE9B-4EF9-B748-2B9D9E6B7CDF}">
      <dgm:prSet/>
      <dgm:spPr/>
      <dgm:t>
        <a:bodyPr/>
        <a:lstStyle/>
        <a:p>
          <a:r>
            <a:rPr lang="en-US" baseline="0"/>
            <a:t>Recommended </a:t>
          </a:r>
          <a:endParaRPr lang="en-US"/>
        </a:p>
      </dgm:t>
    </dgm:pt>
    <dgm:pt modelId="{EDA4D07C-0CAD-48F0-9102-28742566E77F}" type="parTrans" cxnId="{FFC6C741-582D-4E8C-9AD5-1E23F1D76300}">
      <dgm:prSet/>
      <dgm:spPr/>
      <dgm:t>
        <a:bodyPr/>
        <a:lstStyle/>
        <a:p>
          <a:endParaRPr lang="en-US"/>
        </a:p>
      </dgm:t>
    </dgm:pt>
    <dgm:pt modelId="{EBEB8411-5E84-4586-B9A9-0E2EA567CEB2}" type="sibTrans" cxnId="{FFC6C741-582D-4E8C-9AD5-1E23F1D76300}">
      <dgm:prSet/>
      <dgm:spPr/>
      <dgm:t>
        <a:bodyPr/>
        <a:lstStyle/>
        <a:p>
          <a:endParaRPr lang="en-US"/>
        </a:p>
      </dgm:t>
    </dgm:pt>
    <dgm:pt modelId="{315916A5-49D0-4108-B1C0-3E0FE0F2AF5D}" type="pres">
      <dgm:prSet presAssocID="{DC8D5AD1-A2A9-4E41-A56C-3ECC5B48610A}" presName="linear" presStyleCnt="0">
        <dgm:presLayoutVars>
          <dgm:animLvl val="lvl"/>
          <dgm:resizeHandles val="exact"/>
        </dgm:presLayoutVars>
      </dgm:prSet>
      <dgm:spPr/>
    </dgm:pt>
    <dgm:pt modelId="{A8A3082C-EF96-458C-9214-F6D903E67987}" type="pres">
      <dgm:prSet presAssocID="{82CF6EDC-0DA8-483A-B97D-CD59CB17A0FF}" presName="parentText" presStyleLbl="node1" presStyleIdx="0" presStyleCnt="6">
        <dgm:presLayoutVars>
          <dgm:chMax val="0"/>
          <dgm:bulletEnabled val="1"/>
        </dgm:presLayoutVars>
      </dgm:prSet>
      <dgm:spPr/>
    </dgm:pt>
    <dgm:pt modelId="{76D06BAA-583E-481E-97EA-A4E2805E9DC3}" type="pres">
      <dgm:prSet presAssocID="{EE00C976-BDB2-41A0-AE69-0A0DCCE6AD24}" presName="spacer" presStyleCnt="0"/>
      <dgm:spPr/>
    </dgm:pt>
    <dgm:pt modelId="{DEBB8136-9389-4C86-A52A-A89A21F2DC70}" type="pres">
      <dgm:prSet presAssocID="{0FF95E5E-6D98-4300-B982-148DE10FB45A}" presName="parentText" presStyleLbl="node1" presStyleIdx="1" presStyleCnt="6">
        <dgm:presLayoutVars>
          <dgm:chMax val="0"/>
          <dgm:bulletEnabled val="1"/>
        </dgm:presLayoutVars>
      </dgm:prSet>
      <dgm:spPr/>
    </dgm:pt>
    <dgm:pt modelId="{F71557C6-5B08-4D7E-BDC7-2CF0A83EF145}" type="pres">
      <dgm:prSet presAssocID="{9C0589B5-BEAE-4CC8-87E8-2D4A5015670E}" presName="spacer" presStyleCnt="0"/>
      <dgm:spPr/>
    </dgm:pt>
    <dgm:pt modelId="{0B99D3B5-6264-41BB-886C-6D1FAB2298EF}" type="pres">
      <dgm:prSet presAssocID="{C1BCD321-FC5B-42C6-BA38-8EE2811A283F}" presName="parentText" presStyleLbl="node1" presStyleIdx="2" presStyleCnt="6">
        <dgm:presLayoutVars>
          <dgm:chMax val="0"/>
          <dgm:bulletEnabled val="1"/>
        </dgm:presLayoutVars>
      </dgm:prSet>
      <dgm:spPr/>
    </dgm:pt>
    <dgm:pt modelId="{AD8E254C-1C2E-495A-AA1B-C75C779DE5AC}" type="pres">
      <dgm:prSet presAssocID="{C63B663B-37BA-42F0-9EAA-4C30D57A6B4D}" presName="spacer" presStyleCnt="0"/>
      <dgm:spPr/>
    </dgm:pt>
    <dgm:pt modelId="{D87BFA1C-6743-4B23-83DF-15E84E04F10D}" type="pres">
      <dgm:prSet presAssocID="{ED344A0B-27C0-4607-926F-E90FF6A785D6}" presName="parentText" presStyleLbl="node1" presStyleIdx="3" presStyleCnt="6">
        <dgm:presLayoutVars>
          <dgm:chMax val="0"/>
          <dgm:bulletEnabled val="1"/>
        </dgm:presLayoutVars>
      </dgm:prSet>
      <dgm:spPr/>
    </dgm:pt>
    <dgm:pt modelId="{E2E68AA4-1A50-43A5-8FA4-EFAC916A8119}" type="pres">
      <dgm:prSet presAssocID="{885EF16A-19E8-472C-809C-14670464D328}" presName="spacer" presStyleCnt="0"/>
      <dgm:spPr/>
    </dgm:pt>
    <dgm:pt modelId="{8CC5AD3D-5F85-45E2-8848-0474680A212B}" type="pres">
      <dgm:prSet presAssocID="{6741B90F-1E98-4785-9A0A-6BC865D5CE6C}" presName="parentText" presStyleLbl="node1" presStyleIdx="4" presStyleCnt="6">
        <dgm:presLayoutVars>
          <dgm:chMax val="0"/>
          <dgm:bulletEnabled val="1"/>
        </dgm:presLayoutVars>
      </dgm:prSet>
      <dgm:spPr/>
    </dgm:pt>
    <dgm:pt modelId="{EBC40602-F02E-4F59-B99F-F797E3D984BB}" type="pres">
      <dgm:prSet presAssocID="{1E56E793-499B-4FF8-9B2A-52CC94835B2A}" presName="spacer" presStyleCnt="0"/>
      <dgm:spPr/>
    </dgm:pt>
    <dgm:pt modelId="{9BFF6103-3E40-48AC-BC5F-D9256A9C8794}" type="pres">
      <dgm:prSet presAssocID="{8F23B5E3-EE9B-4EF9-B748-2B9D9E6B7CDF}" presName="parentText" presStyleLbl="node1" presStyleIdx="5" presStyleCnt="6">
        <dgm:presLayoutVars>
          <dgm:chMax val="0"/>
          <dgm:bulletEnabled val="1"/>
        </dgm:presLayoutVars>
      </dgm:prSet>
      <dgm:spPr/>
    </dgm:pt>
  </dgm:ptLst>
  <dgm:cxnLst>
    <dgm:cxn modelId="{5C5DBC09-0293-4B40-BF95-3EFF36082BB8}" srcId="{DC8D5AD1-A2A9-4E41-A56C-3ECC5B48610A}" destId="{C1BCD321-FC5B-42C6-BA38-8EE2811A283F}" srcOrd="2" destOrd="0" parTransId="{D48BD087-6C81-4C06-9D43-70C073D76A70}" sibTransId="{C63B663B-37BA-42F0-9EAA-4C30D57A6B4D}"/>
    <dgm:cxn modelId="{5A537510-E546-4A7B-80F2-EF441CEDC15E}" srcId="{DC8D5AD1-A2A9-4E41-A56C-3ECC5B48610A}" destId="{0FF95E5E-6D98-4300-B982-148DE10FB45A}" srcOrd="1" destOrd="0" parTransId="{68B56736-9196-46A8-A135-B4D3C0343CEB}" sibTransId="{9C0589B5-BEAE-4CC8-87E8-2D4A5015670E}"/>
    <dgm:cxn modelId="{B854C033-15A1-4E77-95B1-0845C0A3F60F}" type="presOf" srcId="{DC8D5AD1-A2A9-4E41-A56C-3ECC5B48610A}" destId="{315916A5-49D0-4108-B1C0-3E0FE0F2AF5D}" srcOrd="0" destOrd="0" presId="urn:microsoft.com/office/officeart/2005/8/layout/vList2"/>
    <dgm:cxn modelId="{FFC6C741-582D-4E8C-9AD5-1E23F1D76300}" srcId="{DC8D5AD1-A2A9-4E41-A56C-3ECC5B48610A}" destId="{8F23B5E3-EE9B-4EF9-B748-2B9D9E6B7CDF}" srcOrd="5" destOrd="0" parTransId="{EDA4D07C-0CAD-48F0-9102-28742566E77F}" sibTransId="{EBEB8411-5E84-4586-B9A9-0E2EA567CEB2}"/>
    <dgm:cxn modelId="{54B6C744-7D0F-45A4-A6E7-E7B2AB7B8D5B}" type="presOf" srcId="{C1BCD321-FC5B-42C6-BA38-8EE2811A283F}" destId="{0B99D3B5-6264-41BB-886C-6D1FAB2298EF}" srcOrd="0" destOrd="0" presId="urn:microsoft.com/office/officeart/2005/8/layout/vList2"/>
    <dgm:cxn modelId="{DE750866-C370-4DCA-BB8A-84C8BC6CEA30}" srcId="{DC8D5AD1-A2A9-4E41-A56C-3ECC5B48610A}" destId="{82CF6EDC-0DA8-483A-B97D-CD59CB17A0FF}" srcOrd="0" destOrd="0" parTransId="{B9F67165-2025-48CD-8F97-6C00C614ED99}" sibTransId="{EE00C976-BDB2-41A0-AE69-0A0DCCE6AD24}"/>
    <dgm:cxn modelId="{89F7956B-BE7F-45CD-AB72-3CC124D4BB21}" type="presOf" srcId="{0FF95E5E-6D98-4300-B982-148DE10FB45A}" destId="{DEBB8136-9389-4C86-A52A-A89A21F2DC70}" srcOrd="0" destOrd="0" presId="urn:microsoft.com/office/officeart/2005/8/layout/vList2"/>
    <dgm:cxn modelId="{404E7456-CB43-47E9-9305-B39F30319163}" type="presOf" srcId="{6741B90F-1E98-4785-9A0A-6BC865D5CE6C}" destId="{8CC5AD3D-5F85-45E2-8848-0474680A212B}" srcOrd="0" destOrd="0" presId="urn:microsoft.com/office/officeart/2005/8/layout/vList2"/>
    <dgm:cxn modelId="{0B9821D3-E591-4D65-BA75-4E6450B9D3A1}" srcId="{DC8D5AD1-A2A9-4E41-A56C-3ECC5B48610A}" destId="{6741B90F-1E98-4785-9A0A-6BC865D5CE6C}" srcOrd="4" destOrd="0" parTransId="{C4DB45CE-425E-4E4E-A4DC-061862CE4CBD}" sibTransId="{1E56E793-499B-4FF8-9B2A-52CC94835B2A}"/>
    <dgm:cxn modelId="{2241F4DD-BEF8-4895-B5D6-1AD7AE22F48A}" type="presOf" srcId="{8F23B5E3-EE9B-4EF9-B748-2B9D9E6B7CDF}" destId="{9BFF6103-3E40-48AC-BC5F-D9256A9C8794}" srcOrd="0" destOrd="0" presId="urn:microsoft.com/office/officeart/2005/8/layout/vList2"/>
    <dgm:cxn modelId="{674FAFDE-9605-4EEB-B20D-57E69D66F15A}" type="presOf" srcId="{ED344A0B-27C0-4607-926F-E90FF6A785D6}" destId="{D87BFA1C-6743-4B23-83DF-15E84E04F10D}" srcOrd="0" destOrd="0" presId="urn:microsoft.com/office/officeart/2005/8/layout/vList2"/>
    <dgm:cxn modelId="{2C524BEB-2698-4F17-A467-A5409F7AA105}" type="presOf" srcId="{82CF6EDC-0DA8-483A-B97D-CD59CB17A0FF}" destId="{A8A3082C-EF96-458C-9214-F6D903E67987}" srcOrd="0" destOrd="0" presId="urn:microsoft.com/office/officeart/2005/8/layout/vList2"/>
    <dgm:cxn modelId="{4F99C4EC-0B33-473B-A135-80959B860E7C}" srcId="{DC8D5AD1-A2A9-4E41-A56C-3ECC5B48610A}" destId="{ED344A0B-27C0-4607-926F-E90FF6A785D6}" srcOrd="3" destOrd="0" parTransId="{7B34E51A-EFDF-4467-85E5-7B5BD1717F43}" sibTransId="{885EF16A-19E8-472C-809C-14670464D328}"/>
    <dgm:cxn modelId="{15AF6189-85EF-4ED7-B764-7B52FEB639CA}" type="presParOf" srcId="{315916A5-49D0-4108-B1C0-3E0FE0F2AF5D}" destId="{A8A3082C-EF96-458C-9214-F6D903E67987}" srcOrd="0" destOrd="0" presId="urn:microsoft.com/office/officeart/2005/8/layout/vList2"/>
    <dgm:cxn modelId="{85B0B6CB-B455-4B56-9C93-8744CF3FDE6A}" type="presParOf" srcId="{315916A5-49D0-4108-B1C0-3E0FE0F2AF5D}" destId="{76D06BAA-583E-481E-97EA-A4E2805E9DC3}" srcOrd="1" destOrd="0" presId="urn:microsoft.com/office/officeart/2005/8/layout/vList2"/>
    <dgm:cxn modelId="{3CC9458F-9373-4AFD-9102-2D24AAD89F19}" type="presParOf" srcId="{315916A5-49D0-4108-B1C0-3E0FE0F2AF5D}" destId="{DEBB8136-9389-4C86-A52A-A89A21F2DC70}" srcOrd="2" destOrd="0" presId="urn:microsoft.com/office/officeart/2005/8/layout/vList2"/>
    <dgm:cxn modelId="{A86521BB-C272-4AD2-A94B-C3332630512C}" type="presParOf" srcId="{315916A5-49D0-4108-B1C0-3E0FE0F2AF5D}" destId="{F71557C6-5B08-4D7E-BDC7-2CF0A83EF145}" srcOrd="3" destOrd="0" presId="urn:microsoft.com/office/officeart/2005/8/layout/vList2"/>
    <dgm:cxn modelId="{B0ED93F3-91A9-4BD2-9F9C-CFFFF0B97481}" type="presParOf" srcId="{315916A5-49D0-4108-B1C0-3E0FE0F2AF5D}" destId="{0B99D3B5-6264-41BB-886C-6D1FAB2298EF}" srcOrd="4" destOrd="0" presId="urn:microsoft.com/office/officeart/2005/8/layout/vList2"/>
    <dgm:cxn modelId="{F3D28582-F093-435B-84F3-D4F064415281}" type="presParOf" srcId="{315916A5-49D0-4108-B1C0-3E0FE0F2AF5D}" destId="{AD8E254C-1C2E-495A-AA1B-C75C779DE5AC}" srcOrd="5" destOrd="0" presId="urn:microsoft.com/office/officeart/2005/8/layout/vList2"/>
    <dgm:cxn modelId="{ED97DF59-D977-4AE6-B706-C4A9477CD5E6}" type="presParOf" srcId="{315916A5-49D0-4108-B1C0-3E0FE0F2AF5D}" destId="{D87BFA1C-6743-4B23-83DF-15E84E04F10D}" srcOrd="6" destOrd="0" presId="urn:microsoft.com/office/officeart/2005/8/layout/vList2"/>
    <dgm:cxn modelId="{88B45F0C-F8AE-4792-B85D-0C87948AD38F}" type="presParOf" srcId="{315916A5-49D0-4108-B1C0-3E0FE0F2AF5D}" destId="{E2E68AA4-1A50-43A5-8FA4-EFAC916A8119}" srcOrd="7" destOrd="0" presId="urn:microsoft.com/office/officeart/2005/8/layout/vList2"/>
    <dgm:cxn modelId="{6EC369D9-DCA2-4080-99DE-78ACB8E1FA44}" type="presParOf" srcId="{315916A5-49D0-4108-B1C0-3E0FE0F2AF5D}" destId="{8CC5AD3D-5F85-45E2-8848-0474680A212B}" srcOrd="8" destOrd="0" presId="urn:microsoft.com/office/officeart/2005/8/layout/vList2"/>
    <dgm:cxn modelId="{31B3EFF1-F8D4-4523-A9E5-EA5FFA2F5F36}" type="presParOf" srcId="{315916A5-49D0-4108-B1C0-3E0FE0F2AF5D}" destId="{EBC40602-F02E-4F59-B99F-F797E3D984BB}" srcOrd="9" destOrd="0" presId="urn:microsoft.com/office/officeart/2005/8/layout/vList2"/>
    <dgm:cxn modelId="{F3B585CF-9A2C-454B-90A7-49FFA94BCBF3}" type="presParOf" srcId="{315916A5-49D0-4108-B1C0-3E0FE0F2AF5D}" destId="{9BFF6103-3E40-48AC-BC5F-D9256A9C879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DD0ABB-FFEC-4B67-AB91-7C3476A93FE3}"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0F5A8203-39C3-4C98-B6AB-77DF94E2A247}">
      <dgm:prSet/>
      <dgm:spPr/>
      <dgm:t>
        <a:bodyPr/>
        <a:lstStyle/>
        <a:p>
          <a:r>
            <a:rPr lang="en-US"/>
            <a:t>Research and analysis</a:t>
          </a:r>
        </a:p>
      </dgm:t>
    </dgm:pt>
    <dgm:pt modelId="{278CB141-D425-41D9-B3FA-A727F3B99498}" type="parTrans" cxnId="{CEDEC674-8760-488D-9810-1C4184D910C2}">
      <dgm:prSet/>
      <dgm:spPr/>
      <dgm:t>
        <a:bodyPr/>
        <a:lstStyle/>
        <a:p>
          <a:endParaRPr lang="en-US"/>
        </a:p>
      </dgm:t>
    </dgm:pt>
    <dgm:pt modelId="{F968C5DE-C67A-492C-8CCD-3724EE764222}" type="sibTrans" cxnId="{CEDEC674-8760-488D-9810-1C4184D910C2}">
      <dgm:prSet/>
      <dgm:spPr/>
      <dgm:t>
        <a:bodyPr/>
        <a:lstStyle/>
        <a:p>
          <a:endParaRPr lang="en-US"/>
        </a:p>
      </dgm:t>
    </dgm:pt>
    <dgm:pt modelId="{46682979-8FB7-4548-872A-FFB668F9CF8F}">
      <dgm:prSet/>
      <dgm:spPr/>
      <dgm:t>
        <a:bodyPr/>
        <a:lstStyle/>
        <a:p>
          <a:r>
            <a:rPr lang="en-US"/>
            <a:t>Hari </a:t>
          </a:r>
        </a:p>
      </dgm:t>
    </dgm:pt>
    <dgm:pt modelId="{F0FE4DA8-C9B1-4129-9CD0-4203396390B3}" type="parTrans" cxnId="{7599AF12-A78F-4048-A2BD-49D89CA28589}">
      <dgm:prSet/>
      <dgm:spPr/>
      <dgm:t>
        <a:bodyPr/>
        <a:lstStyle/>
        <a:p>
          <a:endParaRPr lang="en-US"/>
        </a:p>
      </dgm:t>
    </dgm:pt>
    <dgm:pt modelId="{33B8D29C-511A-44A9-B511-7DA780359C3B}" type="sibTrans" cxnId="{7599AF12-A78F-4048-A2BD-49D89CA28589}">
      <dgm:prSet/>
      <dgm:spPr/>
      <dgm:t>
        <a:bodyPr/>
        <a:lstStyle/>
        <a:p>
          <a:endParaRPr lang="en-US"/>
        </a:p>
      </dgm:t>
    </dgm:pt>
    <dgm:pt modelId="{26565605-B40B-4B5B-A641-B2C935568AD1}">
      <dgm:prSet/>
      <dgm:spPr/>
      <dgm:t>
        <a:bodyPr/>
        <a:lstStyle/>
        <a:p>
          <a:r>
            <a:rPr lang="en-US"/>
            <a:t>Dipesh</a:t>
          </a:r>
        </a:p>
      </dgm:t>
    </dgm:pt>
    <dgm:pt modelId="{D5622E95-E758-4EC1-A56D-42EC9ED2DD56}" type="parTrans" cxnId="{1A98EBE0-56A3-42A3-97C4-C57510843DB8}">
      <dgm:prSet/>
      <dgm:spPr/>
      <dgm:t>
        <a:bodyPr/>
        <a:lstStyle/>
        <a:p>
          <a:endParaRPr lang="en-US"/>
        </a:p>
      </dgm:t>
    </dgm:pt>
    <dgm:pt modelId="{6D8A1814-003F-4668-8CCB-C7EB32818DD5}" type="sibTrans" cxnId="{1A98EBE0-56A3-42A3-97C4-C57510843DB8}">
      <dgm:prSet/>
      <dgm:spPr/>
      <dgm:t>
        <a:bodyPr/>
        <a:lstStyle/>
        <a:p>
          <a:endParaRPr lang="en-US"/>
        </a:p>
      </dgm:t>
    </dgm:pt>
    <dgm:pt modelId="{4332CA9B-7AC4-4651-A85B-911B46A78D5C}">
      <dgm:prSet/>
      <dgm:spPr/>
      <dgm:t>
        <a:bodyPr/>
        <a:lstStyle/>
        <a:p>
          <a:r>
            <a:rPr lang="en-US"/>
            <a:t>Organization and drafting</a:t>
          </a:r>
        </a:p>
      </dgm:t>
    </dgm:pt>
    <dgm:pt modelId="{2D5B5752-DEC4-49DB-B83F-63C777CE3DD3}" type="parTrans" cxnId="{F69E1463-63A5-43E1-9E45-61BAB0961D6A}">
      <dgm:prSet/>
      <dgm:spPr/>
      <dgm:t>
        <a:bodyPr/>
        <a:lstStyle/>
        <a:p>
          <a:endParaRPr lang="en-US"/>
        </a:p>
      </dgm:t>
    </dgm:pt>
    <dgm:pt modelId="{71256DF5-D9FE-4FE5-9892-31C57DCEEEB4}" type="sibTrans" cxnId="{F69E1463-63A5-43E1-9E45-61BAB0961D6A}">
      <dgm:prSet/>
      <dgm:spPr/>
      <dgm:t>
        <a:bodyPr/>
        <a:lstStyle/>
        <a:p>
          <a:endParaRPr lang="en-US"/>
        </a:p>
      </dgm:t>
    </dgm:pt>
    <dgm:pt modelId="{5591E0CF-BB8D-4107-A780-69B11E10240C}">
      <dgm:prSet/>
      <dgm:spPr/>
      <dgm:t>
        <a:bodyPr/>
        <a:lstStyle/>
        <a:p>
          <a:r>
            <a:rPr lang="en-US"/>
            <a:t>Hari </a:t>
          </a:r>
        </a:p>
      </dgm:t>
    </dgm:pt>
    <dgm:pt modelId="{60B2AA3F-5785-40C7-85BB-A822F08004A7}" type="parTrans" cxnId="{040D0F48-3163-44EB-A5E4-FA99787E05B0}">
      <dgm:prSet/>
      <dgm:spPr/>
      <dgm:t>
        <a:bodyPr/>
        <a:lstStyle/>
        <a:p>
          <a:endParaRPr lang="en-US"/>
        </a:p>
      </dgm:t>
    </dgm:pt>
    <dgm:pt modelId="{7E2225C5-CAAC-48BD-929B-DE328525F4CB}" type="sibTrans" cxnId="{040D0F48-3163-44EB-A5E4-FA99787E05B0}">
      <dgm:prSet/>
      <dgm:spPr/>
      <dgm:t>
        <a:bodyPr/>
        <a:lstStyle/>
        <a:p>
          <a:endParaRPr lang="en-US"/>
        </a:p>
      </dgm:t>
    </dgm:pt>
    <dgm:pt modelId="{C3AD5B70-EA7C-4E20-BDD1-36F37F235407}">
      <dgm:prSet/>
      <dgm:spPr/>
      <dgm:t>
        <a:bodyPr/>
        <a:lstStyle/>
        <a:p>
          <a:r>
            <a:rPr lang="en-US"/>
            <a:t>Dipesh</a:t>
          </a:r>
        </a:p>
      </dgm:t>
    </dgm:pt>
    <dgm:pt modelId="{D139353D-0005-42B9-8429-0D2D998D1EE6}" type="parTrans" cxnId="{20BAF271-EC64-4D3B-927D-A6A491566978}">
      <dgm:prSet/>
      <dgm:spPr/>
      <dgm:t>
        <a:bodyPr/>
        <a:lstStyle/>
        <a:p>
          <a:endParaRPr lang="en-US"/>
        </a:p>
      </dgm:t>
    </dgm:pt>
    <dgm:pt modelId="{0B8B719D-F754-41A2-8F07-5C5F1469B272}" type="sibTrans" cxnId="{20BAF271-EC64-4D3B-927D-A6A491566978}">
      <dgm:prSet/>
      <dgm:spPr/>
      <dgm:t>
        <a:bodyPr/>
        <a:lstStyle/>
        <a:p>
          <a:endParaRPr lang="en-US"/>
        </a:p>
      </dgm:t>
    </dgm:pt>
    <dgm:pt modelId="{30FB2D58-E93F-4E53-85BE-E722BA797A09}">
      <dgm:prSet/>
      <dgm:spPr/>
      <dgm:t>
        <a:bodyPr/>
        <a:lstStyle/>
        <a:p>
          <a:r>
            <a:rPr lang="en-US"/>
            <a:t>PowerPoint Construction</a:t>
          </a:r>
        </a:p>
      </dgm:t>
    </dgm:pt>
    <dgm:pt modelId="{0EE1D20D-072F-4454-A568-F15EABE22FCC}" type="parTrans" cxnId="{5BCF5995-9A45-4CB3-A328-EE36D6DA5F2A}">
      <dgm:prSet/>
      <dgm:spPr/>
      <dgm:t>
        <a:bodyPr/>
        <a:lstStyle/>
        <a:p>
          <a:endParaRPr lang="en-US"/>
        </a:p>
      </dgm:t>
    </dgm:pt>
    <dgm:pt modelId="{7B354980-5A3A-44B5-B0EE-03C405521948}" type="sibTrans" cxnId="{5BCF5995-9A45-4CB3-A328-EE36D6DA5F2A}">
      <dgm:prSet/>
      <dgm:spPr/>
      <dgm:t>
        <a:bodyPr/>
        <a:lstStyle/>
        <a:p>
          <a:endParaRPr lang="en-US"/>
        </a:p>
      </dgm:t>
    </dgm:pt>
    <dgm:pt modelId="{6096A733-B7FF-4144-A0F0-729199FBF13B}">
      <dgm:prSet/>
      <dgm:spPr/>
      <dgm:t>
        <a:bodyPr/>
        <a:lstStyle/>
        <a:p>
          <a:r>
            <a:rPr lang="en-US"/>
            <a:t>Rohan</a:t>
          </a:r>
        </a:p>
      </dgm:t>
    </dgm:pt>
    <dgm:pt modelId="{B7ECF95E-68B7-4C2A-9906-982B068E6E1F}" type="parTrans" cxnId="{A82C1DBE-435A-4C13-BCAD-2E2D3C851E28}">
      <dgm:prSet/>
      <dgm:spPr/>
      <dgm:t>
        <a:bodyPr/>
        <a:lstStyle/>
        <a:p>
          <a:endParaRPr lang="en-US"/>
        </a:p>
      </dgm:t>
    </dgm:pt>
    <dgm:pt modelId="{CFFE67CC-E3B4-45C0-B287-5CAE7D3A92E0}" type="sibTrans" cxnId="{A82C1DBE-435A-4C13-BCAD-2E2D3C851E28}">
      <dgm:prSet/>
      <dgm:spPr/>
      <dgm:t>
        <a:bodyPr/>
        <a:lstStyle/>
        <a:p>
          <a:endParaRPr lang="en-US"/>
        </a:p>
      </dgm:t>
    </dgm:pt>
    <dgm:pt modelId="{A19FCCEC-E3C0-4727-A498-6E4B39D175FC}">
      <dgm:prSet/>
      <dgm:spPr/>
      <dgm:t>
        <a:bodyPr/>
        <a:lstStyle/>
        <a:p>
          <a:r>
            <a:rPr lang="en-US"/>
            <a:t>Nabindra</a:t>
          </a:r>
        </a:p>
      </dgm:t>
    </dgm:pt>
    <dgm:pt modelId="{B46DF834-B68F-4080-A76C-48EADD591D05}" type="parTrans" cxnId="{311DBD7F-A49A-4BB2-A96A-05BB6A041860}">
      <dgm:prSet/>
      <dgm:spPr/>
      <dgm:t>
        <a:bodyPr/>
        <a:lstStyle/>
        <a:p>
          <a:endParaRPr lang="en-US"/>
        </a:p>
      </dgm:t>
    </dgm:pt>
    <dgm:pt modelId="{D432ABC9-2FB4-4B08-81BA-C912E0CD79EA}" type="sibTrans" cxnId="{311DBD7F-A49A-4BB2-A96A-05BB6A041860}">
      <dgm:prSet/>
      <dgm:spPr/>
      <dgm:t>
        <a:bodyPr/>
        <a:lstStyle/>
        <a:p>
          <a:endParaRPr lang="en-US"/>
        </a:p>
      </dgm:t>
    </dgm:pt>
    <dgm:pt modelId="{09D029F2-BB38-4EE9-802D-D10A8DD333F3}">
      <dgm:prSet/>
      <dgm:spPr/>
      <dgm:t>
        <a:bodyPr/>
        <a:lstStyle/>
        <a:p>
          <a:r>
            <a:rPr lang="en-US"/>
            <a:t>Presentors</a:t>
          </a:r>
        </a:p>
      </dgm:t>
    </dgm:pt>
    <dgm:pt modelId="{F0069ED4-0B89-494F-9505-796F1BF13C61}" type="parTrans" cxnId="{C64A7F47-8548-4378-A70F-AE8E68016CF5}">
      <dgm:prSet/>
      <dgm:spPr/>
      <dgm:t>
        <a:bodyPr/>
        <a:lstStyle/>
        <a:p>
          <a:endParaRPr lang="en-US"/>
        </a:p>
      </dgm:t>
    </dgm:pt>
    <dgm:pt modelId="{AF8E2512-DF3F-4287-853B-D477B8093F29}" type="sibTrans" cxnId="{C64A7F47-8548-4378-A70F-AE8E68016CF5}">
      <dgm:prSet/>
      <dgm:spPr/>
      <dgm:t>
        <a:bodyPr/>
        <a:lstStyle/>
        <a:p>
          <a:endParaRPr lang="en-US"/>
        </a:p>
      </dgm:t>
    </dgm:pt>
    <dgm:pt modelId="{33347FC1-ADFF-4EFC-9CBD-300AC0D9BACC}">
      <dgm:prSet/>
      <dgm:spPr/>
      <dgm:t>
        <a:bodyPr/>
        <a:lstStyle/>
        <a:p>
          <a:r>
            <a:rPr lang="en-US"/>
            <a:t>Rohan</a:t>
          </a:r>
        </a:p>
      </dgm:t>
    </dgm:pt>
    <dgm:pt modelId="{0090A816-E164-442F-9C6A-3B6282324202}" type="parTrans" cxnId="{E6EC6AFD-AEFA-4441-BDE0-08BBD420E1B2}">
      <dgm:prSet/>
      <dgm:spPr/>
      <dgm:t>
        <a:bodyPr/>
        <a:lstStyle/>
        <a:p>
          <a:endParaRPr lang="en-US"/>
        </a:p>
      </dgm:t>
    </dgm:pt>
    <dgm:pt modelId="{0A4A9D15-2797-43B1-BBCB-EB37FE33E2E7}" type="sibTrans" cxnId="{E6EC6AFD-AEFA-4441-BDE0-08BBD420E1B2}">
      <dgm:prSet/>
      <dgm:spPr/>
      <dgm:t>
        <a:bodyPr/>
        <a:lstStyle/>
        <a:p>
          <a:endParaRPr lang="en-US"/>
        </a:p>
      </dgm:t>
    </dgm:pt>
    <dgm:pt modelId="{4622D781-D043-45DB-AD1C-8BB0B12EC174}">
      <dgm:prSet/>
      <dgm:spPr/>
      <dgm:t>
        <a:bodyPr/>
        <a:lstStyle/>
        <a:p>
          <a:r>
            <a:rPr lang="en-US"/>
            <a:t>Nabindra</a:t>
          </a:r>
        </a:p>
      </dgm:t>
    </dgm:pt>
    <dgm:pt modelId="{863D2D22-AE28-41AE-851C-43B31DFFEC3F}" type="parTrans" cxnId="{3CE6E454-0557-4CE9-9D1F-A310374D8D27}">
      <dgm:prSet/>
      <dgm:spPr/>
      <dgm:t>
        <a:bodyPr/>
        <a:lstStyle/>
        <a:p>
          <a:endParaRPr lang="en-US"/>
        </a:p>
      </dgm:t>
    </dgm:pt>
    <dgm:pt modelId="{1F45DABD-C441-4458-983D-ADBC3CA7592F}" type="sibTrans" cxnId="{3CE6E454-0557-4CE9-9D1F-A310374D8D27}">
      <dgm:prSet/>
      <dgm:spPr/>
      <dgm:t>
        <a:bodyPr/>
        <a:lstStyle/>
        <a:p>
          <a:endParaRPr lang="en-US"/>
        </a:p>
      </dgm:t>
    </dgm:pt>
    <dgm:pt modelId="{9444A0F3-BCDD-46E0-AB53-4D4D10CF9DBC}" type="pres">
      <dgm:prSet presAssocID="{DEDD0ABB-FFEC-4B67-AB91-7C3476A93FE3}" presName="diagram" presStyleCnt="0">
        <dgm:presLayoutVars>
          <dgm:chPref val="1"/>
          <dgm:dir/>
          <dgm:animOne val="branch"/>
          <dgm:animLvl val="lvl"/>
          <dgm:resizeHandles/>
        </dgm:presLayoutVars>
      </dgm:prSet>
      <dgm:spPr/>
    </dgm:pt>
    <dgm:pt modelId="{8A375414-2096-40CC-83D8-98DB65DFB97C}" type="pres">
      <dgm:prSet presAssocID="{0F5A8203-39C3-4C98-B6AB-77DF94E2A247}" presName="root" presStyleCnt="0"/>
      <dgm:spPr/>
    </dgm:pt>
    <dgm:pt modelId="{65FF9545-DF85-42CE-8D98-F0448F5F214C}" type="pres">
      <dgm:prSet presAssocID="{0F5A8203-39C3-4C98-B6AB-77DF94E2A247}" presName="rootComposite" presStyleCnt="0"/>
      <dgm:spPr/>
    </dgm:pt>
    <dgm:pt modelId="{43199255-7F42-4C1D-AC09-BF9B28F15152}" type="pres">
      <dgm:prSet presAssocID="{0F5A8203-39C3-4C98-B6AB-77DF94E2A247}" presName="rootText" presStyleLbl="node1" presStyleIdx="0" presStyleCnt="4"/>
      <dgm:spPr/>
    </dgm:pt>
    <dgm:pt modelId="{BB7EAE97-4EC3-4A54-8642-24A60A2EFEB1}" type="pres">
      <dgm:prSet presAssocID="{0F5A8203-39C3-4C98-B6AB-77DF94E2A247}" presName="rootConnector" presStyleLbl="node1" presStyleIdx="0" presStyleCnt="4"/>
      <dgm:spPr/>
    </dgm:pt>
    <dgm:pt modelId="{4143F91F-857D-4584-83E2-EA75566CCB5B}" type="pres">
      <dgm:prSet presAssocID="{0F5A8203-39C3-4C98-B6AB-77DF94E2A247}" presName="childShape" presStyleCnt="0"/>
      <dgm:spPr/>
    </dgm:pt>
    <dgm:pt modelId="{28449761-F040-4E40-9FD1-A3DADCEAB76D}" type="pres">
      <dgm:prSet presAssocID="{F0FE4DA8-C9B1-4129-9CD0-4203396390B3}" presName="Name13" presStyleLbl="parChTrans1D2" presStyleIdx="0" presStyleCnt="8"/>
      <dgm:spPr/>
    </dgm:pt>
    <dgm:pt modelId="{1FCDE129-9F1C-4AE1-BAD7-6FA6F43EE6B8}" type="pres">
      <dgm:prSet presAssocID="{46682979-8FB7-4548-872A-FFB668F9CF8F}" presName="childText" presStyleLbl="bgAcc1" presStyleIdx="0" presStyleCnt="8">
        <dgm:presLayoutVars>
          <dgm:bulletEnabled val="1"/>
        </dgm:presLayoutVars>
      </dgm:prSet>
      <dgm:spPr/>
    </dgm:pt>
    <dgm:pt modelId="{60940D13-46FA-4BAC-A665-5432299A3E03}" type="pres">
      <dgm:prSet presAssocID="{D5622E95-E758-4EC1-A56D-42EC9ED2DD56}" presName="Name13" presStyleLbl="parChTrans1D2" presStyleIdx="1" presStyleCnt="8"/>
      <dgm:spPr/>
    </dgm:pt>
    <dgm:pt modelId="{B9F09EF7-E9A7-4862-BD02-36DBC243EAEF}" type="pres">
      <dgm:prSet presAssocID="{26565605-B40B-4B5B-A641-B2C935568AD1}" presName="childText" presStyleLbl="bgAcc1" presStyleIdx="1" presStyleCnt="8">
        <dgm:presLayoutVars>
          <dgm:bulletEnabled val="1"/>
        </dgm:presLayoutVars>
      </dgm:prSet>
      <dgm:spPr/>
    </dgm:pt>
    <dgm:pt modelId="{288D6D24-54A9-48A3-A087-7E036ADFAF8B}" type="pres">
      <dgm:prSet presAssocID="{4332CA9B-7AC4-4651-A85B-911B46A78D5C}" presName="root" presStyleCnt="0"/>
      <dgm:spPr/>
    </dgm:pt>
    <dgm:pt modelId="{D14022E3-082B-4700-8570-5CF170A83110}" type="pres">
      <dgm:prSet presAssocID="{4332CA9B-7AC4-4651-A85B-911B46A78D5C}" presName="rootComposite" presStyleCnt="0"/>
      <dgm:spPr/>
    </dgm:pt>
    <dgm:pt modelId="{F23FD355-8930-4377-B451-72F7590D7D23}" type="pres">
      <dgm:prSet presAssocID="{4332CA9B-7AC4-4651-A85B-911B46A78D5C}" presName="rootText" presStyleLbl="node1" presStyleIdx="1" presStyleCnt="4"/>
      <dgm:spPr/>
    </dgm:pt>
    <dgm:pt modelId="{11498322-A047-4D8A-8CDC-2C056E4C8F8B}" type="pres">
      <dgm:prSet presAssocID="{4332CA9B-7AC4-4651-A85B-911B46A78D5C}" presName="rootConnector" presStyleLbl="node1" presStyleIdx="1" presStyleCnt="4"/>
      <dgm:spPr/>
    </dgm:pt>
    <dgm:pt modelId="{1DD7BC54-A0E0-4DD7-A862-F6BFB4B4842A}" type="pres">
      <dgm:prSet presAssocID="{4332CA9B-7AC4-4651-A85B-911B46A78D5C}" presName="childShape" presStyleCnt="0"/>
      <dgm:spPr/>
    </dgm:pt>
    <dgm:pt modelId="{3063F714-F411-457E-A22C-D6206F00E804}" type="pres">
      <dgm:prSet presAssocID="{60B2AA3F-5785-40C7-85BB-A822F08004A7}" presName="Name13" presStyleLbl="parChTrans1D2" presStyleIdx="2" presStyleCnt="8"/>
      <dgm:spPr/>
    </dgm:pt>
    <dgm:pt modelId="{75D5EF66-C013-4315-B36E-EFC15E5BDD18}" type="pres">
      <dgm:prSet presAssocID="{5591E0CF-BB8D-4107-A780-69B11E10240C}" presName="childText" presStyleLbl="bgAcc1" presStyleIdx="2" presStyleCnt="8">
        <dgm:presLayoutVars>
          <dgm:bulletEnabled val="1"/>
        </dgm:presLayoutVars>
      </dgm:prSet>
      <dgm:spPr/>
    </dgm:pt>
    <dgm:pt modelId="{F7507BE5-736A-4E29-934C-22BF929F557E}" type="pres">
      <dgm:prSet presAssocID="{D139353D-0005-42B9-8429-0D2D998D1EE6}" presName="Name13" presStyleLbl="parChTrans1D2" presStyleIdx="3" presStyleCnt="8"/>
      <dgm:spPr/>
    </dgm:pt>
    <dgm:pt modelId="{63544BBD-B31A-41E4-B2C8-010757E5AD4C}" type="pres">
      <dgm:prSet presAssocID="{C3AD5B70-EA7C-4E20-BDD1-36F37F235407}" presName="childText" presStyleLbl="bgAcc1" presStyleIdx="3" presStyleCnt="8">
        <dgm:presLayoutVars>
          <dgm:bulletEnabled val="1"/>
        </dgm:presLayoutVars>
      </dgm:prSet>
      <dgm:spPr/>
    </dgm:pt>
    <dgm:pt modelId="{0535C8DB-0973-4001-9314-20E8EEFC890E}" type="pres">
      <dgm:prSet presAssocID="{30FB2D58-E93F-4E53-85BE-E722BA797A09}" presName="root" presStyleCnt="0"/>
      <dgm:spPr/>
    </dgm:pt>
    <dgm:pt modelId="{6B4BEC89-C351-4FFA-A5CD-A980688833DA}" type="pres">
      <dgm:prSet presAssocID="{30FB2D58-E93F-4E53-85BE-E722BA797A09}" presName="rootComposite" presStyleCnt="0"/>
      <dgm:spPr/>
    </dgm:pt>
    <dgm:pt modelId="{D8E0387C-E89D-466F-8498-A2598E6E234E}" type="pres">
      <dgm:prSet presAssocID="{30FB2D58-E93F-4E53-85BE-E722BA797A09}" presName="rootText" presStyleLbl="node1" presStyleIdx="2" presStyleCnt="4"/>
      <dgm:spPr/>
    </dgm:pt>
    <dgm:pt modelId="{6D996D33-5EE9-4FAC-9F52-BF3BBB3DD870}" type="pres">
      <dgm:prSet presAssocID="{30FB2D58-E93F-4E53-85BE-E722BA797A09}" presName="rootConnector" presStyleLbl="node1" presStyleIdx="2" presStyleCnt="4"/>
      <dgm:spPr/>
    </dgm:pt>
    <dgm:pt modelId="{00C0545E-81FB-4DB2-B917-B13877C412BB}" type="pres">
      <dgm:prSet presAssocID="{30FB2D58-E93F-4E53-85BE-E722BA797A09}" presName="childShape" presStyleCnt="0"/>
      <dgm:spPr/>
    </dgm:pt>
    <dgm:pt modelId="{3955147A-4DE8-4640-9A26-164CB0C7EFAE}" type="pres">
      <dgm:prSet presAssocID="{B7ECF95E-68B7-4C2A-9906-982B068E6E1F}" presName="Name13" presStyleLbl="parChTrans1D2" presStyleIdx="4" presStyleCnt="8"/>
      <dgm:spPr/>
    </dgm:pt>
    <dgm:pt modelId="{10740FF9-1CB7-4123-B744-F0D1612CA947}" type="pres">
      <dgm:prSet presAssocID="{6096A733-B7FF-4144-A0F0-729199FBF13B}" presName="childText" presStyleLbl="bgAcc1" presStyleIdx="4" presStyleCnt="8">
        <dgm:presLayoutVars>
          <dgm:bulletEnabled val="1"/>
        </dgm:presLayoutVars>
      </dgm:prSet>
      <dgm:spPr/>
    </dgm:pt>
    <dgm:pt modelId="{FA2A6D4B-AAF8-4304-9C6D-B6CC7EB8ACF3}" type="pres">
      <dgm:prSet presAssocID="{B46DF834-B68F-4080-A76C-48EADD591D05}" presName="Name13" presStyleLbl="parChTrans1D2" presStyleIdx="5" presStyleCnt="8"/>
      <dgm:spPr/>
    </dgm:pt>
    <dgm:pt modelId="{7DDEB741-1E08-45E9-9732-809A0D989C86}" type="pres">
      <dgm:prSet presAssocID="{A19FCCEC-E3C0-4727-A498-6E4B39D175FC}" presName="childText" presStyleLbl="bgAcc1" presStyleIdx="5" presStyleCnt="8">
        <dgm:presLayoutVars>
          <dgm:bulletEnabled val="1"/>
        </dgm:presLayoutVars>
      </dgm:prSet>
      <dgm:spPr/>
    </dgm:pt>
    <dgm:pt modelId="{64F209FD-B12F-4245-ADF9-0E7844DF6473}" type="pres">
      <dgm:prSet presAssocID="{09D029F2-BB38-4EE9-802D-D10A8DD333F3}" presName="root" presStyleCnt="0"/>
      <dgm:spPr/>
    </dgm:pt>
    <dgm:pt modelId="{B78909B0-6C11-4801-9F4B-8339EF0BE035}" type="pres">
      <dgm:prSet presAssocID="{09D029F2-BB38-4EE9-802D-D10A8DD333F3}" presName="rootComposite" presStyleCnt="0"/>
      <dgm:spPr/>
    </dgm:pt>
    <dgm:pt modelId="{1C8766B7-17AA-4D43-8770-5AAC08B5C981}" type="pres">
      <dgm:prSet presAssocID="{09D029F2-BB38-4EE9-802D-D10A8DD333F3}" presName="rootText" presStyleLbl="node1" presStyleIdx="3" presStyleCnt="4"/>
      <dgm:spPr/>
    </dgm:pt>
    <dgm:pt modelId="{BBE07568-BC33-45C3-81F3-96B50D99F51E}" type="pres">
      <dgm:prSet presAssocID="{09D029F2-BB38-4EE9-802D-D10A8DD333F3}" presName="rootConnector" presStyleLbl="node1" presStyleIdx="3" presStyleCnt="4"/>
      <dgm:spPr/>
    </dgm:pt>
    <dgm:pt modelId="{A6346815-17E9-455C-AC4E-5C1952957B35}" type="pres">
      <dgm:prSet presAssocID="{09D029F2-BB38-4EE9-802D-D10A8DD333F3}" presName="childShape" presStyleCnt="0"/>
      <dgm:spPr/>
    </dgm:pt>
    <dgm:pt modelId="{1DFBC10D-C85A-4154-BD23-BD2BB35F1A1F}" type="pres">
      <dgm:prSet presAssocID="{0090A816-E164-442F-9C6A-3B6282324202}" presName="Name13" presStyleLbl="parChTrans1D2" presStyleIdx="6" presStyleCnt="8"/>
      <dgm:spPr/>
    </dgm:pt>
    <dgm:pt modelId="{A5DF8DF9-4664-40B6-A76D-CD6F9E630766}" type="pres">
      <dgm:prSet presAssocID="{33347FC1-ADFF-4EFC-9CBD-300AC0D9BACC}" presName="childText" presStyleLbl="bgAcc1" presStyleIdx="6" presStyleCnt="8">
        <dgm:presLayoutVars>
          <dgm:bulletEnabled val="1"/>
        </dgm:presLayoutVars>
      </dgm:prSet>
      <dgm:spPr/>
    </dgm:pt>
    <dgm:pt modelId="{8732A53A-35C3-4885-8B2C-AB947A6A75F1}" type="pres">
      <dgm:prSet presAssocID="{863D2D22-AE28-41AE-851C-43B31DFFEC3F}" presName="Name13" presStyleLbl="parChTrans1D2" presStyleIdx="7" presStyleCnt="8"/>
      <dgm:spPr/>
    </dgm:pt>
    <dgm:pt modelId="{31D8FC74-8B85-487E-B9E2-FE60CC69E2C6}" type="pres">
      <dgm:prSet presAssocID="{4622D781-D043-45DB-AD1C-8BB0B12EC174}" presName="childText" presStyleLbl="bgAcc1" presStyleIdx="7" presStyleCnt="8">
        <dgm:presLayoutVars>
          <dgm:bulletEnabled val="1"/>
        </dgm:presLayoutVars>
      </dgm:prSet>
      <dgm:spPr/>
    </dgm:pt>
  </dgm:ptLst>
  <dgm:cxnLst>
    <dgm:cxn modelId="{05139F00-A4FB-4B75-AFF4-76BA4D2C6328}" type="presOf" srcId="{4332CA9B-7AC4-4651-A85B-911B46A78D5C}" destId="{F23FD355-8930-4377-B451-72F7590D7D23}" srcOrd="0" destOrd="0" presId="urn:microsoft.com/office/officeart/2005/8/layout/hierarchy3"/>
    <dgm:cxn modelId="{5057BF00-7B52-403A-A521-9533F18E91B3}" type="presOf" srcId="{A19FCCEC-E3C0-4727-A498-6E4B39D175FC}" destId="{7DDEB741-1E08-45E9-9732-809A0D989C86}" srcOrd="0" destOrd="0" presId="urn:microsoft.com/office/officeart/2005/8/layout/hierarchy3"/>
    <dgm:cxn modelId="{E38B3607-3D38-437C-8C05-FB2E60CE5085}" type="presOf" srcId="{C3AD5B70-EA7C-4E20-BDD1-36F37F235407}" destId="{63544BBD-B31A-41E4-B2C8-010757E5AD4C}" srcOrd="0" destOrd="0" presId="urn:microsoft.com/office/officeart/2005/8/layout/hierarchy3"/>
    <dgm:cxn modelId="{7599AF12-A78F-4048-A2BD-49D89CA28589}" srcId="{0F5A8203-39C3-4C98-B6AB-77DF94E2A247}" destId="{46682979-8FB7-4548-872A-FFB668F9CF8F}" srcOrd="0" destOrd="0" parTransId="{F0FE4DA8-C9B1-4129-9CD0-4203396390B3}" sibTransId="{33B8D29C-511A-44A9-B511-7DA780359C3B}"/>
    <dgm:cxn modelId="{4B576720-7C8A-46B5-A012-265965CA0094}" type="presOf" srcId="{60B2AA3F-5785-40C7-85BB-A822F08004A7}" destId="{3063F714-F411-457E-A22C-D6206F00E804}" srcOrd="0" destOrd="0" presId="urn:microsoft.com/office/officeart/2005/8/layout/hierarchy3"/>
    <dgm:cxn modelId="{27867423-E57F-40E6-9CF7-67030EFB8101}" type="presOf" srcId="{0F5A8203-39C3-4C98-B6AB-77DF94E2A247}" destId="{43199255-7F42-4C1D-AC09-BF9B28F15152}" srcOrd="0" destOrd="0" presId="urn:microsoft.com/office/officeart/2005/8/layout/hierarchy3"/>
    <dgm:cxn modelId="{7E77302F-3E0F-438C-A939-376353C047AF}" type="presOf" srcId="{33347FC1-ADFF-4EFC-9CBD-300AC0D9BACC}" destId="{A5DF8DF9-4664-40B6-A76D-CD6F9E630766}" srcOrd="0" destOrd="0" presId="urn:microsoft.com/office/officeart/2005/8/layout/hierarchy3"/>
    <dgm:cxn modelId="{94AB225F-EEDD-403A-B5A9-03CE4EF2409D}" type="presOf" srcId="{46682979-8FB7-4548-872A-FFB668F9CF8F}" destId="{1FCDE129-9F1C-4AE1-BAD7-6FA6F43EE6B8}" srcOrd="0" destOrd="0" presId="urn:microsoft.com/office/officeart/2005/8/layout/hierarchy3"/>
    <dgm:cxn modelId="{699B8141-1E79-4CDF-A91A-F26D64418036}" type="presOf" srcId="{4622D781-D043-45DB-AD1C-8BB0B12EC174}" destId="{31D8FC74-8B85-487E-B9E2-FE60CC69E2C6}" srcOrd="0" destOrd="0" presId="urn:microsoft.com/office/officeart/2005/8/layout/hierarchy3"/>
    <dgm:cxn modelId="{F69E1463-63A5-43E1-9E45-61BAB0961D6A}" srcId="{DEDD0ABB-FFEC-4B67-AB91-7C3476A93FE3}" destId="{4332CA9B-7AC4-4651-A85B-911B46A78D5C}" srcOrd="1" destOrd="0" parTransId="{2D5B5752-DEC4-49DB-B83F-63C777CE3DD3}" sibTransId="{71256DF5-D9FE-4FE5-9892-31C57DCEEEB4}"/>
    <dgm:cxn modelId="{C64A7F47-8548-4378-A70F-AE8E68016CF5}" srcId="{DEDD0ABB-FFEC-4B67-AB91-7C3476A93FE3}" destId="{09D029F2-BB38-4EE9-802D-D10A8DD333F3}" srcOrd="3" destOrd="0" parTransId="{F0069ED4-0B89-494F-9505-796F1BF13C61}" sibTransId="{AF8E2512-DF3F-4287-853B-D477B8093F29}"/>
    <dgm:cxn modelId="{32489947-9984-41D1-8F61-76FE9AAD8C4F}" type="presOf" srcId="{4332CA9B-7AC4-4651-A85B-911B46A78D5C}" destId="{11498322-A047-4D8A-8CDC-2C056E4C8F8B}" srcOrd="1" destOrd="0" presId="urn:microsoft.com/office/officeart/2005/8/layout/hierarchy3"/>
    <dgm:cxn modelId="{040D0F48-3163-44EB-A5E4-FA99787E05B0}" srcId="{4332CA9B-7AC4-4651-A85B-911B46A78D5C}" destId="{5591E0CF-BB8D-4107-A780-69B11E10240C}" srcOrd="0" destOrd="0" parTransId="{60B2AA3F-5785-40C7-85BB-A822F08004A7}" sibTransId="{7E2225C5-CAAC-48BD-929B-DE328525F4CB}"/>
    <dgm:cxn modelId="{3540AE4B-B542-432B-B345-2898F0635EAD}" type="presOf" srcId="{0F5A8203-39C3-4C98-B6AB-77DF94E2A247}" destId="{BB7EAE97-4EC3-4A54-8642-24A60A2EFEB1}" srcOrd="1" destOrd="0" presId="urn:microsoft.com/office/officeart/2005/8/layout/hierarchy3"/>
    <dgm:cxn modelId="{F224734E-048E-42D8-9EE1-CF629F6F9D1E}" type="presOf" srcId="{DEDD0ABB-FFEC-4B67-AB91-7C3476A93FE3}" destId="{9444A0F3-BCDD-46E0-AB53-4D4D10CF9DBC}" srcOrd="0" destOrd="0" presId="urn:microsoft.com/office/officeart/2005/8/layout/hierarchy3"/>
    <dgm:cxn modelId="{205E1A6F-3A29-4E4A-BE99-B3B0733BCA3C}" type="presOf" srcId="{D5622E95-E758-4EC1-A56D-42EC9ED2DD56}" destId="{60940D13-46FA-4BAC-A665-5432299A3E03}" srcOrd="0" destOrd="0" presId="urn:microsoft.com/office/officeart/2005/8/layout/hierarchy3"/>
    <dgm:cxn modelId="{20BAF271-EC64-4D3B-927D-A6A491566978}" srcId="{4332CA9B-7AC4-4651-A85B-911B46A78D5C}" destId="{C3AD5B70-EA7C-4E20-BDD1-36F37F235407}" srcOrd="1" destOrd="0" parTransId="{D139353D-0005-42B9-8429-0D2D998D1EE6}" sibTransId="{0B8B719D-F754-41A2-8F07-5C5F1469B272}"/>
    <dgm:cxn modelId="{CEDEC674-8760-488D-9810-1C4184D910C2}" srcId="{DEDD0ABB-FFEC-4B67-AB91-7C3476A93FE3}" destId="{0F5A8203-39C3-4C98-B6AB-77DF94E2A247}" srcOrd="0" destOrd="0" parTransId="{278CB141-D425-41D9-B3FA-A727F3B99498}" sibTransId="{F968C5DE-C67A-492C-8CCD-3724EE764222}"/>
    <dgm:cxn modelId="{3CE6E454-0557-4CE9-9D1F-A310374D8D27}" srcId="{09D029F2-BB38-4EE9-802D-D10A8DD333F3}" destId="{4622D781-D043-45DB-AD1C-8BB0B12EC174}" srcOrd="1" destOrd="0" parTransId="{863D2D22-AE28-41AE-851C-43B31DFFEC3F}" sibTransId="{1F45DABD-C441-4458-983D-ADBC3CA7592F}"/>
    <dgm:cxn modelId="{E5F48D77-564E-4E85-BE9E-A3E21988C8F2}" type="presOf" srcId="{B46DF834-B68F-4080-A76C-48EADD591D05}" destId="{FA2A6D4B-AAF8-4304-9C6D-B6CC7EB8ACF3}" srcOrd="0" destOrd="0" presId="urn:microsoft.com/office/officeart/2005/8/layout/hierarchy3"/>
    <dgm:cxn modelId="{A55DD47C-2F3B-491F-8190-EE96D3C6907E}" type="presOf" srcId="{09D029F2-BB38-4EE9-802D-D10A8DD333F3}" destId="{BBE07568-BC33-45C3-81F3-96B50D99F51E}" srcOrd="1" destOrd="0" presId="urn:microsoft.com/office/officeart/2005/8/layout/hierarchy3"/>
    <dgm:cxn modelId="{311DBD7F-A49A-4BB2-A96A-05BB6A041860}" srcId="{30FB2D58-E93F-4E53-85BE-E722BA797A09}" destId="{A19FCCEC-E3C0-4727-A498-6E4B39D175FC}" srcOrd="1" destOrd="0" parTransId="{B46DF834-B68F-4080-A76C-48EADD591D05}" sibTransId="{D432ABC9-2FB4-4B08-81BA-C912E0CD79EA}"/>
    <dgm:cxn modelId="{917E3D89-436B-40A2-AD89-9D9AACC23E02}" type="presOf" srcId="{6096A733-B7FF-4144-A0F0-729199FBF13B}" destId="{10740FF9-1CB7-4123-B744-F0D1612CA947}" srcOrd="0" destOrd="0" presId="urn:microsoft.com/office/officeart/2005/8/layout/hierarchy3"/>
    <dgm:cxn modelId="{F13E448D-BCE3-4630-BD7E-5D95C421CF23}" type="presOf" srcId="{5591E0CF-BB8D-4107-A780-69B11E10240C}" destId="{75D5EF66-C013-4315-B36E-EFC15E5BDD18}" srcOrd="0" destOrd="0" presId="urn:microsoft.com/office/officeart/2005/8/layout/hierarchy3"/>
    <dgm:cxn modelId="{5BCF5995-9A45-4CB3-A328-EE36D6DA5F2A}" srcId="{DEDD0ABB-FFEC-4B67-AB91-7C3476A93FE3}" destId="{30FB2D58-E93F-4E53-85BE-E722BA797A09}" srcOrd="2" destOrd="0" parTransId="{0EE1D20D-072F-4454-A568-F15EABE22FCC}" sibTransId="{7B354980-5A3A-44B5-B0EE-03C405521948}"/>
    <dgm:cxn modelId="{82E97496-15E9-43C9-8D40-CBFB4645B94E}" type="presOf" srcId="{863D2D22-AE28-41AE-851C-43B31DFFEC3F}" destId="{8732A53A-35C3-4885-8B2C-AB947A6A75F1}" srcOrd="0" destOrd="0" presId="urn:microsoft.com/office/officeart/2005/8/layout/hierarchy3"/>
    <dgm:cxn modelId="{4E66C8B0-9EA3-40F4-B87F-9E5A19F67E55}" type="presOf" srcId="{0090A816-E164-442F-9C6A-3B6282324202}" destId="{1DFBC10D-C85A-4154-BD23-BD2BB35F1A1F}" srcOrd="0" destOrd="0" presId="urn:microsoft.com/office/officeart/2005/8/layout/hierarchy3"/>
    <dgm:cxn modelId="{94A3A4B7-4C23-4803-B9B0-71EDABDF9A57}" type="presOf" srcId="{26565605-B40B-4B5B-A641-B2C935568AD1}" destId="{B9F09EF7-E9A7-4862-BD02-36DBC243EAEF}" srcOrd="0" destOrd="0" presId="urn:microsoft.com/office/officeart/2005/8/layout/hierarchy3"/>
    <dgm:cxn modelId="{9DF2FCBA-390C-4B9B-81D5-D727E32D1594}" type="presOf" srcId="{30FB2D58-E93F-4E53-85BE-E722BA797A09}" destId="{6D996D33-5EE9-4FAC-9F52-BF3BBB3DD870}" srcOrd="1" destOrd="0" presId="urn:microsoft.com/office/officeart/2005/8/layout/hierarchy3"/>
    <dgm:cxn modelId="{A82C1DBE-435A-4C13-BCAD-2E2D3C851E28}" srcId="{30FB2D58-E93F-4E53-85BE-E722BA797A09}" destId="{6096A733-B7FF-4144-A0F0-729199FBF13B}" srcOrd="0" destOrd="0" parTransId="{B7ECF95E-68B7-4C2A-9906-982B068E6E1F}" sibTransId="{CFFE67CC-E3B4-45C0-B287-5CAE7D3A92E0}"/>
    <dgm:cxn modelId="{5F5F25C4-782B-4EA7-B930-CAA4A0ADFEFA}" type="presOf" srcId="{30FB2D58-E93F-4E53-85BE-E722BA797A09}" destId="{D8E0387C-E89D-466F-8498-A2598E6E234E}" srcOrd="0" destOrd="0" presId="urn:microsoft.com/office/officeart/2005/8/layout/hierarchy3"/>
    <dgm:cxn modelId="{06B146E0-3774-458F-98C8-2B29222F2D65}" type="presOf" srcId="{F0FE4DA8-C9B1-4129-9CD0-4203396390B3}" destId="{28449761-F040-4E40-9FD1-A3DADCEAB76D}" srcOrd="0" destOrd="0" presId="urn:microsoft.com/office/officeart/2005/8/layout/hierarchy3"/>
    <dgm:cxn modelId="{1A98EBE0-56A3-42A3-97C4-C57510843DB8}" srcId="{0F5A8203-39C3-4C98-B6AB-77DF94E2A247}" destId="{26565605-B40B-4B5B-A641-B2C935568AD1}" srcOrd="1" destOrd="0" parTransId="{D5622E95-E758-4EC1-A56D-42EC9ED2DD56}" sibTransId="{6D8A1814-003F-4668-8CCB-C7EB32818DD5}"/>
    <dgm:cxn modelId="{A01055ED-56B7-4F06-8ED5-2985555296E0}" type="presOf" srcId="{09D029F2-BB38-4EE9-802D-D10A8DD333F3}" destId="{1C8766B7-17AA-4D43-8770-5AAC08B5C981}" srcOrd="0" destOrd="0" presId="urn:microsoft.com/office/officeart/2005/8/layout/hierarchy3"/>
    <dgm:cxn modelId="{5417FFEF-E952-41CF-85AA-B479D6302ECA}" type="presOf" srcId="{B7ECF95E-68B7-4C2A-9906-982B068E6E1F}" destId="{3955147A-4DE8-4640-9A26-164CB0C7EFAE}" srcOrd="0" destOrd="0" presId="urn:microsoft.com/office/officeart/2005/8/layout/hierarchy3"/>
    <dgm:cxn modelId="{88ECBEF2-3C02-48FF-A76A-EBD91B58B256}" type="presOf" srcId="{D139353D-0005-42B9-8429-0D2D998D1EE6}" destId="{F7507BE5-736A-4E29-934C-22BF929F557E}" srcOrd="0" destOrd="0" presId="urn:microsoft.com/office/officeart/2005/8/layout/hierarchy3"/>
    <dgm:cxn modelId="{E6EC6AFD-AEFA-4441-BDE0-08BBD420E1B2}" srcId="{09D029F2-BB38-4EE9-802D-D10A8DD333F3}" destId="{33347FC1-ADFF-4EFC-9CBD-300AC0D9BACC}" srcOrd="0" destOrd="0" parTransId="{0090A816-E164-442F-9C6A-3B6282324202}" sibTransId="{0A4A9D15-2797-43B1-BBCB-EB37FE33E2E7}"/>
    <dgm:cxn modelId="{E92B7DEA-20A6-4A9C-AD03-4E87EE00F34C}" type="presParOf" srcId="{9444A0F3-BCDD-46E0-AB53-4D4D10CF9DBC}" destId="{8A375414-2096-40CC-83D8-98DB65DFB97C}" srcOrd="0" destOrd="0" presId="urn:microsoft.com/office/officeart/2005/8/layout/hierarchy3"/>
    <dgm:cxn modelId="{8C84FEBA-D0AE-4511-AA2E-FC00491DBBEA}" type="presParOf" srcId="{8A375414-2096-40CC-83D8-98DB65DFB97C}" destId="{65FF9545-DF85-42CE-8D98-F0448F5F214C}" srcOrd="0" destOrd="0" presId="urn:microsoft.com/office/officeart/2005/8/layout/hierarchy3"/>
    <dgm:cxn modelId="{A4B9D348-D7D2-4D05-9303-69AA62FAEF7B}" type="presParOf" srcId="{65FF9545-DF85-42CE-8D98-F0448F5F214C}" destId="{43199255-7F42-4C1D-AC09-BF9B28F15152}" srcOrd="0" destOrd="0" presId="urn:microsoft.com/office/officeart/2005/8/layout/hierarchy3"/>
    <dgm:cxn modelId="{08EB253A-FD49-4127-BBC8-56D3D0FCCA3A}" type="presParOf" srcId="{65FF9545-DF85-42CE-8D98-F0448F5F214C}" destId="{BB7EAE97-4EC3-4A54-8642-24A60A2EFEB1}" srcOrd="1" destOrd="0" presId="urn:microsoft.com/office/officeart/2005/8/layout/hierarchy3"/>
    <dgm:cxn modelId="{DC8B0501-3DF4-4B3D-BAF8-A76BD9F10741}" type="presParOf" srcId="{8A375414-2096-40CC-83D8-98DB65DFB97C}" destId="{4143F91F-857D-4584-83E2-EA75566CCB5B}" srcOrd="1" destOrd="0" presId="urn:microsoft.com/office/officeart/2005/8/layout/hierarchy3"/>
    <dgm:cxn modelId="{C97E1EB0-950C-41B0-97D6-D00898C3D88E}" type="presParOf" srcId="{4143F91F-857D-4584-83E2-EA75566CCB5B}" destId="{28449761-F040-4E40-9FD1-A3DADCEAB76D}" srcOrd="0" destOrd="0" presId="urn:microsoft.com/office/officeart/2005/8/layout/hierarchy3"/>
    <dgm:cxn modelId="{2531B971-027A-40DC-BEB0-8D72A88006D7}" type="presParOf" srcId="{4143F91F-857D-4584-83E2-EA75566CCB5B}" destId="{1FCDE129-9F1C-4AE1-BAD7-6FA6F43EE6B8}" srcOrd="1" destOrd="0" presId="urn:microsoft.com/office/officeart/2005/8/layout/hierarchy3"/>
    <dgm:cxn modelId="{37F66E4E-ECF4-471E-B9B8-81190C763EF3}" type="presParOf" srcId="{4143F91F-857D-4584-83E2-EA75566CCB5B}" destId="{60940D13-46FA-4BAC-A665-5432299A3E03}" srcOrd="2" destOrd="0" presId="urn:microsoft.com/office/officeart/2005/8/layout/hierarchy3"/>
    <dgm:cxn modelId="{8BDF89E1-4017-480A-9954-7928529A87A3}" type="presParOf" srcId="{4143F91F-857D-4584-83E2-EA75566CCB5B}" destId="{B9F09EF7-E9A7-4862-BD02-36DBC243EAEF}" srcOrd="3" destOrd="0" presId="urn:microsoft.com/office/officeart/2005/8/layout/hierarchy3"/>
    <dgm:cxn modelId="{6C69E231-2F7F-4D00-B090-C018B47E9E89}" type="presParOf" srcId="{9444A0F3-BCDD-46E0-AB53-4D4D10CF9DBC}" destId="{288D6D24-54A9-48A3-A087-7E036ADFAF8B}" srcOrd="1" destOrd="0" presId="urn:microsoft.com/office/officeart/2005/8/layout/hierarchy3"/>
    <dgm:cxn modelId="{232F346C-53BD-47E9-B0E4-BA938DDC39BD}" type="presParOf" srcId="{288D6D24-54A9-48A3-A087-7E036ADFAF8B}" destId="{D14022E3-082B-4700-8570-5CF170A83110}" srcOrd="0" destOrd="0" presId="urn:microsoft.com/office/officeart/2005/8/layout/hierarchy3"/>
    <dgm:cxn modelId="{DB9EC10E-B493-4ED4-93CF-9C29C7166587}" type="presParOf" srcId="{D14022E3-082B-4700-8570-5CF170A83110}" destId="{F23FD355-8930-4377-B451-72F7590D7D23}" srcOrd="0" destOrd="0" presId="urn:microsoft.com/office/officeart/2005/8/layout/hierarchy3"/>
    <dgm:cxn modelId="{0E78962A-9A55-45C1-9594-2FB131A378E3}" type="presParOf" srcId="{D14022E3-082B-4700-8570-5CF170A83110}" destId="{11498322-A047-4D8A-8CDC-2C056E4C8F8B}" srcOrd="1" destOrd="0" presId="urn:microsoft.com/office/officeart/2005/8/layout/hierarchy3"/>
    <dgm:cxn modelId="{DB43F04D-DC6B-4C65-831A-971F23782409}" type="presParOf" srcId="{288D6D24-54A9-48A3-A087-7E036ADFAF8B}" destId="{1DD7BC54-A0E0-4DD7-A862-F6BFB4B4842A}" srcOrd="1" destOrd="0" presId="urn:microsoft.com/office/officeart/2005/8/layout/hierarchy3"/>
    <dgm:cxn modelId="{A2E9DCC4-D97E-4688-BA59-55213853BECA}" type="presParOf" srcId="{1DD7BC54-A0E0-4DD7-A862-F6BFB4B4842A}" destId="{3063F714-F411-457E-A22C-D6206F00E804}" srcOrd="0" destOrd="0" presId="urn:microsoft.com/office/officeart/2005/8/layout/hierarchy3"/>
    <dgm:cxn modelId="{7CF53037-613F-4FE5-A055-971061BEE418}" type="presParOf" srcId="{1DD7BC54-A0E0-4DD7-A862-F6BFB4B4842A}" destId="{75D5EF66-C013-4315-B36E-EFC15E5BDD18}" srcOrd="1" destOrd="0" presId="urn:microsoft.com/office/officeart/2005/8/layout/hierarchy3"/>
    <dgm:cxn modelId="{D2C46811-F28D-459C-A12C-B806325C8D22}" type="presParOf" srcId="{1DD7BC54-A0E0-4DD7-A862-F6BFB4B4842A}" destId="{F7507BE5-736A-4E29-934C-22BF929F557E}" srcOrd="2" destOrd="0" presId="urn:microsoft.com/office/officeart/2005/8/layout/hierarchy3"/>
    <dgm:cxn modelId="{1DA0025B-E144-4AA0-AA73-598899539020}" type="presParOf" srcId="{1DD7BC54-A0E0-4DD7-A862-F6BFB4B4842A}" destId="{63544BBD-B31A-41E4-B2C8-010757E5AD4C}" srcOrd="3" destOrd="0" presId="urn:microsoft.com/office/officeart/2005/8/layout/hierarchy3"/>
    <dgm:cxn modelId="{9052F8B0-F951-49AA-9E7A-466DB3167D85}" type="presParOf" srcId="{9444A0F3-BCDD-46E0-AB53-4D4D10CF9DBC}" destId="{0535C8DB-0973-4001-9314-20E8EEFC890E}" srcOrd="2" destOrd="0" presId="urn:microsoft.com/office/officeart/2005/8/layout/hierarchy3"/>
    <dgm:cxn modelId="{C3FA3911-BB9D-436C-B472-020606DC1855}" type="presParOf" srcId="{0535C8DB-0973-4001-9314-20E8EEFC890E}" destId="{6B4BEC89-C351-4FFA-A5CD-A980688833DA}" srcOrd="0" destOrd="0" presId="urn:microsoft.com/office/officeart/2005/8/layout/hierarchy3"/>
    <dgm:cxn modelId="{79D14223-81E6-4CD0-B329-D31B85AE465B}" type="presParOf" srcId="{6B4BEC89-C351-4FFA-A5CD-A980688833DA}" destId="{D8E0387C-E89D-466F-8498-A2598E6E234E}" srcOrd="0" destOrd="0" presId="urn:microsoft.com/office/officeart/2005/8/layout/hierarchy3"/>
    <dgm:cxn modelId="{5BC54686-CD49-401F-B8BE-F2299C7AC15A}" type="presParOf" srcId="{6B4BEC89-C351-4FFA-A5CD-A980688833DA}" destId="{6D996D33-5EE9-4FAC-9F52-BF3BBB3DD870}" srcOrd="1" destOrd="0" presId="urn:microsoft.com/office/officeart/2005/8/layout/hierarchy3"/>
    <dgm:cxn modelId="{07EB4517-CEF7-4D62-839A-3FE446513687}" type="presParOf" srcId="{0535C8DB-0973-4001-9314-20E8EEFC890E}" destId="{00C0545E-81FB-4DB2-B917-B13877C412BB}" srcOrd="1" destOrd="0" presId="urn:microsoft.com/office/officeart/2005/8/layout/hierarchy3"/>
    <dgm:cxn modelId="{6A64749F-724E-4B88-BF73-FE66038A505A}" type="presParOf" srcId="{00C0545E-81FB-4DB2-B917-B13877C412BB}" destId="{3955147A-4DE8-4640-9A26-164CB0C7EFAE}" srcOrd="0" destOrd="0" presId="urn:microsoft.com/office/officeart/2005/8/layout/hierarchy3"/>
    <dgm:cxn modelId="{57146C69-176F-461A-87C8-82DA9FC66D46}" type="presParOf" srcId="{00C0545E-81FB-4DB2-B917-B13877C412BB}" destId="{10740FF9-1CB7-4123-B744-F0D1612CA947}" srcOrd="1" destOrd="0" presId="urn:microsoft.com/office/officeart/2005/8/layout/hierarchy3"/>
    <dgm:cxn modelId="{7F001F96-E546-4C92-801D-0D59BA2AE7BF}" type="presParOf" srcId="{00C0545E-81FB-4DB2-B917-B13877C412BB}" destId="{FA2A6D4B-AAF8-4304-9C6D-B6CC7EB8ACF3}" srcOrd="2" destOrd="0" presId="urn:microsoft.com/office/officeart/2005/8/layout/hierarchy3"/>
    <dgm:cxn modelId="{376F319B-CC3E-48C1-BDEB-2B6FDA8A2772}" type="presParOf" srcId="{00C0545E-81FB-4DB2-B917-B13877C412BB}" destId="{7DDEB741-1E08-45E9-9732-809A0D989C86}" srcOrd="3" destOrd="0" presId="urn:microsoft.com/office/officeart/2005/8/layout/hierarchy3"/>
    <dgm:cxn modelId="{7C6A557B-8B2F-4357-B06E-D26AE58C9286}" type="presParOf" srcId="{9444A0F3-BCDD-46E0-AB53-4D4D10CF9DBC}" destId="{64F209FD-B12F-4245-ADF9-0E7844DF6473}" srcOrd="3" destOrd="0" presId="urn:microsoft.com/office/officeart/2005/8/layout/hierarchy3"/>
    <dgm:cxn modelId="{BD37C75B-3C83-4FFD-90C9-EBB2DECD763E}" type="presParOf" srcId="{64F209FD-B12F-4245-ADF9-0E7844DF6473}" destId="{B78909B0-6C11-4801-9F4B-8339EF0BE035}" srcOrd="0" destOrd="0" presId="urn:microsoft.com/office/officeart/2005/8/layout/hierarchy3"/>
    <dgm:cxn modelId="{3D5ADFEA-AFF1-4FEE-99AC-634E809B3781}" type="presParOf" srcId="{B78909B0-6C11-4801-9F4B-8339EF0BE035}" destId="{1C8766B7-17AA-4D43-8770-5AAC08B5C981}" srcOrd="0" destOrd="0" presId="urn:microsoft.com/office/officeart/2005/8/layout/hierarchy3"/>
    <dgm:cxn modelId="{1F3B86A4-32CF-4BCA-A21E-A9A92307F535}" type="presParOf" srcId="{B78909B0-6C11-4801-9F4B-8339EF0BE035}" destId="{BBE07568-BC33-45C3-81F3-96B50D99F51E}" srcOrd="1" destOrd="0" presId="urn:microsoft.com/office/officeart/2005/8/layout/hierarchy3"/>
    <dgm:cxn modelId="{39BB1876-E189-4805-9A63-F3914E64009B}" type="presParOf" srcId="{64F209FD-B12F-4245-ADF9-0E7844DF6473}" destId="{A6346815-17E9-455C-AC4E-5C1952957B35}" srcOrd="1" destOrd="0" presId="urn:microsoft.com/office/officeart/2005/8/layout/hierarchy3"/>
    <dgm:cxn modelId="{A526914D-4251-4CFD-BCF9-80ED7FCE79B3}" type="presParOf" srcId="{A6346815-17E9-455C-AC4E-5C1952957B35}" destId="{1DFBC10D-C85A-4154-BD23-BD2BB35F1A1F}" srcOrd="0" destOrd="0" presId="urn:microsoft.com/office/officeart/2005/8/layout/hierarchy3"/>
    <dgm:cxn modelId="{A8007FA7-8319-4FDA-9886-6A638228BF1F}" type="presParOf" srcId="{A6346815-17E9-455C-AC4E-5C1952957B35}" destId="{A5DF8DF9-4664-40B6-A76D-CD6F9E630766}" srcOrd="1" destOrd="0" presId="urn:microsoft.com/office/officeart/2005/8/layout/hierarchy3"/>
    <dgm:cxn modelId="{637DDF7B-AC6A-4EFC-B6CA-13518DDFA007}" type="presParOf" srcId="{A6346815-17E9-455C-AC4E-5C1952957B35}" destId="{8732A53A-35C3-4885-8B2C-AB947A6A75F1}" srcOrd="2" destOrd="0" presId="urn:microsoft.com/office/officeart/2005/8/layout/hierarchy3"/>
    <dgm:cxn modelId="{9617BEE8-8208-468F-A1E1-A63D2F97E1A7}" type="presParOf" srcId="{A6346815-17E9-455C-AC4E-5C1952957B35}" destId="{31D8FC74-8B85-487E-B9E2-FE60CC69E2C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4EC86-53FB-4064-9812-227B9AA522F4}">
      <dsp:nvSpPr>
        <dsp:cNvPr id="0" name=""/>
        <dsp:cNvSpPr/>
      </dsp:nvSpPr>
      <dsp:spPr>
        <a:xfrm>
          <a:off x="0" y="41910"/>
          <a:ext cx="5098256" cy="35977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Name: </a:t>
          </a:r>
        </a:p>
      </dsp:txBody>
      <dsp:txXfrm>
        <a:off x="17563" y="59473"/>
        <a:ext cx="5063130" cy="324648"/>
      </dsp:txXfrm>
    </dsp:sp>
    <dsp:sp modelId="{4FA96BBC-CC0D-42D9-9A3D-1473A7F4A4A8}">
      <dsp:nvSpPr>
        <dsp:cNvPr id="0" name=""/>
        <dsp:cNvSpPr/>
      </dsp:nvSpPr>
      <dsp:spPr>
        <a:xfrm>
          <a:off x="0" y="401685"/>
          <a:ext cx="509825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Dances with Wolves </a:t>
          </a:r>
        </a:p>
      </dsp:txBody>
      <dsp:txXfrm>
        <a:off x="0" y="401685"/>
        <a:ext cx="5098256" cy="248400"/>
      </dsp:txXfrm>
    </dsp:sp>
    <dsp:sp modelId="{B93C3C13-52D4-475E-9ACC-3A4DD0658C09}">
      <dsp:nvSpPr>
        <dsp:cNvPr id="0" name=""/>
        <dsp:cNvSpPr/>
      </dsp:nvSpPr>
      <dsp:spPr>
        <a:xfrm>
          <a:off x="0" y="650085"/>
          <a:ext cx="5098256" cy="359774"/>
        </a:xfrm>
        <a:prstGeom prst="roundRect">
          <a:avLst/>
        </a:prstGeom>
        <a:solidFill>
          <a:schemeClr val="accent2">
            <a:hueOff val="7808"/>
            <a:satOff val="-5375"/>
            <a:lumOff val="-137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Year: 	</a:t>
          </a:r>
        </a:p>
      </dsp:txBody>
      <dsp:txXfrm>
        <a:off x="17563" y="667648"/>
        <a:ext cx="5063130" cy="324648"/>
      </dsp:txXfrm>
    </dsp:sp>
    <dsp:sp modelId="{394B778E-5EE2-4192-9347-379691DF826D}">
      <dsp:nvSpPr>
        <dsp:cNvPr id="0" name=""/>
        <dsp:cNvSpPr/>
      </dsp:nvSpPr>
      <dsp:spPr>
        <a:xfrm>
          <a:off x="0" y="1009860"/>
          <a:ext cx="5098256"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1990 (7 Oscar winner 1991 including Best picture, Best Cinematography and Best Director)</a:t>
          </a:r>
        </a:p>
      </dsp:txBody>
      <dsp:txXfrm>
        <a:off x="0" y="1009860"/>
        <a:ext cx="5098256" cy="380362"/>
      </dsp:txXfrm>
    </dsp:sp>
    <dsp:sp modelId="{812CECA7-65AA-4EFB-B3FE-BA1286DC14C1}">
      <dsp:nvSpPr>
        <dsp:cNvPr id="0" name=""/>
        <dsp:cNvSpPr/>
      </dsp:nvSpPr>
      <dsp:spPr>
        <a:xfrm>
          <a:off x="0" y="1390223"/>
          <a:ext cx="5098256" cy="359774"/>
        </a:xfrm>
        <a:prstGeom prst="roundRect">
          <a:avLst/>
        </a:prstGeom>
        <a:solidFill>
          <a:schemeClr val="accent2">
            <a:hueOff val="15615"/>
            <a:satOff val="-10750"/>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Director:</a:t>
          </a:r>
        </a:p>
      </dsp:txBody>
      <dsp:txXfrm>
        <a:off x="17563" y="1407786"/>
        <a:ext cx="5063130" cy="324648"/>
      </dsp:txXfrm>
    </dsp:sp>
    <dsp:sp modelId="{99B1C826-4D1B-4B88-A9D0-3DCAA0DD2D53}">
      <dsp:nvSpPr>
        <dsp:cNvPr id="0" name=""/>
        <dsp:cNvSpPr/>
      </dsp:nvSpPr>
      <dsp:spPr>
        <a:xfrm>
          <a:off x="0" y="1749998"/>
          <a:ext cx="509825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Kevin Costner</a:t>
          </a:r>
        </a:p>
      </dsp:txBody>
      <dsp:txXfrm>
        <a:off x="0" y="1749998"/>
        <a:ext cx="5098256" cy="248400"/>
      </dsp:txXfrm>
    </dsp:sp>
    <dsp:sp modelId="{D40F875C-353B-4AEB-A389-3F4514AE6100}">
      <dsp:nvSpPr>
        <dsp:cNvPr id="0" name=""/>
        <dsp:cNvSpPr/>
      </dsp:nvSpPr>
      <dsp:spPr>
        <a:xfrm>
          <a:off x="0" y="1998398"/>
          <a:ext cx="5098256" cy="359774"/>
        </a:xfrm>
        <a:prstGeom prst="roundRect">
          <a:avLst/>
        </a:prstGeom>
        <a:solidFill>
          <a:schemeClr val="accent2">
            <a:hueOff val="23423"/>
            <a:satOff val="-16126"/>
            <a:lumOff val="-4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Screenwriter:</a:t>
          </a:r>
        </a:p>
      </dsp:txBody>
      <dsp:txXfrm>
        <a:off x="17563" y="2015961"/>
        <a:ext cx="5063130" cy="324648"/>
      </dsp:txXfrm>
    </dsp:sp>
    <dsp:sp modelId="{A0ECF09E-02B3-4FF3-B6C8-BF572868D430}">
      <dsp:nvSpPr>
        <dsp:cNvPr id="0" name=""/>
        <dsp:cNvSpPr/>
      </dsp:nvSpPr>
      <dsp:spPr>
        <a:xfrm>
          <a:off x="0" y="2358173"/>
          <a:ext cx="509825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Michael Blake</a:t>
          </a:r>
        </a:p>
      </dsp:txBody>
      <dsp:txXfrm>
        <a:off x="0" y="2358173"/>
        <a:ext cx="5098256" cy="248400"/>
      </dsp:txXfrm>
    </dsp:sp>
    <dsp:sp modelId="{4E2A1236-C5D2-40E1-A448-A2B71CAB6F7E}">
      <dsp:nvSpPr>
        <dsp:cNvPr id="0" name=""/>
        <dsp:cNvSpPr/>
      </dsp:nvSpPr>
      <dsp:spPr>
        <a:xfrm>
          <a:off x="0" y="2606573"/>
          <a:ext cx="5098256" cy="359774"/>
        </a:xfrm>
        <a:prstGeom prst="roundRect">
          <a:avLst/>
        </a:prstGeom>
        <a:solidFill>
          <a:schemeClr val="accent2">
            <a:hueOff val="31230"/>
            <a:satOff val="-21501"/>
            <a:lumOff val="-5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Major actors:</a:t>
          </a:r>
        </a:p>
      </dsp:txBody>
      <dsp:txXfrm>
        <a:off x="17563" y="2624136"/>
        <a:ext cx="5063130" cy="324648"/>
      </dsp:txXfrm>
    </dsp:sp>
    <dsp:sp modelId="{0EB441C0-5947-4BF8-AEF4-AC3B2169A118}">
      <dsp:nvSpPr>
        <dsp:cNvPr id="0" name=""/>
        <dsp:cNvSpPr/>
      </dsp:nvSpPr>
      <dsp:spPr>
        <a:xfrm>
          <a:off x="0" y="2966348"/>
          <a:ext cx="5098256"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John Dunbar - Kevin Coster </a:t>
          </a:r>
        </a:p>
        <a:p>
          <a:pPr marL="114300" lvl="1" indent="-114300" algn="l" defTabSz="533400">
            <a:lnSpc>
              <a:spcPct val="90000"/>
            </a:lnSpc>
            <a:spcBef>
              <a:spcPct val="0"/>
            </a:spcBef>
            <a:spcAft>
              <a:spcPct val="20000"/>
            </a:spcAft>
            <a:buChar char="•"/>
          </a:pPr>
          <a:r>
            <a:rPr lang="en-US" sz="1200" kern="1200"/>
            <a:t>Wind in his Hair - Rodney A. Grant</a:t>
          </a:r>
        </a:p>
        <a:p>
          <a:pPr marL="114300" lvl="1" indent="-114300" algn="l" defTabSz="533400">
            <a:lnSpc>
              <a:spcPct val="90000"/>
            </a:lnSpc>
            <a:spcBef>
              <a:spcPct val="0"/>
            </a:spcBef>
            <a:spcAft>
              <a:spcPct val="20000"/>
            </a:spcAft>
            <a:buChar char="•"/>
          </a:pPr>
          <a:r>
            <a:rPr lang="en-US" sz="1200" kern="1200" dirty="0"/>
            <a:t>Kicking Bird - Graham Greene</a:t>
          </a:r>
        </a:p>
      </dsp:txBody>
      <dsp:txXfrm>
        <a:off x="0" y="2966348"/>
        <a:ext cx="5098256" cy="621000"/>
      </dsp:txXfrm>
    </dsp:sp>
    <dsp:sp modelId="{9A4C4B94-E4B7-4AF7-9881-792C78BC37F2}">
      <dsp:nvSpPr>
        <dsp:cNvPr id="0" name=""/>
        <dsp:cNvSpPr/>
      </dsp:nvSpPr>
      <dsp:spPr>
        <a:xfrm>
          <a:off x="0" y="3587348"/>
          <a:ext cx="5098256" cy="359774"/>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Review based on analysis of</a:t>
          </a:r>
        </a:p>
      </dsp:txBody>
      <dsp:txXfrm>
        <a:off x="17563" y="3604911"/>
        <a:ext cx="5063130" cy="324648"/>
      </dsp:txXfrm>
    </dsp:sp>
    <dsp:sp modelId="{364DA920-F67A-437D-B6FB-221963AF972C}">
      <dsp:nvSpPr>
        <dsp:cNvPr id="0" name=""/>
        <dsp:cNvSpPr/>
      </dsp:nvSpPr>
      <dsp:spPr>
        <a:xfrm>
          <a:off x="0" y="3947123"/>
          <a:ext cx="509825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Dunbar’s assimilation into native Sioux culture</a:t>
          </a:r>
        </a:p>
      </dsp:txBody>
      <dsp:txXfrm>
        <a:off x="0" y="3947123"/>
        <a:ext cx="5098256" cy="248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DB755-A118-473E-90D3-445439F81B6C}">
      <dsp:nvSpPr>
        <dsp:cNvPr id="0" name=""/>
        <dsp:cNvSpPr/>
      </dsp:nvSpPr>
      <dsp:spPr>
        <a:xfrm>
          <a:off x="402053" y="897"/>
          <a:ext cx="1773603" cy="106416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Injured Union Soldier</a:t>
          </a:r>
        </a:p>
      </dsp:txBody>
      <dsp:txXfrm>
        <a:off x="433221" y="32065"/>
        <a:ext cx="1711267" cy="1001826"/>
      </dsp:txXfrm>
    </dsp:sp>
    <dsp:sp modelId="{E18D2FD3-DA09-4248-936C-CE828F95860B}">
      <dsp:nvSpPr>
        <dsp:cNvPr id="0" name=""/>
        <dsp:cNvSpPr/>
      </dsp:nvSpPr>
      <dsp:spPr>
        <a:xfrm>
          <a:off x="2331734" y="313051"/>
          <a:ext cx="376003" cy="43985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331734" y="401022"/>
        <a:ext cx="263202" cy="263911"/>
      </dsp:txXfrm>
    </dsp:sp>
    <dsp:sp modelId="{6C288E7C-3A12-4A05-A38E-4FAD629FAFB3}">
      <dsp:nvSpPr>
        <dsp:cNvPr id="0" name=""/>
        <dsp:cNvSpPr/>
      </dsp:nvSpPr>
      <dsp:spPr>
        <a:xfrm>
          <a:off x="2885098" y="897"/>
          <a:ext cx="1773603" cy="106416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Requested a post in the Western frontier</a:t>
          </a:r>
        </a:p>
      </dsp:txBody>
      <dsp:txXfrm>
        <a:off x="2916266" y="32065"/>
        <a:ext cx="1711267" cy="1001826"/>
      </dsp:txXfrm>
    </dsp:sp>
    <dsp:sp modelId="{95FBB383-B80D-42FA-BD11-FBD95B0523EE}">
      <dsp:nvSpPr>
        <dsp:cNvPr id="0" name=""/>
        <dsp:cNvSpPr/>
      </dsp:nvSpPr>
      <dsp:spPr>
        <a:xfrm>
          <a:off x="4814778" y="313051"/>
          <a:ext cx="376003" cy="43985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814778" y="401022"/>
        <a:ext cx="263202" cy="263911"/>
      </dsp:txXfrm>
    </dsp:sp>
    <dsp:sp modelId="{7C8A8FE9-4E63-4442-BE18-001BCBA191E7}">
      <dsp:nvSpPr>
        <dsp:cNvPr id="0" name=""/>
        <dsp:cNvSpPr/>
      </dsp:nvSpPr>
      <dsp:spPr>
        <a:xfrm>
          <a:off x="5368143" y="897"/>
          <a:ext cx="1773603" cy="106416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Met native Indians (Sioux) for the first time</a:t>
          </a:r>
        </a:p>
      </dsp:txBody>
      <dsp:txXfrm>
        <a:off x="5399311" y="32065"/>
        <a:ext cx="1711267" cy="1001826"/>
      </dsp:txXfrm>
    </dsp:sp>
    <dsp:sp modelId="{BEB570D7-C1B7-448D-9DC4-C2A614FE90D6}">
      <dsp:nvSpPr>
        <dsp:cNvPr id="0" name=""/>
        <dsp:cNvSpPr/>
      </dsp:nvSpPr>
      <dsp:spPr>
        <a:xfrm rot="5400000">
          <a:off x="6066942" y="1189211"/>
          <a:ext cx="376003" cy="43985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6122989" y="1221136"/>
        <a:ext cx="263911" cy="263202"/>
      </dsp:txXfrm>
    </dsp:sp>
    <dsp:sp modelId="{C7A71456-55AC-44C0-8D29-F5B817A87363}">
      <dsp:nvSpPr>
        <dsp:cNvPr id="0" name=""/>
        <dsp:cNvSpPr/>
      </dsp:nvSpPr>
      <dsp:spPr>
        <a:xfrm>
          <a:off x="5368143" y="1774500"/>
          <a:ext cx="1773603" cy="106416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Quickly befriended the natives and earned their respect</a:t>
          </a:r>
        </a:p>
      </dsp:txBody>
      <dsp:txXfrm>
        <a:off x="5399311" y="1805668"/>
        <a:ext cx="1711267" cy="1001826"/>
      </dsp:txXfrm>
    </dsp:sp>
    <dsp:sp modelId="{48E80A7A-04BA-4B98-85CD-D5EEAB075BC0}">
      <dsp:nvSpPr>
        <dsp:cNvPr id="0" name=""/>
        <dsp:cNvSpPr/>
      </dsp:nvSpPr>
      <dsp:spPr>
        <a:xfrm rot="10800000">
          <a:off x="4836062" y="2086654"/>
          <a:ext cx="376003" cy="43985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4948863" y="2174625"/>
        <a:ext cx="263202" cy="263911"/>
      </dsp:txXfrm>
    </dsp:sp>
    <dsp:sp modelId="{845700CB-5E89-44BF-BCFA-585EE7F614E5}">
      <dsp:nvSpPr>
        <dsp:cNvPr id="0" name=""/>
        <dsp:cNvSpPr/>
      </dsp:nvSpPr>
      <dsp:spPr>
        <a:xfrm>
          <a:off x="2885098" y="1774500"/>
          <a:ext cx="1773603" cy="106416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Helped them during their hard time while assimilating into their culture at the same time. </a:t>
          </a:r>
        </a:p>
      </dsp:txBody>
      <dsp:txXfrm>
        <a:off x="2916266" y="1805668"/>
        <a:ext cx="1711267" cy="1001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DE598-CA54-4590-A78E-E953A655136A}">
      <dsp:nvSpPr>
        <dsp:cNvPr id="0" name=""/>
        <dsp:cNvSpPr/>
      </dsp:nvSpPr>
      <dsp:spPr>
        <a:xfrm>
          <a:off x="0" y="542623"/>
          <a:ext cx="5098256" cy="59587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Rare feat</a:t>
          </a:r>
        </a:p>
      </dsp:txBody>
      <dsp:txXfrm>
        <a:off x="29088" y="571711"/>
        <a:ext cx="5040080" cy="537701"/>
      </dsp:txXfrm>
    </dsp:sp>
    <dsp:sp modelId="{05AC7C11-9DED-4783-AF1A-86C2B486E8F7}">
      <dsp:nvSpPr>
        <dsp:cNvPr id="0" name=""/>
        <dsp:cNvSpPr/>
      </dsp:nvSpPr>
      <dsp:spPr>
        <a:xfrm>
          <a:off x="0" y="1181700"/>
          <a:ext cx="5098256" cy="595877"/>
        </a:xfrm>
        <a:prstGeom prst="round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manages to combine engrossing storylines with awesome human tale of Dunbar transformation into Dances with wolves</a:t>
          </a:r>
        </a:p>
      </dsp:txBody>
      <dsp:txXfrm>
        <a:off x="29088" y="1210788"/>
        <a:ext cx="5040080" cy="537701"/>
      </dsp:txXfrm>
    </dsp:sp>
    <dsp:sp modelId="{5F3BC83E-3ADE-42D1-AB01-CAF9AC482260}">
      <dsp:nvSpPr>
        <dsp:cNvPr id="0" name=""/>
        <dsp:cNvSpPr/>
      </dsp:nvSpPr>
      <dsp:spPr>
        <a:xfrm>
          <a:off x="0" y="1820778"/>
          <a:ext cx="5098256" cy="595877"/>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brilliantly told with beautiful photography, excellent pace, stunning music, </a:t>
          </a:r>
        </a:p>
      </dsp:txBody>
      <dsp:txXfrm>
        <a:off x="29088" y="1849866"/>
        <a:ext cx="5040080" cy="537701"/>
      </dsp:txXfrm>
    </dsp:sp>
    <dsp:sp modelId="{E60F9F0F-7EE7-4F0C-BA04-3DE13C26D4C3}">
      <dsp:nvSpPr>
        <dsp:cNvPr id="0" name=""/>
        <dsp:cNvSpPr/>
      </dsp:nvSpPr>
      <dsp:spPr>
        <a:xfrm>
          <a:off x="0" y="2459855"/>
          <a:ext cx="5098256" cy="595877"/>
        </a:xfrm>
        <a:prstGeom prst="round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captures the elegance of the surroundings while at the same time expressing the feelings of the characters</a:t>
          </a:r>
        </a:p>
      </dsp:txBody>
      <dsp:txXfrm>
        <a:off x="29088" y="2488943"/>
        <a:ext cx="5040080" cy="537701"/>
      </dsp:txXfrm>
    </dsp:sp>
    <dsp:sp modelId="{B2A40943-29E6-4003-B837-229369E4BD80}">
      <dsp:nvSpPr>
        <dsp:cNvPr id="0" name=""/>
        <dsp:cNvSpPr/>
      </dsp:nvSpPr>
      <dsp:spPr>
        <a:xfrm>
          <a:off x="0" y="3098933"/>
          <a:ext cx="5098256" cy="595877"/>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Heartwarming yet thought provoking film especially with liberal doses of humor.</a:t>
          </a:r>
        </a:p>
      </dsp:txBody>
      <dsp:txXfrm>
        <a:off x="29088" y="3128021"/>
        <a:ext cx="5040080" cy="5377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0E947-FE5B-4A22-8EC6-011EEF2A8FA0}">
      <dsp:nvSpPr>
        <dsp:cNvPr id="0" name=""/>
        <dsp:cNvSpPr/>
      </dsp:nvSpPr>
      <dsp:spPr>
        <a:xfrm>
          <a:off x="0" y="2069"/>
          <a:ext cx="5098256"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738D0D-066C-4F28-B437-1BEFE383E6D2}">
      <dsp:nvSpPr>
        <dsp:cNvPr id="0" name=""/>
        <dsp:cNvSpPr/>
      </dsp:nvSpPr>
      <dsp:spPr>
        <a:xfrm>
          <a:off x="0" y="2069"/>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u="sng" kern="1200" baseline="0">
              <a:hlinkClick xmlns:r="http://schemas.openxmlformats.org/officeDocument/2006/relationships" r:id="rId1"/>
            </a:rPr>
            <a:t>https://www.youtube.com/watch?v=PnffktauNZw</a:t>
          </a:r>
          <a:endParaRPr lang="en-US" sz="1200" kern="1200"/>
        </a:p>
      </dsp:txBody>
      <dsp:txXfrm>
        <a:off x="0" y="2069"/>
        <a:ext cx="5098256" cy="384845"/>
      </dsp:txXfrm>
    </dsp:sp>
    <dsp:sp modelId="{02D35E85-F374-491E-8796-4297B31927DB}">
      <dsp:nvSpPr>
        <dsp:cNvPr id="0" name=""/>
        <dsp:cNvSpPr/>
      </dsp:nvSpPr>
      <dsp:spPr>
        <a:xfrm>
          <a:off x="0" y="386914"/>
          <a:ext cx="5098256" cy="0"/>
        </a:xfrm>
        <a:prstGeom prst="line">
          <a:avLst/>
        </a:prstGeom>
        <a:solidFill>
          <a:schemeClr val="accent2">
            <a:hueOff val="3904"/>
            <a:satOff val="-2688"/>
            <a:lumOff val="-686"/>
            <a:alphaOff val="0"/>
          </a:schemeClr>
        </a:solidFill>
        <a:ln w="15875" cap="flat" cmpd="sng" algn="ctr">
          <a:solidFill>
            <a:schemeClr val="accent2">
              <a:hueOff val="3904"/>
              <a:satOff val="-2688"/>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45F23-34F5-4BA1-8905-98629D917FEA}">
      <dsp:nvSpPr>
        <dsp:cNvPr id="0" name=""/>
        <dsp:cNvSpPr/>
      </dsp:nvSpPr>
      <dsp:spPr>
        <a:xfrm>
          <a:off x="0" y="386914"/>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Scene</a:t>
          </a:r>
          <a:endParaRPr lang="en-US" sz="1200" kern="1200"/>
        </a:p>
      </dsp:txBody>
      <dsp:txXfrm>
        <a:off x="0" y="386914"/>
        <a:ext cx="5098256" cy="384845"/>
      </dsp:txXfrm>
    </dsp:sp>
    <dsp:sp modelId="{1F3F49D1-60F2-4AB1-9AC1-8F00ADFFD1CF}">
      <dsp:nvSpPr>
        <dsp:cNvPr id="0" name=""/>
        <dsp:cNvSpPr/>
      </dsp:nvSpPr>
      <dsp:spPr>
        <a:xfrm>
          <a:off x="0" y="771759"/>
          <a:ext cx="5098256" cy="0"/>
        </a:xfrm>
        <a:prstGeom prst="line">
          <a:avLst/>
        </a:prstGeom>
        <a:solidFill>
          <a:schemeClr val="accent2">
            <a:hueOff val="7808"/>
            <a:satOff val="-5375"/>
            <a:lumOff val="-1373"/>
            <a:alphaOff val="0"/>
          </a:schemeClr>
        </a:solidFill>
        <a:ln w="15875" cap="flat" cmpd="sng" algn="ctr">
          <a:solidFill>
            <a:schemeClr val="accent2">
              <a:hueOff val="7808"/>
              <a:satOff val="-5375"/>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60F1B0-0E2B-4DD5-B48F-1B63DC19D52D}">
      <dsp:nvSpPr>
        <dsp:cNvPr id="0" name=""/>
        <dsp:cNvSpPr/>
      </dsp:nvSpPr>
      <dsp:spPr>
        <a:xfrm>
          <a:off x="0" y="771759"/>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dirty="0"/>
            <a:t>Shot in daylight  </a:t>
          </a:r>
          <a:endParaRPr lang="en-US" sz="1200" kern="1200" dirty="0"/>
        </a:p>
      </dsp:txBody>
      <dsp:txXfrm>
        <a:off x="0" y="771759"/>
        <a:ext cx="5098256" cy="384845"/>
      </dsp:txXfrm>
    </dsp:sp>
    <dsp:sp modelId="{7CAD8D31-A602-4F38-B1A2-A1950AEAE03F}">
      <dsp:nvSpPr>
        <dsp:cNvPr id="0" name=""/>
        <dsp:cNvSpPr/>
      </dsp:nvSpPr>
      <dsp:spPr>
        <a:xfrm>
          <a:off x="0" y="1156604"/>
          <a:ext cx="5098256" cy="0"/>
        </a:xfrm>
        <a:prstGeom prst="line">
          <a:avLst/>
        </a:prstGeom>
        <a:solidFill>
          <a:schemeClr val="accent2">
            <a:hueOff val="11711"/>
            <a:satOff val="-8063"/>
            <a:lumOff val="-2059"/>
            <a:alphaOff val="0"/>
          </a:schemeClr>
        </a:solidFill>
        <a:ln w="15875" cap="flat" cmpd="sng" algn="ctr">
          <a:solidFill>
            <a:schemeClr val="accent2">
              <a:hueOff val="11711"/>
              <a:satOff val="-8063"/>
              <a:lumOff val="-2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E35278-5AB1-4DF7-95F3-D8A41C01431D}">
      <dsp:nvSpPr>
        <dsp:cNvPr id="0" name=""/>
        <dsp:cNvSpPr/>
      </dsp:nvSpPr>
      <dsp:spPr>
        <a:xfrm>
          <a:off x="0" y="1156604"/>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Cisco painted</a:t>
          </a:r>
          <a:endParaRPr lang="en-US" sz="1200" kern="1200"/>
        </a:p>
      </dsp:txBody>
      <dsp:txXfrm>
        <a:off x="0" y="1156604"/>
        <a:ext cx="5098256" cy="384845"/>
      </dsp:txXfrm>
    </dsp:sp>
    <dsp:sp modelId="{75C3CA32-61F0-4372-A14F-03F6B93DD98B}">
      <dsp:nvSpPr>
        <dsp:cNvPr id="0" name=""/>
        <dsp:cNvSpPr/>
      </dsp:nvSpPr>
      <dsp:spPr>
        <a:xfrm>
          <a:off x="0" y="1541449"/>
          <a:ext cx="5098256" cy="0"/>
        </a:xfrm>
        <a:prstGeom prst="line">
          <a:avLst/>
        </a:prstGeom>
        <a:solidFill>
          <a:schemeClr val="accent2">
            <a:hueOff val="15615"/>
            <a:satOff val="-10750"/>
            <a:lumOff val="-2745"/>
            <a:alphaOff val="0"/>
          </a:schemeClr>
        </a:solidFill>
        <a:ln w="15875" cap="flat" cmpd="sng" algn="ctr">
          <a:solidFill>
            <a:schemeClr val="accent2">
              <a:hueOff val="15615"/>
              <a:satOff val="-1075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EB7D3-7BC0-4BA3-B0D9-828A6675452F}">
      <dsp:nvSpPr>
        <dsp:cNvPr id="0" name=""/>
        <dsp:cNvSpPr/>
      </dsp:nvSpPr>
      <dsp:spPr>
        <a:xfrm>
          <a:off x="0" y="1541449"/>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dirty="0"/>
            <a:t>Using gun</a:t>
          </a:r>
          <a:endParaRPr lang="en-US" sz="1200" kern="1200" dirty="0"/>
        </a:p>
      </dsp:txBody>
      <dsp:txXfrm>
        <a:off x="0" y="1541449"/>
        <a:ext cx="5098256" cy="384845"/>
      </dsp:txXfrm>
    </dsp:sp>
    <dsp:sp modelId="{093A524C-CF3F-4141-8C0F-3580EEC8DCF3}">
      <dsp:nvSpPr>
        <dsp:cNvPr id="0" name=""/>
        <dsp:cNvSpPr/>
      </dsp:nvSpPr>
      <dsp:spPr>
        <a:xfrm>
          <a:off x="0" y="1926294"/>
          <a:ext cx="5098256"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69A0C-FC14-4350-8550-23271CCE34B7}">
      <dsp:nvSpPr>
        <dsp:cNvPr id="0" name=""/>
        <dsp:cNvSpPr/>
      </dsp:nvSpPr>
      <dsp:spPr>
        <a:xfrm>
          <a:off x="0" y="1926294"/>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dirty="0"/>
            <a:t>Background music and Diegetic sound (War cry and buffalo footsteps)	</a:t>
          </a:r>
          <a:endParaRPr lang="en-US" sz="1200" kern="1200" dirty="0"/>
        </a:p>
      </dsp:txBody>
      <dsp:txXfrm>
        <a:off x="0" y="1926294"/>
        <a:ext cx="5098256" cy="384845"/>
      </dsp:txXfrm>
    </dsp:sp>
    <dsp:sp modelId="{AF919166-894D-48CF-9ECC-26B374DF4BF8}">
      <dsp:nvSpPr>
        <dsp:cNvPr id="0" name=""/>
        <dsp:cNvSpPr/>
      </dsp:nvSpPr>
      <dsp:spPr>
        <a:xfrm>
          <a:off x="0" y="2311139"/>
          <a:ext cx="5098256" cy="0"/>
        </a:xfrm>
        <a:prstGeom prst="line">
          <a:avLst/>
        </a:prstGeom>
        <a:solidFill>
          <a:schemeClr val="accent2">
            <a:hueOff val="23423"/>
            <a:satOff val="-16126"/>
            <a:lumOff val="-4118"/>
            <a:alphaOff val="0"/>
          </a:schemeClr>
        </a:solidFill>
        <a:ln w="15875" cap="flat" cmpd="sng" algn="ctr">
          <a:solidFill>
            <a:schemeClr val="accent2">
              <a:hueOff val="23423"/>
              <a:satOff val="-16126"/>
              <a:lumOff val="-411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EC15F-6893-4358-BE5A-7E31F7B10685}">
      <dsp:nvSpPr>
        <dsp:cNvPr id="0" name=""/>
        <dsp:cNvSpPr/>
      </dsp:nvSpPr>
      <dsp:spPr>
        <a:xfrm>
          <a:off x="0" y="2311139"/>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Frequent shifting of camera from one point to another </a:t>
          </a:r>
          <a:endParaRPr lang="en-US" sz="1200" kern="1200"/>
        </a:p>
      </dsp:txBody>
      <dsp:txXfrm>
        <a:off x="0" y="2311139"/>
        <a:ext cx="5098256" cy="384845"/>
      </dsp:txXfrm>
    </dsp:sp>
    <dsp:sp modelId="{1D42078B-DDB7-47FD-BE9D-AE62F406657D}">
      <dsp:nvSpPr>
        <dsp:cNvPr id="0" name=""/>
        <dsp:cNvSpPr/>
      </dsp:nvSpPr>
      <dsp:spPr>
        <a:xfrm>
          <a:off x="0" y="2695984"/>
          <a:ext cx="5098256" cy="0"/>
        </a:xfrm>
        <a:prstGeom prst="line">
          <a:avLst/>
        </a:prstGeom>
        <a:solidFill>
          <a:schemeClr val="accent2">
            <a:hueOff val="27327"/>
            <a:satOff val="-18813"/>
            <a:lumOff val="-4804"/>
            <a:alphaOff val="0"/>
          </a:schemeClr>
        </a:solidFill>
        <a:ln w="15875" cap="flat" cmpd="sng" algn="ctr">
          <a:solidFill>
            <a:schemeClr val="accent2">
              <a:hueOff val="27327"/>
              <a:satOff val="-18813"/>
              <a:lumOff val="-48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0D2322-0ABC-434C-A7F7-562A9AC3189B}">
      <dsp:nvSpPr>
        <dsp:cNvPr id="0" name=""/>
        <dsp:cNvSpPr/>
      </dsp:nvSpPr>
      <dsp:spPr>
        <a:xfrm>
          <a:off x="0" y="2695984"/>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Many low angle shots </a:t>
          </a:r>
          <a:endParaRPr lang="en-US" sz="1200" kern="1200"/>
        </a:p>
      </dsp:txBody>
      <dsp:txXfrm>
        <a:off x="0" y="2695984"/>
        <a:ext cx="5098256" cy="384845"/>
      </dsp:txXfrm>
    </dsp:sp>
    <dsp:sp modelId="{69515657-6E89-4BB0-975E-EF2B135EC7B5}">
      <dsp:nvSpPr>
        <dsp:cNvPr id="0" name=""/>
        <dsp:cNvSpPr/>
      </dsp:nvSpPr>
      <dsp:spPr>
        <a:xfrm>
          <a:off x="0" y="3080829"/>
          <a:ext cx="5098256" cy="0"/>
        </a:xfrm>
        <a:prstGeom prst="line">
          <a:avLst/>
        </a:prstGeom>
        <a:solidFill>
          <a:schemeClr val="accent2">
            <a:hueOff val="31230"/>
            <a:satOff val="-21501"/>
            <a:lumOff val="-5490"/>
            <a:alphaOff val="0"/>
          </a:schemeClr>
        </a:solidFill>
        <a:ln w="15875" cap="flat" cmpd="sng" algn="ctr">
          <a:solidFill>
            <a:schemeClr val="accent2">
              <a:hueOff val="31230"/>
              <a:satOff val="-21501"/>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5B4B16-AC88-462D-B23E-76035B85042E}">
      <dsp:nvSpPr>
        <dsp:cNvPr id="0" name=""/>
        <dsp:cNvSpPr/>
      </dsp:nvSpPr>
      <dsp:spPr>
        <a:xfrm>
          <a:off x="0" y="3080829"/>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eye level shots and lateral movements of camera</a:t>
          </a:r>
          <a:endParaRPr lang="en-US" sz="1200" kern="1200"/>
        </a:p>
      </dsp:txBody>
      <dsp:txXfrm>
        <a:off x="0" y="3080829"/>
        <a:ext cx="5098256" cy="384845"/>
      </dsp:txXfrm>
    </dsp:sp>
    <dsp:sp modelId="{65495F40-7815-4742-A1D0-51357184B296}">
      <dsp:nvSpPr>
        <dsp:cNvPr id="0" name=""/>
        <dsp:cNvSpPr/>
      </dsp:nvSpPr>
      <dsp:spPr>
        <a:xfrm>
          <a:off x="0" y="3465674"/>
          <a:ext cx="5098256" cy="0"/>
        </a:xfrm>
        <a:prstGeom prst="line">
          <a:avLst/>
        </a:prstGeom>
        <a:solidFill>
          <a:schemeClr val="accent2">
            <a:hueOff val="35134"/>
            <a:satOff val="-24188"/>
            <a:lumOff val="-6177"/>
            <a:alphaOff val="0"/>
          </a:schemeClr>
        </a:solidFill>
        <a:ln w="15875" cap="flat" cmpd="sng" algn="ctr">
          <a:solidFill>
            <a:schemeClr val="accent2">
              <a:hueOff val="35134"/>
              <a:satOff val="-24188"/>
              <a:lumOff val="-6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86CB6-4EF7-4E37-AD71-465034820A08}">
      <dsp:nvSpPr>
        <dsp:cNvPr id="0" name=""/>
        <dsp:cNvSpPr/>
      </dsp:nvSpPr>
      <dsp:spPr>
        <a:xfrm>
          <a:off x="0" y="3465674"/>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Not a single dialogue throughout the whole scene. </a:t>
          </a:r>
          <a:endParaRPr lang="en-US" sz="1200" kern="1200"/>
        </a:p>
      </dsp:txBody>
      <dsp:txXfrm>
        <a:off x="0" y="3465674"/>
        <a:ext cx="5098256" cy="384845"/>
      </dsp:txXfrm>
    </dsp:sp>
    <dsp:sp modelId="{48EBE174-DE97-4D06-B568-D0901C263BB6}">
      <dsp:nvSpPr>
        <dsp:cNvPr id="0" name=""/>
        <dsp:cNvSpPr/>
      </dsp:nvSpPr>
      <dsp:spPr>
        <a:xfrm>
          <a:off x="0" y="3850519"/>
          <a:ext cx="5098256"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4D8786-A41F-4B13-B5F9-CDF6ECB37D8E}">
      <dsp:nvSpPr>
        <dsp:cNvPr id="0" name=""/>
        <dsp:cNvSpPr/>
      </dsp:nvSpPr>
      <dsp:spPr>
        <a:xfrm>
          <a:off x="0" y="3850519"/>
          <a:ext cx="5098256" cy="384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baseline="0"/>
            <a:t>Significance</a:t>
          </a:r>
          <a:endParaRPr lang="en-US" sz="1200" kern="1200"/>
        </a:p>
      </dsp:txBody>
      <dsp:txXfrm>
        <a:off x="0" y="3850519"/>
        <a:ext cx="5098256" cy="3848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3082C-EF96-458C-9214-F6D903E67987}">
      <dsp:nvSpPr>
        <dsp:cNvPr id="0" name=""/>
        <dsp:cNvSpPr/>
      </dsp:nvSpPr>
      <dsp:spPr>
        <a:xfrm>
          <a:off x="0" y="94076"/>
          <a:ext cx="5098256" cy="63648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An amazing tale of a Union soldier’s transformation and assimilation into a Native Sioux culture. </a:t>
          </a:r>
          <a:endParaRPr lang="en-US" sz="1600" kern="1200" dirty="0"/>
        </a:p>
      </dsp:txBody>
      <dsp:txXfrm>
        <a:off x="31070" y="125146"/>
        <a:ext cx="5036116" cy="574340"/>
      </dsp:txXfrm>
    </dsp:sp>
    <dsp:sp modelId="{DEBB8136-9389-4C86-A52A-A89A21F2DC70}">
      <dsp:nvSpPr>
        <dsp:cNvPr id="0" name=""/>
        <dsp:cNvSpPr/>
      </dsp:nvSpPr>
      <dsp:spPr>
        <a:xfrm>
          <a:off x="0" y="776636"/>
          <a:ext cx="5098256" cy="636480"/>
        </a:xfrm>
        <a:prstGeom prst="roundRect">
          <a:avLst/>
        </a:prstGeom>
        <a:solidFill>
          <a:schemeClr val="accent5">
            <a:hueOff val="425424"/>
            <a:satOff val="-4778"/>
            <a:lumOff val="-10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Few flaws in portraying some historical details accurately</a:t>
          </a:r>
          <a:endParaRPr lang="en-US" sz="1600" kern="1200"/>
        </a:p>
      </dsp:txBody>
      <dsp:txXfrm>
        <a:off x="31070" y="807706"/>
        <a:ext cx="5036116" cy="574340"/>
      </dsp:txXfrm>
    </dsp:sp>
    <dsp:sp modelId="{0B99D3B5-6264-41BB-886C-6D1FAB2298EF}">
      <dsp:nvSpPr>
        <dsp:cNvPr id="0" name=""/>
        <dsp:cNvSpPr/>
      </dsp:nvSpPr>
      <dsp:spPr>
        <a:xfrm>
          <a:off x="0" y="1459196"/>
          <a:ext cx="5098256" cy="636480"/>
        </a:xfrm>
        <a:prstGeom prst="roundRect">
          <a:avLst/>
        </a:prstGeom>
        <a:solidFill>
          <a:schemeClr val="accent5">
            <a:hueOff val="850848"/>
            <a:satOff val="-9556"/>
            <a:lumOff val="-2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keeps the audiences engaged with its splendid photography and sweeping shots of stunning sceneries </a:t>
          </a:r>
          <a:endParaRPr lang="en-US" sz="1600" kern="1200"/>
        </a:p>
      </dsp:txBody>
      <dsp:txXfrm>
        <a:off x="31070" y="1490266"/>
        <a:ext cx="5036116" cy="574340"/>
      </dsp:txXfrm>
    </dsp:sp>
    <dsp:sp modelId="{D87BFA1C-6743-4B23-83DF-15E84E04F10D}">
      <dsp:nvSpPr>
        <dsp:cNvPr id="0" name=""/>
        <dsp:cNvSpPr/>
      </dsp:nvSpPr>
      <dsp:spPr>
        <a:xfrm>
          <a:off x="0" y="2141757"/>
          <a:ext cx="5098256" cy="636480"/>
        </a:xfrm>
        <a:prstGeom prst="roundRect">
          <a:avLst/>
        </a:prstGeom>
        <a:solidFill>
          <a:schemeClr val="accent5">
            <a:hueOff val="1276272"/>
            <a:satOff val="-14335"/>
            <a:lumOff val="-3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Also uses formal techniques like voice overs to express the feelings of the characters.</a:t>
          </a:r>
          <a:endParaRPr lang="en-US" sz="1600" kern="1200" dirty="0"/>
        </a:p>
      </dsp:txBody>
      <dsp:txXfrm>
        <a:off x="31070" y="2172827"/>
        <a:ext cx="5036116" cy="574340"/>
      </dsp:txXfrm>
    </dsp:sp>
    <dsp:sp modelId="{8CC5AD3D-5F85-45E2-8848-0474680A212B}">
      <dsp:nvSpPr>
        <dsp:cNvPr id="0" name=""/>
        <dsp:cNvSpPr/>
      </dsp:nvSpPr>
      <dsp:spPr>
        <a:xfrm>
          <a:off x="0" y="2824317"/>
          <a:ext cx="5098256" cy="636480"/>
        </a:xfrm>
        <a:prstGeom prst="roundRect">
          <a:avLst/>
        </a:prstGeom>
        <a:solidFill>
          <a:schemeClr val="accent5">
            <a:hueOff val="1701696"/>
            <a:satOff val="-19113"/>
            <a:lumOff val="-4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Simple story but told magnificently</a:t>
          </a:r>
          <a:endParaRPr lang="en-US" sz="1600" kern="1200" dirty="0"/>
        </a:p>
      </dsp:txBody>
      <dsp:txXfrm>
        <a:off x="31070" y="2855387"/>
        <a:ext cx="5036116" cy="574340"/>
      </dsp:txXfrm>
    </dsp:sp>
    <dsp:sp modelId="{9BFF6103-3E40-48AC-BC5F-D9256A9C8794}">
      <dsp:nvSpPr>
        <dsp:cNvPr id="0" name=""/>
        <dsp:cNvSpPr/>
      </dsp:nvSpPr>
      <dsp:spPr>
        <a:xfrm>
          <a:off x="0" y="3506877"/>
          <a:ext cx="5098256" cy="636480"/>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Recommended </a:t>
          </a:r>
          <a:endParaRPr lang="en-US" sz="1600" kern="1200"/>
        </a:p>
      </dsp:txBody>
      <dsp:txXfrm>
        <a:off x="31070" y="3537947"/>
        <a:ext cx="5036116"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99255-7F42-4C1D-AC09-BF9B28F15152}">
      <dsp:nvSpPr>
        <dsp:cNvPr id="0" name=""/>
        <dsp:cNvSpPr/>
      </dsp:nvSpPr>
      <dsp:spPr>
        <a:xfrm>
          <a:off x="1381" y="30641"/>
          <a:ext cx="1587586" cy="79379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Research and analysis</a:t>
          </a:r>
        </a:p>
      </dsp:txBody>
      <dsp:txXfrm>
        <a:off x="24630" y="53890"/>
        <a:ext cx="1541088" cy="747295"/>
      </dsp:txXfrm>
    </dsp:sp>
    <dsp:sp modelId="{28449761-F040-4E40-9FD1-A3DADCEAB76D}">
      <dsp:nvSpPr>
        <dsp:cNvPr id="0" name=""/>
        <dsp:cNvSpPr/>
      </dsp:nvSpPr>
      <dsp:spPr>
        <a:xfrm>
          <a:off x="160139" y="824434"/>
          <a:ext cx="158758" cy="595345"/>
        </a:xfrm>
        <a:custGeom>
          <a:avLst/>
          <a:gdLst/>
          <a:ahLst/>
          <a:cxnLst/>
          <a:rect l="0" t="0" r="0" b="0"/>
          <a:pathLst>
            <a:path>
              <a:moveTo>
                <a:pt x="0" y="0"/>
              </a:moveTo>
              <a:lnTo>
                <a:pt x="0" y="595345"/>
              </a:lnTo>
              <a:lnTo>
                <a:pt x="158758" y="59534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DE129-9F1C-4AE1-BAD7-6FA6F43EE6B8}">
      <dsp:nvSpPr>
        <dsp:cNvPr id="0" name=""/>
        <dsp:cNvSpPr/>
      </dsp:nvSpPr>
      <dsp:spPr>
        <a:xfrm>
          <a:off x="318898" y="1022883"/>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Hari </a:t>
          </a:r>
        </a:p>
      </dsp:txBody>
      <dsp:txXfrm>
        <a:off x="342147" y="1046132"/>
        <a:ext cx="1223571" cy="747295"/>
      </dsp:txXfrm>
    </dsp:sp>
    <dsp:sp modelId="{60940D13-46FA-4BAC-A665-5432299A3E03}">
      <dsp:nvSpPr>
        <dsp:cNvPr id="0" name=""/>
        <dsp:cNvSpPr/>
      </dsp:nvSpPr>
      <dsp:spPr>
        <a:xfrm>
          <a:off x="160139" y="824434"/>
          <a:ext cx="158758" cy="1587586"/>
        </a:xfrm>
        <a:custGeom>
          <a:avLst/>
          <a:gdLst/>
          <a:ahLst/>
          <a:cxnLst/>
          <a:rect l="0" t="0" r="0" b="0"/>
          <a:pathLst>
            <a:path>
              <a:moveTo>
                <a:pt x="0" y="0"/>
              </a:moveTo>
              <a:lnTo>
                <a:pt x="0" y="1587586"/>
              </a:lnTo>
              <a:lnTo>
                <a:pt x="158758" y="158758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F09EF7-E9A7-4862-BD02-36DBC243EAEF}">
      <dsp:nvSpPr>
        <dsp:cNvPr id="0" name=""/>
        <dsp:cNvSpPr/>
      </dsp:nvSpPr>
      <dsp:spPr>
        <a:xfrm>
          <a:off x="318898" y="2015125"/>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5577"/>
              <a:satOff val="-3839"/>
              <a:lumOff val="-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Dipesh</a:t>
          </a:r>
        </a:p>
      </dsp:txBody>
      <dsp:txXfrm>
        <a:off x="342147" y="2038374"/>
        <a:ext cx="1223571" cy="747295"/>
      </dsp:txXfrm>
    </dsp:sp>
    <dsp:sp modelId="{F23FD355-8930-4377-B451-72F7590D7D23}">
      <dsp:nvSpPr>
        <dsp:cNvPr id="0" name=""/>
        <dsp:cNvSpPr/>
      </dsp:nvSpPr>
      <dsp:spPr>
        <a:xfrm>
          <a:off x="1985864" y="30641"/>
          <a:ext cx="1587586" cy="793793"/>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Organization and drafting</a:t>
          </a:r>
        </a:p>
      </dsp:txBody>
      <dsp:txXfrm>
        <a:off x="2009113" y="53890"/>
        <a:ext cx="1541088" cy="747295"/>
      </dsp:txXfrm>
    </dsp:sp>
    <dsp:sp modelId="{3063F714-F411-457E-A22C-D6206F00E804}">
      <dsp:nvSpPr>
        <dsp:cNvPr id="0" name=""/>
        <dsp:cNvSpPr/>
      </dsp:nvSpPr>
      <dsp:spPr>
        <a:xfrm>
          <a:off x="2144623" y="824434"/>
          <a:ext cx="158758" cy="595345"/>
        </a:xfrm>
        <a:custGeom>
          <a:avLst/>
          <a:gdLst/>
          <a:ahLst/>
          <a:cxnLst/>
          <a:rect l="0" t="0" r="0" b="0"/>
          <a:pathLst>
            <a:path>
              <a:moveTo>
                <a:pt x="0" y="0"/>
              </a:moveTo>
              <a:lnTo>
                <a:pt x="0" y="595345"/>
              </a:lnTo>
              <a:lnTo>
                <a:pt x="158758" y="59534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5EF66-C013-4315-B36E-EFC15E5BDD18}">
      <dsp:nvSpPr>
        <dsp:cNvPr id="0" name=""/>
        <dsp:cNvSpPr/>
      </dsp:nvSpPr>
      <dsp:spPr>
        <a:xfrm>
          <a:off x="2303382" y="1022883"/>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11154"/>
              <a:satOff val="-7679"/>
              <a:lumOff val="-19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Hari </a:t>
          </a:r>
        </a:p>
      </dsp:txBody>
      <dsp:txXfrm>
        <a:off x="2326631" y="1046132"/>
        <a:ext cx="1223571" cy="747295"/>
      </dsp:txXfrm>
    </dsp:sp>
    <dsp:sp modelId="{F7507BE5-736A-4E29-934C-22BF929F557E}">
      <dsp:nvSpPr>
        <dsp:cNvPr id="0" name=""/>
        <dsp:cNvSpPr/>
      </dsp:nvSpPr>
      <dsp:spPr>
        <a:xfrm>
          <a:off x="2144623" y="824434"/>
          <a:ext cx="158758" cy="1587586"/>
        </a:xfrm>
        <a:custGeom>
          <a:avLst/>
          <a:gdLst/>
          <a:ahLst/>
          <a:cxnLst/>
          <a:rect l="0" t="0" r="0" b="0"/>
          <a:pathLst>
            <a:path>
              <a:moveTo>
                <a:pt x="0" y="0"/>
              </a:moveTo>
              <a:lnTo>
                <a:pt x="0" y="1587586"/>
              </a:lnTo>
              <a:lnTo>
                <a:pt x="158758" y="158758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544BBD-B31A-41E4-B2C8-010757E5AD4C}">
      <dsp:nvSpPr>
        <dsp:cNvPr id="0" name=""/>
        <dsp:cNvSpPr/>
      </dsp:nvSpPr>
      <dsp:spPr>
        <a:xfrm>
          <a:off x="2303382" y="2015125"/>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16731"/>
              <a:satOff val="-11518"/>
              <a:lumOff val="-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Dipesh</a:t>
          </a:r>
        </a:p>
      </dsp:txBody>
      <dsp:txXfrm>
        <a:off x="2326631" y="2038374"/>
        <a:ext cx="1223571" cy="747295"/>
      </dsp:txXfrm>
    </dsp:sp>
    <dsp:sp modelId="{D8E0387C-E89D-466F-8498-A2598E6E234E}">
      <dsp:nvSpPr>
        <dsp:cNvPr id="0" name=""/>
        <dsp:cNvSpPr/>
      </dsp:nvSpPr>
      <dsp:spPr>
        <a:xfrm>
          <a:off x="3970348" y="30641"/>
          <a:ext cx="1587586" cy="793793"/>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PowerPoint Construction</a:t>
          </a:r>
        </a:p>
      </dsp:txBody>
      <dsp:txXfrm>
        <a:off x="3993597" y="53890"/>
        <a:ext cx="1541088" cy="747295"/>
      </dsp:txXfrm>
    </dsp:sp>
    <dsp:sp modelId="{3955147A-4DE8-4640-9A26-164CB0C7EFAE}">
      <dsp:nvSpPr>
        <dsp:cNvPr id="0" name=""/>
        <dsp:cNvSpPr/>
      </dsp:nvSpPr>
      <dsp:spPr>
        <a:xfrm>
          <a:off x="4129107" y="824434"/>
          <a:ext cx="158758" cy="595345"/>
        </a:xfrm>
        <a:custGeom>
          <a:avLst/>
          <a:gdLst/>
          <a:ahLst/>
          <a:cxnLst/>
          <a:rect l="0" t="0" r="0" b="0"/>
          <a:pathLst>
            <a:path>
              <a:moveTo>
                <a:pt x="0" y="0"/>
              </a:moveTo>
              <a:lnTo>
                <a:pt x="0" y="595345"/>
              </a:lnTo>
              <a:lnTo>
                <a:pt x="158758" y="59534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740FF9-1CB7-4123-B744-F0D1612CA947}">
      <dsp:nvSpPr>
        <dsp:cNvPr id="0" name=""/>
        <dsp:cNvSpPr/>
      </dsp:nvSpPr>
      <dsp:spPr>
        <a:xfrm>
          <a:off x="4287865" y="1022883"/>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22307"/>
              <a:satOff val="-15358"/>
              <a:lumOff val="-39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Rohan</a:t>
          </a:r>
        </a:p>
      </dsp:txBody>
      <dsp:txXfrm>
        <a:off x="4311114" y="1046132"/>
        <a:ext cx="1223571" cy="747295"/>
      </dsp:txXfrm>
    </dsp:sp>
    <dsp:sp modelId="{FA2A6D4B-AAF8-4304-9C6D-B6CC7EB8ACF3}">
      <dsp:nvSpPr>
        <dsp:cNvPr id="0" name=""/>
        <dsp:cNvSpPr/>
      </dsp:nvSpPr>
      <dsp:spPr>
        <a:xfrm>
          <a:off x="4129107" y="824434"/>
          <a:ext cx="158758" cy="1587586"/>
        </a:xfrm>
        <a:custGeom>
          <a:avLst/>
          <a:gdLst/>
          <a:ahLst/>
          <a:cxnLst/>
          <a:rect l="0" t="0" r="0" b="0"/>
          <a:pathLst>
            <a:path>
              <a:moveTo>
                <a:pt x="0" y="0"/>
              </a:moveTo>
              <a:lnTo>
                <a:pt x="0" y="1587586"/>
              </a:lnTo>
              <a:lnTo>
                <a:pt x="158758" y="158758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EB741-1E08-45E9-9732-809A0D989C86}">
      <dsp:nvSpPr>
        <dsp:cNvPr id="0" name=""/>
        <dsp:cNvSpPr/>
      </dsp:nvSpPr>
      <dsp:spPr>
        <a:xfrm>
          <a:off x="4287865" y="2015125"/>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27884"/>
              <a:satOff val="-19197"/>
              <a:lumOff val="-4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Nabindra</a:t>
          </a:r>
        </a:p>
      </dsp:txBody>
      <dsp:txXfrm>
        <a:off x="4311114" y="2038374"/>
        <a:ext cx="1223571" cy="747295"/>
      </dsp:txXfrm>
    </dsp:sp>
    <dsp:sp modelId="{1C8766B7-17AA-4D43-8770-5AAC08B5C981}">
      <dsp:nvSpPr>
        <dsp:cNvPr id="0" name=""/>
        <dsp:cNvSpPr/>
      </dsp:nvSpPr>
      <dsp:spPr>
        <a:xfrm>
          <a:off x="5954831" y="30641"/>
          <a:ext cx="1587586" cy="793793"/>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Presentors</a:t>
          </a:r>
        </a:p>
      </dsp:txBody>
      <dsp:txXfrm>
        <a:off x="5978080" y="53890"/>
        <a:ext cx="1541088" cy="747295"/>
      </dsp:txXfrm>
    </dsp:sp>
    <dsp:sp modelId="{1DFBC10D-C85A-4154-BD23-BD2BB35F1A1F}">
      <dsp:nvSpPr>
        <dsp:cNvPr id="0" name=""/>
        <dsp:cNvSpPr/>
      </dsp:nvSpPr>
      <dsp:spPr>
        <a:xfrm>
          <a:off x="6113590" y="824434"/>
          <a:ext cx="158758" cy="595345"/>
        </a:xfrm>
        <a:custGeom>
          <a:avLst/>
          <a:gdLst/>
          <a:ahLst/>
          <a:cxnLst/>
          <a:rect l="0" t="0" r="0" b="0"/>
          <a:pathLst>
            <a:path>
              <a:moveTo>
                <a:pt x="0" y="0"/>
              </a:moveTo>
              <a:lnTo>
                <a:pt x="0" y="595345"/>
              </a:lnTo>
              <a:lnTo>
                <a:pt x="158758" y="59534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F8DF9-4664-40B6-A76D-CD6F9E630766}">
      <dsp:nvSpPr>
        <dsp:cNvPr id="0" name=""/>
        <dsp:cNvSpPr/>
      </dsp:nvSpPr>
      <dsp:spPr>
        <a:xfrm>
          <a:off x="6272349" y="1022883"/>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33461"/>
              <a:satOff val="-23037"/>
              <a:lumOff val="-5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Rohan</a:t>
          </a:r>
        </a:p>
      </dsp:txBody>
      <dsp:txXfrm>
        <a:off x="6295598" y="1046132"/>
        <a:ext cx="1223571" cy="747295"/>
      </dsp:txXfrm>
    </dsp:sp>
    <dsp:sp modelId="{8732A53A-35C3-4885-8B2C-AB947A6A75F1}">
      <dsp:nvSpPr>
        <dsp:cNvPr id="0" name=""/>
        <dsp:cNvSpPr/>
      </dsp:nvSpPr>
      <dsp:spPr>
        <a:xfrm>
          <a:off x="6113590" y="824434"/>
          <a:ext cx="158758" cy="1587586"/>
        </a:xfrm>
        <a:custGeom>
          <a:avLst/>
          <a:gdLst/>
          <a:ahLst/>
          <a:cxnLst/>
          <a:rect l="0" t="0" r="0" b="0"/>
          <a:pathLst>
            <a:path>
              <a:moveTo>
                <a:pt x="0" y="0"/>
              </a:moveTo>
              <a:lnTo>
                <a:pt x="0" y="1587586"/>
              </a:lnTo>
              <a:lnTo>
                <a:pt x="158758" y="1587586"/>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D8FC74-8B85-487E-B9E2-FE60CC69E2C6}">
      <dsp:nvSpPr>
        <dsp:cNvPr id="0" name=""/>
        <dsp:cNvSpPr/>
      </dsp:nvSpPr>
      <dsp:spPr>
        <a:xfrm>
          <a:off x="6272349" y="2015125"/>
          <a:ext cx="1270069" cy="793793"/>
        </a:xfrm>
        <a:prstGeom prst="roundRect">
          <a:avLst>
            <a:gd name="adj" fmla="val 10000"/>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Nabindra</a:t>
          </a:r>
        </a:p>
      </dsp:txBody>
      <dsp:txXfrm>
        <a:off x="6295598" y="2038374"/>
        <a:ext cx="1223571" cy="7472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b86457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b86457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9b864574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9b86457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9b864574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9b864574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9b864574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9b864574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9b864574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9b864574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buNone/>
            </a:pPr>
            <a:r>
              <a:rPr lang="en-US" dirty="0">
                <a:solidFill>
                  <a:schemeClr val="tx1">
                    <a:lumMod val="75000"/>
                    <a:lumOff val="25000"/>
                  </a:schemeClr>
                </a:solidFill>
              </a:rPr>
              <a:t>Although the film utilizes formal techniques well to achieve desired response from the audiences, some portion of the movie contains historically inaccurate contents that may mislead the audience and lessen their interest in the movie.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9b864574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9b864574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Char char="●"/>
            </a:pPr>
            <a:r>
              <a:rPr lang="en-US" dirty="0"/>
              <a:t>Scene: </a:t>
            </a:r>
          </a:p>
          <a:p>
            <a:pPr marL="914400" lvl="1" indent="-406400" algn="l" rtl="0">
              <a:spcBef>
                <a:spcPts val="0"/>
              </a:spcBef>
              <a:spcAft>
                <a:spcPts val="0"/>
              </a:spcAft>
              <a:buSzPts val="2800"/>
              <a:buChar char="○"/>
            </a:pPr>
            <a:r>
              <a:rPr lang="en-US" dirty="0"/>
              <a:t>In this scene, we have John Dunbar going for a buffalo hunt alongside the Sioux. He told the Indians about the location of the buffalo a night before, which got everyone excited and ready for the hunt.</a:t>
            </a:r>
          </a:p>
          <a:p>
            <a:pPr marL="457200" lvl="0" indent="-406400" algn="l" rtl="0">
              <a:spcBef>
                <a:spcPts val="0"/>
              </a:spcBef>
              <a:spcAft>
                <a:spcPts val="0"/>
              </a:spcAft>
              <a:buSzPts val="2800"/>
              <a:buChar char="●"/>
            </a:pPr>
            <a:r>
              <a:rPr lang="en-US" dirty="0"/>
              <a:t>The first thing we notice is that the Scene was Shot in a broad daylight </a:t>
            </a:r>
          </a:p>
          <a:p>
            <a:pPr marL="914400" lvl="1" indent="-406400" algn="l" rtl="0">
              <a:spcBef>
                <a:spcPts val="0"/>
              </a:spcBef>
              <a:spcAft>
                <a:spcPts val="0"/>
              </a:spcAft>
              <a:buSzPts val="2800"/>
              <a:buChar char="●"/>
            </a:pPr>
            <a:r>
              <a:rPr lang="en-US" dirty="0"/>
              <a:t>This lets audiences see the characters, buffalos, and the landscape clearly.</a:t>
            </a:r>
          </a:p>
          <a:p>
            <a:pPr marL="914400" lvl="1" indent="-406400" algn="l" rtl="0">
              <a:spcBef>
                <a:spcPts val="0"/>
              </a:spcBef>
              <a:spcAft>
                <a:spcPts val="0"/>
              </a:spcAft>
              <a:buSzPts val="2800"/>
              <a:buChar char="●"/>
            </a:pPr>
            <a:r>
              <a:rPr lang="en-US" dirty="0"/>
              <a:t>If the scene was  shot at night, we might not have been able to properly notice the elements and characters of the scene.</a:t>
            </a:r>
          </a:p>
          <a:p>
            <a:pPr marL="914400" lvl="1" indent="-406400" algn="l" rtl="0">
              <a:spcBef>
                <a:spcPts val="0"/>
              </a:spcBef>
              <a:spcAft>
                <a:spcPts val="0"/>
              </a:spcAft>
              <a:buSzPts val="2800"/>
              <a:buChar char="●"/>
            </a:pPr>
            <a:r>
              <a:rPr lang="en-US" dirty="0"/>
              <a:t>We might also not have been able to enjoy fully the wildness and the complete mayhem taking place at that moment. </a:t>
            </a:r>
          </a:p>
          <a:p>
            <a:pPr marL="457200" lvl="0" indent="-406400" algn="l" rtl="0">
              <a:spcBef>
                <a:spcPts val="0"/>
              </a:spcBef>
              <a:spcAft>
                <a:spcPts val="0"/>
              </a:spcAft>
              <a:buSzPts val="2800"/>
              <a:buChar char="●"/>
            </a:pPr>
            <a:r>
              <a:rPr lang="en-US" dirty="0"/>
              <a:t>In the scene, we can see Cisco has a Sioux war paint on its body</a:t>
            </a:r>
          </a:p>
          <a:p>
            <a:pPr marL="914400" lvl="1" indent="-406400" algn="l" rtl="0">
              <a:spcBef>
                <a:spcPts val="0"/>
              </a:spcBef>
              <a:spcAft>
                <a:spcPts val="0"/>
              </a:spcAft>
              <a:buSzPts val="2800"/>
              <a:buChar char="●"/>
            </a:pPr>
            <a:r>
              <a:rPr lang="en-US" dirty="0"/>
              <a:t>It is a very significant detail provided to the audience.</a:t>
            </a:r>
          </a:p>
          <a:p>
            <a:pPr marL="914400" lvl="1" indent="-406400" algn="l" rtl="0">
              <a:spcBef>
                <a:spcPts val="0"/>
              </a:spcBef>
              <a:spcAft>
                <a:spcPts val="0"/>
              </a:spcAft>
              <a:buSzPts val="2800"/>
              <a:buChar char="●"/>
            </a:pPr>
            <a:r>
              <a:rPr lang="en-US" dirty="0"/>
              <a:t>Because, When Dunbar was in Union army, Cisco had a U.S army sign printed on its body.</a:t>
            </a:r>
          </a:p>
          <a:p>
            <a:pPr marL="914400" lvl="1" indent="-406400" algn="l" rtl="0">
              <a:spcBef>
                <a:spcPts val="0"/>
              </a:spcBef>
              <a:spcAft>
                <a:spcPts val="0"/>
              </a:spcAft>
              <a:buSzPts val="2800"/>
              <a:buChar char="●"/>
            </a:pPr>
            <a:r>
              <a:rPr lang="en-US" dirty="0"/>
              <a:t>But now , Cisco has a Sioux war paint on it, which signifies that Dunbar and Cisco have been accepted into the tribe</a:t>
            </a:r>
          </a:p>
          <a:p>
            <a:pPr marL="457200" lvl="0" indent="-406400" algn="l" rtl="0">
              <a:spcBef>
                <a:spcPts val="0"/>
              </a:spcBef>
              <a:spcAft>
                <a:spcPts val="0"/>
              </a:spcAft>
              <a:buSzPts val="2800"/>
              <a:buChar char="●"/>
            </a:pPr>
            <a:r>
              <a:rPr lang="en-US" dirty="0"/>
              <a:t>We can also see that Dunbar is Using gun while all other characters in the scene are using spears and arrows	</a:t>
            </a:r>
          </a:p>
          <a:p>
            <a:pPr marL="914400" lvl="1" indent="-406400" algn="l" rtl="0">
              <a:spcBef>
                <a:spcPts val="0"/>
              </a:spcBef>
              <a:spcAft>
                <a:spcPts val="0"/>
              </a:spcAft>
              <a:buSzPts val="2800"/>
              <a:buChar char="○"/>
            </a:pPr>
            <a:r>
              <a:rPr lang="en-US" dirty="0"/>
              <a:t>Shot was to Show that although Dunbar and his methods are different, he is welcome to hunt with them and share experience together. </a:t>
            </a:r>
          </a:p>
          <a:p>
            <a:pPr marL="914400" lvl="1" indent="-406400" algn="l" rtl="0">
              <a:spcBef>
                <a:spcPts val="0"/>
              </a:spcBef>
              <a:spcAft>
                <a:spcPts val="0"/>
              </a:spcAft>
              <a:buSzPts val="2800"/>
              <a:buChar char="○"/>
            </a:pPr>
            <a:r>
              <a:rPr lang="en-US" dirty="0"/>
              <a:t>This also hints towards the Sioux tribe slowly liking  and accepting Dunbar.</a:t>
            </a:r>
          </a:p>
          <a:p>
            <a:pPr marL="457200" lvl="0" indent="-406400" algn="l" rtl="0">
              <a:spcBef>
                <a:spcPts val="0"/>
              </a:spcBef>
              <a:spcAft>
                <a:spcPts val="0"/>
              </a:spcAft>
              <a:buSzPts val="2800"/>
              <a:buChar char="●"/>
            </a:pPr>
            <a:r>
              <a:rPr lang="en-US" dirty="0"/>
              <a:t>An element we can notice throughout the scene is Background music and Diegetic sounds (like War cry and thundering footsteps of buffalos)</a:t>
            </a:r>
          </a:p>
          <a:p>
            <a:pPr marL="914400" lvl="1" indent="-406400" algn="l" rtl="0">
              <a:spcBef>
                <a:spcPts val="0"/>
              </a:spcBef>
              <a:spcAft>
                <a:spcPts val="0"/>
              </a:spcAft>
              <a:buSzPts val="2800"/>
              <a:buChar char="○"/>
            </a:pPr>
            <a:r>
              <a:rPr lang="en-US" dirty="0"/>
              <a:t>Music mostly generates some form of emotion in an audience.</a:t>
            </a:r>
          </a:p>
          <a:p>
            <a:pPr marL="914400" lvl="1" indent="-406400" algn="l" rtl="0">
              <a:spcBef>
                <a:spcPts val="0"/>
              </a:spcBef>
              <a:spcAft>
                <a:spcPts val="0"/>
              </a:spcAft>
              <a:buSzPts val="2800"/>
              <a:buChar char="○"/>
            </a:pPr>
            <a:r>
              <a:rPr lang="en-US" dirty="0"/>
              <a:t>In this case, the background music and the Diegetic sounds reinforces the intensity of the hunt and evokes a sense of excitement in the audience. </a:t>
            </a:r>
          </a:p>
          <a:p>
            <a:pPr marL="457200" lvl="0" indent="-406400" algn="l" rtl="0">
              <a:spcBef>
                <a:spcPts val="0"/>
              </a:spcBef>
              <a:spcAft>
                <a:spcPts val="0"/>
              </a:spcAft>
              <a:buSzPts val="2800"/>
              <a:buChar char="●"/>
            </a:pPr>
            <a:r>
              <a:rPr lang="en-US" dirty="0"/>
              <a:t>Another important element in the scene is Frequent shifting of camera from one point to another </a:t>
            </a:r>
          </a:p>
          <a:p>
            <a:pPr marL="914400" lvl="1" indent="-406400" algn="l" rtl="0">
              <a:spcBef>
                <a:spcPts val="0"/>
              </a:spcBef>
              <a:spcAft>
                <a:spcPts val="0"/>
              </a:spcAft>
              <a:buSzPts val="2800"/>
              <a:buChar char="●"/>
            </a:pPr>
            <a:r>
              <a:rPr lang="en-US" dirty="0"/>
              <a:t>with all those moving cameras, it is difficult to keep track  of all the characters in the scene</a:t>
            </a:r>
          </a:p>
          <a:p>
            <a:pPr marL="914400" lvl="1" indent="-406400" algn="l" rtl="0">
              <a:spcBef>
                <a:spcPts val="0"/>
              </a:spcBef>
              <a:spcAft>
                <a:spcPts val="0"/>
              </a:spcAft>
              <a:buSzPts val="2800"/>
              <a:buChar char="●"/>
            </a:pPr>
            <a:r>
              <a:rPr lang="en-US" dirty="0"/>
              <a:t>And that is the exact purpose of this technique</a:t>
            </a:r>
          </a:p>
          <a:p>
            <a:pPr marL="914400" lvl="1" indent="-406400" algn="l" rtl="0">
              <a:spcBef>
                <a:spcPts val="0"/>
              </a:spcBef>
              <a:spcAft>
                <a:spcPts val="0"/>
              </a:spcAft>
              <a:buSzPts val="2800"/>
              <a:buChar char="○"/>
            </a:pPr>
            <a:r>
              <a:rPr lang="en-US" dirty="0"/>
              <a:t>It Gives audience sense of chaos and confusion as lots of things are going on at the same time </a:t>
            </a:r>
          </a:p>
          <a:p>
            <a:pPr marL="914400" lvl="1" indent="-406400" algn="l" rtl="0">
              <a:spcBef>
                <a:spcPts val="0"/>
              </a:spcBef>
              <a:spcAft>
                <a:spcPts val="0"/>
              </a:spcAft>
              <a:buSzPts val="2800"/>
              <a:buChar char="○"/>
            </a:pPr>
            <a:endParaRPr lang="en-US" dirty="0"/>
          </a:p>
          <a:p>
            <a:pPr marL="457200" lvl="0" indent="-406400" algn="l" rtl="0">
              <a:spcBef>
                <a:spcPts val="0"/>
              </a:spcBef>
              <a:spcAft>
                <a:spcPts val="0"/>
              </a:spcAft>
              <a:buSzPts val="2800"/>
              <a:buChar char="●"/>
            </a:pPr>
            <a:r>
              <a:rPr lang="en-US" dirty="0"/>
              <a:t>Similarly, we were shown many low angle shots with static camera facing upward</a:t>
            </a:r>
          </a:p>
          <a:p>
            <a:pPr marL="914400" lvl="1" indent="-406400" algn="l" rtl="0">
              <a:spcBef>
                <a:spcPts val="0"/>
              </a:spcBef>
              <a:spcAft>
                <a:spcPts val="0"/>
              </a:spcAft>
              <a:buSzPts val="2800"/>
              <a:buChar char="●"/>
            </a:pPr>
            <a:r>
              <a:rPr lang="en-US" dirty="0"/>
              <a:t>This is very Clever use of camera angle and position because it makes the moving objects appear faster compared to wide angled and moving shots</a:t>
            </a:r>
          </a:p>
          <a:p>
            <a:pPr marL="914400" lvl="1" indent="-406400" algn="l" rtl="0">
              <a:spcBef>
                <a:spcPts val="0"/>
              </a:spcBef>
              <a:spcAft>
                <a:spcPts val="0"/>
              </a:spcAft>
              <a:buSzPts val="2800"/>
              <a:buChar char="○"/>
            </a:pPr>
            <a:r>
              <a:rPr lang="en-US" dirty="0"/>
              <a:t>This helps to emphasize the speed at which the event is taking place. </a:t>
            </a:r>
          </a:p>
          <a:p>
            <a:pPr marL="457200" lvl="0" indent="-406400" algn="l" rtl="0">
              <a:spcBef>
                <a:spcPts val="0"/>
              </a:spcBef>
              <a:spcAft>
                <a:spcPts val="0"/>
              </a:spcAft>
              <a:buSzPts val="2800"/>
              <a:buChar char="●"/>
            </a:pPr>
            <a:r>
              <a:rPr lang="en-US" dirty="0"/>
              <a:t>Another technique used in the scene is the Combination of Eye level shots and lateral movements of camera</a:t>
            </a:r>
          </a:p>
          <a:p>
            <a:pPr marL="914400" lvl="1" indent="-406400" algn="l" rtl="0">
              <a:spcBef>
                <a:spcPts val="0"/>
              </a:spcBef>
              <a:spcAft>
                <a:spcPts val="0"/>
              </a:spcAft>
              <a:buSzPts val="2800"/>
              <a:buChar char="○"/>
            </a:pPr>
            <a:r>
              <a:rPr lang="en-US" dirty="0"/>
              <a:t>This makes audience feel like they are part of the scene.</a:t>
            </a:r>
          </a:p>
          <a:p>
            <a:pPr marL="914400" lvl="1" indent="-406400" algn="l" rtl="0">
              <a:spcBef>
                <a:spcPts val="0"/>
              </a:spcBef>
              <a:spcAft>
                <a:spcPts val="0"/>
              </a:spcAft>
              <a:buSzPts val="2800"/>
              <a:buChar char="○"/>
            </a:pPr>
            <a:r>
              <a:rPr lang="en-US" dirty="0"/>
              <a:t>Lateral movement  of the camera gives them an illusion of riding a horse</a:t>
            </a:r>
          </a:p>
          <a:p>
            <a:pPr marL="914400" lvl="1" indent="-406400" algn="l" rtl="0">
              <a:spcBef>
                <a:spcPts val="0"/>
              </a:spcBef>
              <a:spcAft>
                <a:spcPts val="0"/>
              </a:spcAft>
              <a:buSzPts val="2800"/>
              <a:buChar char="○"/>
            </a:pPr>
            <a:r>
              <a:rPr lang="en-US" dirty="0"/>
              <a:t>While Eye level shot gives them a sense of looking at the characters eye to eye. </a:t>
            </a:r>
          </a:p>
          <a:p>
            <a:pPr marL="457200" lvl="0" indent="-406400" algn="l" rtl="0">
              <a:spcBef>
                <a:spcPts val="0"/>
              </a:spcBef>
              <a:spcAft>
                <a:spcPts val="0"/>
              </a:spcAft>
              <a:buSzPts val="2800"/>
              <a:buChar char="●"/>
            </a:pPr>
            <a:r>
              <a:rPr lang="en-US" dirty="0"/>
              <a:t>We can also notice that there is not a single dialogue throughout the whole scene and it focuses solely on action.</a:t>
            </a:r>
          </a:p>
          <a:p>
            <a:pPr marL="914400" lvl="1" indent="-406400" algn="l" rtl="0">
              <a:spcBef>
                <a:spcPts val="0"/>
              </a:spcBef>
              <a:spcAft>
                <a:spcPts val="0"/>
              </a:spcAft>
              <a:buSzPts val="2800"/>
              <a:buChar char="●"/>
            </a:pPr>
            <a:r>
              <a:rPr lang="en-US" dirty="0"/>
              <a:t>The scene wants audience to be completely immersed in the event  because it is one of the most important part of the movie. </a:t>
            </a:r>
          </a:p>
          <a:p>
            <a:pPr marL="457200" lvl="0" indent="0" algn="l" rtl="0">
              <a:spcBef>
                <a:spcPts val="0"/>
              </a:spcBef>
              <a:spcAft>
                <a:spcPts val="0"/>
              </a:spcAft>
              <a:buNone/>
            </a:pPr>
            <a:r>
              <a:rPr lang="en-US" dirty="0"/>
              <a:t> </a:t>
            </a:r>
          </a:p>
          <a:p>
            <a:pPr marL="457200" lvl="0" indent="-406400" algn="l" rtl="0">
              <a:spcBef>
                <a:spcPts val="0"/>
              </a:spcBef>
              <a:spcAft>
                <a:spcPts val="0"/>
              </a:spcAft>
              <a:buSzPts val="2800"/>
              <a:buChar char="●"/>
            </a:pPr>
            <a:endParaRPr lang="en-US" dirty="0"/>
          </a:p>
          <a:p>
            <a:pPr marL="914400" lvl="1" indent="-406400" algn="l" rtl="0">
              <a:spcBef>
                <a:spcPts val="0"/>
              </a:spcBef>
              <a:spcAft>
                <a:spcPts val="0"/>
              </a:spcAft>
              <a:buSzPts val="2800"/>
              <a:buChar char="○"/>
            </a:pPr>
            <a:r>
              <a:rPr lang="en-US" dirty="0"/>
              <a:t>Dunbar uses his shooting skills and the resources he had from his earlier identity (</a:t>
            </a:r>
            <a:r>
              <a:rPr lang="en-US" dirty="0" err="1"/>
              <a:t>i.e</a:t>
            </a:r>
            <a:r>
              <a:rPr lang="en-US" dirty="0"/>
              <a:t> Union Soldier) to help the Sioux  kill buffalos which is an integral part of their lifestyle and culture</a:t>
            </a:r>
          </a:p>
          <a:p>
            <a:pPr marL="914400" lvl="1" indent="-406400" algn="l" rtl="0">
              <a:spcBef>
                <a:spcPts val="0"/>
              </a:spcBef>
              <a:spcAft>
                <a:spcPts val="0"/>
              </a:spcAft>
              <a:buSzPts val="2800"/>
              <a:buChar char="○"/>
            </a:pPr>
            <a:r>
              <a:rPr lang="en-US" dirty="0"/>
              <a:t> The hunt is very important to Sioux because they get their food and clothes from it and only the tribe members are allowed to join them. </a:t>
            </a:r>
          </a:p>
          <a:p>
            <a:pPr marL="914400" lvl="1" indent="-406400" algn="l" rtl="0">
              <a:spcBef>
                <a:spcPts val="0"/>
              </a:spcBef>
              <a:spcAft>
                <a:spcPts val="0"/>
              </a:spcAft>
              <a:buSzPts val="2800"/>
              <a:buChar char="○"/>
            </a:pPr>
            <a:r>
              <a:rPr lang="en-US" dirty="0"/>
              <a:t>The fact that Dunbar is hunting alongside the Sioux shows that he has become a trusted comrade with whom they can share integral part of their lifestyle. </a:t>
            </a:r>
          </a:p>
          <a:p>
            <a:pPr marL="914400" lvl="1" indent="-406400" algn="l" rtl="0">
              <a:spcBef>
                <a:spcPts val="0"/>
              </a:spcBef>
              <a:spcAft>
                <a:spcPts val="0"/>
              </a:spcAft>
              <a:buSzPts val="2800"/>
              <a:buChar char="○"/>
            </a:pPr>
            <a:r>
              <a:rPr lang="en-US" dirty="0"/>
              <a:t>He is now not just a white soldier whom the Indians look down upon but a companion of equal status and respect. </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b864574e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b864574e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b864574e_0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b864574e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3477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19836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84233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1659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28949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155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27407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89206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82726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5/6/2019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122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5/6/2019</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40677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22843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5/6/2019</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0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PnffktauNZw"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723900" y="482600"/>
            <a:ext cx="4691270" cy="3790506"/>
          </a:xfrm>
          <a:prstGeom prst="rect">
            <a:avLst/>
          </a:prstGeom>
        </p:spPr>
        <p:txBody>
          <a:bodyPr spcFirstLastPara="1" lIns="91425" tIns="91425" rIns="91425" bIns="91425" anchor="ctr" anchorCtr="0">
            <a:normAutofit/>
          </a:bodyPr>
          <a:lstStyle/>
          <a:p>
            <a:pPr marL="0" lvl="0" indent="0" algn="r" rtl="0">
              <a:spcBef>
                <a:spcPts val="0"/>
              </a:spcBef>
              <a:spcAft>
                <a:spcPts val="0"/>
              </a:spcAft>
              <a:buNone/>
            </a:pPr>
            <a:r>
              <a:rPr lang="en"/>
              <a:t>Dances with Wolves</a:t>
            </a:r>
            <a:endParaRPr lang="en-US"/>
          </a:p>
        </p:txBody>
      </p:sp>
      <p:sp>
        <p:nvSpPr>
          <p:cNvPr id="55" name="Google Shape;55;p13"/>
          <p:cNvSpPr txBox="1">
            <a:spLocks noGrp="1"/>
          </p:cNvSpPr>
          <p:nvPr>
            <p:ph type="subTitle" idx="1"/>
          </p:nvPr>
        </p:nvSpPr>
        <p:spPr>
          <a:xfrm>
            <a:off x="5903246" y="482600"/>
            <a:ext cx="2506116" cy="3790506"/>
          </a:xfrm>
          <a:prstGeom prst="rect">
            <a:avLst/>
          </a:prstGeom>
        </p:spPr>
        <p:txBody>
          <a:bodyPr spcFirstLastPara="1" lIns="91425" tIns="91425" rIns="91425" bIns="91425" anchor="ctr" anchorCtr="0">
            <a:normAutofit/>
          </a:bodyPr>
          <a:lstStyle/>
          <a:p>
            <a:pPr marL="0" lvl="0" indent="0" rtl="0">
              <a:spcBef>
                <a:spcPts val="0"/>
              </a:spcBef>
              <a:spcAft>
                <a:spcPts val="600"/>
              </a:spcAft>
              <a:buNone/>
            </a:pPr>
            <a:r>
              <a:rPr lang="en" dirty="0"/>
              <a:t>Film Review </a:t>
            </a:r>
            <a:r>
              <a:rPr lang="en-US" dirty="0"/>
              <a:t>By:</a:t>
            </a:r>
          </a:p>
          <a:p>
            <a:pPr marL="285750" lvl="0" indent="-285750" rtl="0">
              <a:spcBef>
                <a:spcPts val="0"/>
              </a:spcBef>
              <a:spcAft>
                <a:spcPts val="600"/>
              </a:spcAft>
              <a:buFont typeface="Arial" panose="020B0604020202020204" pitchFamily="34" charset="0"/>
              <a:buChar char="•"/>
            </a:pPr>
            <a:r>
              <a:rPr lang="en-US" dirty="0"/>
              <a:t>Rohan</a:t>
            </a:r>
          </a:p>
          <a:p>
            <a:pPr marL="285750" lvl="0" indent="-285750" rtl="0">
              <a:spcBef>
                <a:spcPts val="0"/>
              </a:spcBef>
              <a:spcAft>
                <a:spcPts val="600"/>
              </a:spcAft>
              <a:buFont typeface="Arial" panose="020B0604020202020204" pitchFamily="34" charset="0"/>
              <a:buChar char="•"/>
            </a:pPr>
            <a:r>
              <a:rPr lang="en-US" dirty="0"/>
              <a:t>Hari</a:t>
            </a:r>
          </a:p>
          <a:p>
            <a:pPr marL="285750" lvl="0" indent="-285750" rtl="0">
              <a:spcBef>
                <a:spcPts val="0"/>
              </a:spcBef>
              <a:spcAft>
                <a:spcPts val="600"/>
              </a:spcAft>
              <a:buFont typeface="Arial" panose="020B0604020202020204" pitchFamily="34" charset="0"/>
              <a:buChar char="•"/>
            </a:pPr>
            <a:r>
              <a:rPr lang="en-US" dirty="0" err="1"/>
              <a:t>Nabindra</a:t>
            </a:r>
            <a:endParaRPr lang="en-US" dirty="0"/>
          </a:p>
          <a:p>
            <a:pPr marL="285750" lvl="0" indent="-285750" rtl="0">
              <a:spcBef>
                <a:spcPts val="0"/>
              </a:spcBef>
              <a:spcAft>
                <a:spcPts val="600"/>
              </a:spcAft>
              <a:buFont typeface="Arial" panose="020B0604020202020204" pitchFamily="34" charset="0"/>
              <a:buChar char="•"/>
            </a:pPr>
            <a:r>
              <a:rPr lang="en-US" dirty="0"/>
              <a:t>Dipesh</a:t>
            </a:r>
          </a:p>
        </p:txBody>
      </p:sp>
      <p:cxnSp>
        <p:nvCxnSpPr>
          <p:cNvPr id="62" name="Straight Connector 61">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0992" y="1043525"/>
            <a:ext cx="0" cy="266865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5706"/>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7271-3E7A-4A69-8912-14398E508AE3}"/>
              </a:ext>
            </a:extLst>
          </p:cNvPr>
          <p:cNvSpPr>
            <a:spLocks noGrp="1"/>
          </p:cNvSpPr>
          <p:nvPr>
            <p:ph type="title"/>
          </p:nvPr>
        </p:nvSpPr>
        <p:spPr>
          <a:xfrm>
            <a:off x="822960" y="214952"/>
            <a:ext cx="7543800" cy="1088068"/>
          </a:xfrm>
        </p:spPr>
        <p:txBody>
          <a:bodyPr>
            <a:normAutofit/>
          </a:bodyPr>
          <a:lstStyle/>
          <a:p>
            <a:r>
              <a:rPr lang="en-US"/>
              <a:t>Group Roles</a:t>
            </a:r>
            <a:endParaRPr lang="en-US" dirty="0"/>
          </a:p>
        </p:txBody>
      </p:sp>
      <p:graphicFrame>
        <p:nvGraphicFramePr>
          <p:cNvPr id="16" name="Content Placeholder 2">
            <a:extLst>
              <a:ext uri="{FF2B5EF4-FFF2-40B4-BE49-F238E27FC236}">
                <a16:creationId xmlns:a16="http://schemas.microsoft.com/office/drawing/2014/main" id="{D36499DF-7447-48BB-AE01-D397E91C72EF}"/>
              </a:ext>
            </a:extLst>
          </p:cNvPr>
          <p:cNvGraphicFramePr>
            <a:graphicFrameLocks noGrp="1"/>
          </p:cNvGraphicFramePr>
          <p:nvPr>
            <p:ph idx="1"/>
            <p:extLst>
              <p:ext uri="{D42A27DB-BD31-4B8C-83A1-F6EECF244321}">
                <p14:modId xmlns:p14="http://schemas.microsoft.com/office/powerpoint/2010/main" val="1330841008"/>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04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FA8F8E-B9DB-44B1-98E5-1D0837FB5F02}"/>
              </a:ext>
            </a:extLst>
          </p:cNvPr>
          <p:cNvPicPr>
            <a:picLocks noChangeAspect="1"/>
          </p:cNvPicPr>
          <p:nvPr/>
        </p:nvPicPr>
        <p:blipFill>
          <a:blip r:embed="rId2"/>
          <a:stretch>
            <a:fillRect/>
          </a:stretch>
        </p:blipFill>
        <p:spPr>
          <a:xfrm>
            <a:off x="1145023" y="91822"/>
            <a:ext cx="6853954" cy="4560994"/>
          </a:xfrm>
          <a:prstGeom prst="rect">
            <a:avLst/>
          </a:prstGeom>
        </p:spPr>
      </p:pic>
    </p:spTree>
    <p:extLst>
      <p:ext uri="{BB962C8B-B14F-4D97-AF65-F5344CB8AC3E}">
        <p14:creationId xmlns:p14="http://schemas.microsoft.com/office/powerpoint/2010/main" val="366971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89" name="Rectangle 82">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0" name="Rectangle 84">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Google Shape;60;p14"/>
          <p:cNvSpPr txBox="1">
            <a:spLocks noGrp="1"/>
          </p:cNvSpPr>
          <p:nvPr>
            <p:ph type="title"/>
          </p:nvPr>
        </p:nvSpPr>
        <p:spPr>
          <a:xfrm>
            <a:off x="369277" y="387626"/>
            <a:ext cx="2313633" cy="4329630"/>
          </a:xfrm>
          <a:prstGeom prst="rect">
            <a:avLst/>
          </a:prstGeom>
        </p:spPr>
        <p:txBody>
          <a:bodyPr spcFirstLastPara="1" lIns="91425" tIns="91425" rIns="91425" bIns="91425" anchor="ctr" anchorCtr="0">
            <a:normAutofit/>
          </a:bodyPr>
          <a:lstStyle/>
          <a:p>
            <a:pPr marL="0" lvl="0" indent="0" rtl="0">
              <a:spcBef>
                <a:spcPts val="0"/>
              </a:spcBef>
              <a:spcAft>
                <a:spcPts val="0"/>
              </a:spcAft>
              <a:buNone/>
            </a:pPr>
            <a:r>
              <a:rPr lang="en-US" sz="2700">
                <a:solidFill>
                  <a:srgbClr val="FFFFFF"/>
                </a:solidFill>
              </a:rPr>
              <a:t>Introduction</a:t>
            </a:r>
          </a:p>
        </p:txBody>
      </p:sp>
      <p:sp>
        <p:nvSpPr>
          <p:cNvPr id="91" name="Rectangle 86">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2" name="Google Shape;61;p14">
            <a:extLst>
              <a:ext uri="{FF2B5EF4-FFF2-40B4-BE49-F238E27FC236}">
                <a16:creationId xmlns:a16="http://schemas.microsoft.com/office/drawing/2014/main" id="{6A2F1CA7-7F06-41C6-8A68-A6F48BDCDEAA}"/>
              </a:ext>
            </a:extLst>
          </p:cNvPr>
          <p:cNvGraphicFramePr>
            <a:graphicFrameLocks noGrp="1"/>
          </p:cNvGraphicFramePr>
          <p:nvPr>
            <p:ph idx="1"/>
            <p:extLst>
              <p:ext uri="{D42A27DB-BD31-4B8C-83A1-F6EECF244321}">
                <p14:modId xmlns:p14="http://schemas.microsoft.com/office/powerpoint/2010/main" val="1427815129"/>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sp>
        <p:nvSpPr>
          <p:cNvPr id="101" name="Rectangle 10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5" name="Straight Connector 10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Google Shape;67;p15"/>
          <p:cNvSpPr txBox="1">
            <a:spLocks noGrp="1"/>
          </p:cNvSpPr>
          <p:nvPr>
            <p:ph type="ctr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Aft>
                <a:spcPts val="0"/>
              </a:spcAft>
            </a:pPr>
            <a:r>
              <a:rPr lang="en-US" sz="4800" spc="-50">
                <a:solidFill>
                  <a:schemeClr val="tx1">
                    <a:lumMod val="75000"/>
                    <a:lumOff val="25000"/>
                  </a:schemeClr>
                </a:solidFill>
              </a:rPr>
              <a:t>Plot Summary	</a:t>
            </a:r>
          </a:p>
        </p:txBody>
      </p:sp>
      <p:graphicFrame>
        <p:nvGraphicFramePr>
          <p:cNvPr id="70" name="Google Shape;68;p15">
            <a:extLst>
              <a:ext uri="{FF2B5EF4-FFF2-40B4-BE49-F238E27FC236}">
                <a16:creationId xmlns:a16="http://schemas.microsoft.com/office/drawing/2014/main" id="{A5D1636F-57FD-4B67-8DE1-59A1FCF32204}"/>
              </a:ext>
            </a:extLst>
          </p:cNvPr>
          <p:cNvGraphicFramePr/>
          <p:nvPr>
            <p:extLst>
              <p:ext uri="{D42A27DB-BD31-4B8C-83A1-F6EECF244321}">
                <p14:modId xmlns:p14="http://schemas.microsoft.com/office/powerpoint/2010/main" val="497662284"/>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p:nvSpPr>
          <p:cNvPr id="107" name="Rectangle 8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Rectangle 8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9" name="Straight Connector 8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0" name="Rectangle 86">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1" name="Rectangle 88">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Google Shape;73;p16"/>
          <p:cNvSpPr txBox="1">
            <a:spLocks noGrp="1"/>
          </p:cNvSpPr>
          <p:nvPr>
            <p:ph type="ctr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defTabSz="914400">
              <a:spcAft>
                <a:spcPts val="0"/>
              </a:spcAft>
            </a:pPr>
            <a:r>
              <a:rPr lang="en-US" sz="2700" spc="-50">
                <a:solidFill>
                  <a:srgbClr val="FFFFFF"/>
                </a:solidFill>
              </a:rPr>
              <a:t>Description</a:t>
            </a:r>
          </a:p>
        </p:txBody>
      </p:sp>
      <p:sp>
        <p:nvSpPr>
          <p:cNvPr id="91" name="Rectangle 90">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6" name="Google Shape;74;p16">
            <a:extLst>
              <a:ext uri="{FF2B5EF4-FFF2-40B4-BE49-F238E27FC236}">
                <a16:creationId xmlns:a16="http://schemas.microsoft.com/office/drawing/2014/main" id="{E55A93BD-F7CE-47FE-A662-0AD16B978055}"/>
              </a:ext>
            </a:extLst>
          </p:cNvPr>
          <p:cNvGraphicFramePr/>
          <p:nvPr>
            <p:extLst>
              <p:ext uri="{D42A27DB-BD31-4B8C-83A1-F6EECF244321}">
                <p14:modId xmlns:p14="http://schemas.microsoft.com/office/powerpoint/2010/main" val="3289115060"/>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p:nvSpPr>
          <p:cNvPr id="100" name="Rectangle 9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Rectangle 10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1" name="Straight Connector 10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0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Google Shape;79;p17"/>
          <p:cNvSpPr txBox="1">
            <a:spLocks noGrp="1"/>
          </p:cNvSpPr>
          <p:nvPr>
            <p:ph type="ctr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algn="ctr" defTabSz="914400">
              <a:spcAft>
                <a:spcPts val="0"/>
              </a:spcAft>
            </a:pPr>
            <a:r>
              <a:rPr lang="en-US" sz="2700" spc="-50" dirty="0">
                <a:solidFill>
                  <a:srgbClr val="FFFFFF"/>
                </a:solidFill>
              </a:rPr>
              <a:t>Analysis</a:t>
            </a:r>
          </a:p>
        </p:txBody>
      </p:sp>
      <p:sp>
        <p:nvSpPr>
          <p:cNvPr id="110" name="Rectangle 10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Google Shape;80;p17"/>
          <p:cNvSpPr txBox="1">
            <a:spLocks noGrp="1"/>
          </p:cNvSpPr>
          <p:nvPr>
            <p:ph type="subTitle" idx="1"/>
          </p:nvPr>
        </p:nvSpPr>
        <p:spPr>
          <a:xfrm>
            <a:off x="3556512" y="454422"/>
            <a:ext cx="4810247" cy="4234656"/>
          </a:xfrm>
          <a:prstGeom prst="rect">
            <a:avLst/>
          </a:prstGeom>
        </p:spPr>
        <p:txBody>
          <a:bodyPr spcFirstLastPara="1" vert="horz" lIns="0" tIns="45720" rIns="0" bIns="45720" rtlCol="0" anchor="ctr" anchorCtr="0">
            <a:normAutofit/>
          </a:bodyPr>
          <a:lstStyle/>
          <a:p>
            <a:pPr marL="2286000" lvl="0" indent="0" defTabSz="914400">
              <a:spcBef>
                <a:spcPts val="0"/>
              </a:spcBef>
              <a:spcAft>
                <a:spcPts val="600"/>
              </a:spcAft>
              <a:buSzPts val="1100"/>
              <a:buFont typeface="Calibri" panose="020F0502020204030204" pitchFamily="34" charset="0"/>
              <a:buNone/>
            </a:pPr>
            <a:endParaRPr lang="en-US" sz="1100" dirty="0">
              <a:solidFill>
                <a:schemeClr val="tx1">
                  <a:lumMod val="75000"/>
                  <a:lumOff val="25000"/>
                </a:schemeClr>
              </a:solidFill>
              <a:latin typeface="+mn-lt"/>
            </a:endParaRPr>
          </a:p>
          <a:p>
            <a:pPr marL="457200" lvl="0" indent="-298450" defTabSz="914400">
              <a:spcBef>
                <a:spcPts val="0"/>
              </a:spcBef>
              <a:spcAft>
                <a:spcPts val="600"/>
              </a:spcAft>
              <a:buSzPts val="1100"/>
              <a:buFont typeface="Calibri" panose="020F0502020204030204" pitchFamily="34" charset="0"/>
              <a:buChar char="●"/>
            </a:pPr>
            <a:r>
              <a:rPr lang="en-US" sz="1100" dirty="0">
                <a:solidFill>
                  <a:schemeClr val="tx1">
                    <a:lumMod val="75000"/>
                    <a:lumOff val="25000"/>
                  </a:schemeClr>
                </a:solidFill>
                <a:latin typeface="+mn-lt"/>
              </a:rPr>
              <a:t>Formal Techniques </a:t>
            </a:r>
          </a:p>
          <a:p>
            <a:pPr marL="914400" lvl="1" indent="-298450" algn="l" defTabSz="914400">
              <a:spcBef>
                <a:spcPts val="0"/>
              </a:spcBef>
              <a:spcAft>
                <a:spcPts val="600"/>
              </a:spcAft>
              <a:buSzPts val="1100"/>
              <a:buFont typeface="Calibri" panose="020F0502020204030204" pitchFamily="34" charset="0"/>
              <a:buChar char="○"/>
            </a:pPr>
            <a:r>
              <a:rPr lang="en-US" sz="1100" dirty="0"/>
              <a:t>Element: Background music</a:t>
            </a:r>
          </a:p>
          <a:p>
            <a:pPr marL="1371600" lvl="2" indent="-298450" algn="l" defTabSz="914400">
              <a:spcBef>
                <a:spcPts val="0"/>
              </a:spcBef>
              <a:spcAft>
                <a:spcPts val="600"/>
              </a:spcAft>
              <a:buSzPts val="1100"/>
              <a:buFont typeface="Calibri" panose="020F0502020204030204" pitchFamily="34" charset="0"/>
              <a:buChar char="■"/>
            </a:pPr>
            <a:r>
              <a:rPr lang="en-US" sz="1100" dirty="0"/>
              <a:t>Differences between the music when Sioux was introduced (pleasant) and when Pawnee was  introduced(Serious music)</a:t>
            </a:r>
          </a:p>
          <a:p>
            <a:pPr marL="1371600" lvl="2" indent="-298450" algn="l" defTabSz="914400">
              <a:spcBef>
                <a:spcPts val="0"/>
              </a:spcBef>
              <a:spcAft>
                <a:spcPts val="600"/>
              </a:spcAft>
              <a:buSzPts val="1100"/>
              <a:buFont typeface="Calibri" panose="020F0502020204030204" pitchFamily="34" charset="0"/>
              <a:buChar char="■"/>
            </a:pPr>
            <a:r>
              <a:rPr lang="en-US" sz="1100" dirty="0"/>
              <a:t>Significance: Elicit  appropriate emotions in audience with respect  to situation.  </a:t>
            </a:r>
          </a:p>
          <a:p>
            <a:pPr marL="914400" lvl="1" indent="-298450" algn="l" defTabSz="914400">
              <a:spcBef>
                <a:spcPts val="0"/>
              </a:spcBef>
              <a:spcAft>
                <a:spcPts val="600"/>
              </a:spcAft>
              <a:buSzPts val="1100"/>
              <a:buFont typeface="Calibri" panose="020F0502020204030204" pitchFamily="34" charset="0"/>
              <a:buChar char="○"/>
            </a:pPr>
            <a:r>
              <a:rPr lang="en-US" sz="1100" dirty="0"/>
              <a:t>Element: Voice over</a:t>
            </a:r>
          </a:p>
          <a:p>
            <a:pPr marL="1371600" lvl="2" indent="-298450" algn="l" defTabSz="914400">
              <a:spcBef>
                <a:spcPts val="0"/>
              </a:spcBef>
              <a:spcAft>
                <a:spcPts val="600"/>
              </a:spcAft>
              <a:buSzPts val="1100"/>
              <a:buFont typeface="Calibri" panose="020F0502020204030204" pitchFamily="34" charset="0"/>
              <a:buChar char="■"/>
            </a:pPr>
            <a:r>
              <a:rPr lang="en-US" sz="1100" dirty="0"/>
              <a:t>Scene: When he says, “ </a:t>
            </a:r>
            <a:r>
              <a:rPr lang="en-US" sz="1100" dirty="0">
                <a:sym typeface="Times New Roman"/>
              </a:rPr>
              <a:t>I had never really known who John Dunbar was</a:t>
            </a:r>
            <a:r>
              <a:rPr lang="en-US" sz="1100" dirty="0"/>
              <a:t>.”</a:t>
            </a:r>
          </a:p>
          <a:p>
            <a:pPr marL="1371600" lvl="2" indent="-298450" algn="l" defTabSz="914400">
              <a:spcBef>
                <a:spcPts val="0"/>
              </a:spcBef>
              <a:spcAft>
                <a:spcPts val="600"/>
              </a:spcAft>
              <a:buSzPts val="1100"/>
              <a:buFont typeface="Calibri" panose="020F0502020204030204" pitchFamily="34" charset="0"/>
              <a:buChar char="■"/>
            </a:pPr>
            <a:r>
              <a:rPr lang="en-US" sz="1100" dirty="0"/>
              <a:t>Significance: The fact that he refers to himself in third person illustrates a disconnect from his former self.</a:t>
            </a:r>
          </a:p>
          <a:p>
            <a:pPr marL="914400" lvl="1" indent="-298450" algn="l" defTabSz="914400">
              <a:spcBef>
                <a:spcPts val="0"/>
              </a:spcBef>
              <a:spcAft>
                <a:spcPts val="600"/>
              </a:spcAft>
              <a:buSzPts val="1100"/>
              <a:buFont typeface="Calibri" panose="020F0502020204030204" pitchFamily="34" charset="0"/>
              <a:buChar char="○"/>
            </a:pPr>
            <a:r>
              <a:rPr lang="en-US" sz="1100" dirty="0">
                <a:highlight>
                  <a:srgbClr val="FFFFFF"/>
                </a:highlight>
                <a:sym typeface="Roboto"/>
              </a:rPr>
              <a:t>Element: Mise </a:t>
            </a:r>
            <a:r>
              <a:rPr lang="en-US" sz="1100" dirty="0" err="1">
                <a:highlight>
                  <a:srgbClr val="FFFFFF"/>
                </a:highlight>
                <a:sym typeface="Roboto"/>
              </a:rPr>
              <a:t>en</a:t>
            </a:r>
            <a:r>
              <a:rPr lang="en-US" sz="1100" dirty="0">
                <a:highlight>
                  <a:srgbClr val="FFFFFF"/>
                </a:highlight>
                <a:sym typeface="Roboto"/>
              </a:rPr>
              <a:t> Scene(the arrangement of scenery and stage properties in a play)</a:t>
            </a:r>
          </a:p>
          <a:p>
            <a:pPr marL="1371600" lvl="2" indent="-298450" algn="l" defTabSz="914400">
              <a:spcBef>
                <a:spcPts val="0"/>
              </a:spcBef>
              <a:spcAft>
                <a:spcPts val="600"/>
              </a:spcAft>
              <a:buSzPts val="1100"/>
              <a:buFont typeface="Calibri" panose="020F0502020204030204" pitchFamily="34" charset="0"/>
              <a:buChar char="■"/>
            </a:pPr>
            <a:r>
              <a:rPr lang="en-US" sz="1100" dirty="0">
                <a:highlight>
                  <a:srgbClr val="FFFFFF"/>
                </a:highlight>
                <a:sym typeface="Roboto"/>
              </a:rPr>
              <a:t>Fight between Indians and the Union soldiers in the river.</a:t>
            </a:r>
          </a:p>
          <a:p>
            <a:pPr marL="1371600" lvl="2" indent="-298450" algn="l" defTabSz="914400">
              <a:spcBef>
                <a:spcPts val="0"/>
              </a:spcBef>
              <a:spcAft>
                <a:spcPts val="600"/>
              </a:spcAft>
              <a:buSzPts val="1100"/>
              <a:buFont typeface="Calibri" panose="020F0502020204030204" pitchFamily="34" charset="0"/>
              <a:buChar char="■"/>
            </a:pPr>
            <a:r>
              <a:rPr lang="en-US" sz="1100" dirty="0">
                <a:highlight>
                  <a:srgbClr val="FFFFFF"/>
                </a:highlight>
                <a:sym typeface="Roboto"/>
              </a:rPr>
              <a:t>Significance: Makes fight look more dramatic and fierce</a:t>
            </a:r>
          </a:p>
          <a:p>
            <a:pPr marL="0" lvl="0" indent="0" defTabSz="914400">
              <a:spcBef>
                <a:spcPts val="0"/>
              </a:spcBef>
              <a:spcAft>
                <a:spcPts val="600"/>
              </a:spcAft>
              <a:buFont typeface="Calibri" panose="020F0502020204030204" pitchFamily="34" charset="0"/>
              <a:buNone/>
            </a:pPr>
            <a:endParaRPr lang="en-US" sz="1100" dirty="0">
              <a:solidFill>
                <a:schemeClr val="tx1">
                  <a:lumMod val="75000"/>
                  <a:lumOff val="25000"/>
                </a:schemeClr>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106" name="Rectangle 105">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Rectangle 107">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0" name="Straight Connector 109">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Google Shape;85;p18"/>
          <p:cNvSpPr txBox="1">
            <a:spLocks noGrp="1"/>
          </p:cNvSpPr>
          <p:nvPr>
            <p:ph type="ctr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algn="ctr" defTabSz="914400">
              <a:spcAft>
                <a:spcPts val="0"/>
              </a:spcAft>
            </a:pPr>
            <a:r>
              <a:rPr lang="en-US" sz="2700" spc="-50" dirty="0">
                <a:solidFill>
                  <a:srgbClr val="FFFFFF"/>
                </a:solidFill>
              </a:rPr>
              <a:t>Analysis</a:t>
            </a:r>
          </a:p>
        </p:txBody>
      </p:sp>
      <p:sp>
        <p:nvSpPr>
          <p:cNvPr id="116" name="Rectangle 1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Google Shape;86;p18"/>
          <p:cNvSpPr txBox="1">
            <a:spLocks noGrp="1"/>
          </p:cNvSpPr>
          <p:nvPr>
            <p:ph type="subTitle" idx="1"/>
          </p:nvPr>
        </p:nvSpPr>
        <p:spPr>
          <a:xfrm>
            <a:off x="3556512" y="454422"/>
            <a:ext cx="4810247" cy="4234656"/>
          </a:xfrm>
          <a:prstGeom prst="rect">
            <a:avLst/>
          </a:prstGeom>
        </p:spPr>
        <p:txBody>
          <a:bodyPr spcFirstLastPara="1" vert="horz" lIns="0" tIns="45720" rIns="0" bIns="45720" rtlCol="0" anchor="ctr" anchorCtr="0">
            <a:normAutofit/>
          </a:bodyPr>
          <a:lstStyle/>
          <a:p>
            <a:pPr marL="457200" lvl="0" indent="-298450" defTabSz="914400">
              <a:spcBef>
                <a:spcPts val="0"/>
              </a:spcBef>
              <a:spcAft>
                <a:spcPts val="600"/>
              </a:spcAft>
              <a:buSzPts val="1100"/>
              <a:buFont typeface="Calibri" panose="020F0502020204030204" pitchFamily="34" charset="0"/>
              <a:buChar char="●"/>
            </a:pPr>
            <a:r>
              <a:rPr lang="en-US" sz="1100" dirty="0">
                <a:solidFill>
                  <a:schemeClr val="tx1">
                    <a:lumMod val="75000"/>
                    <a:lumOff val="25000"/>
                  </a:schemeClr>
                </a:solidFill>
                <a:latin typeface="+mn-lt"/>
              </a:rPr>
              <a:t>Thematic content</a:t>
            </a:r>
          </a:p>
          <a:p>
            <a:pPr marL="914400" lvl="1" indent="-298450" algn="l" defTabSz="914400">
              <a:spcBef>
                <a:spcPts val="0"/>
              </a:spcBef>
              <a:spcAft>
                <a:spcPts val="600"/>
              </a:spcAft>
              <a:buSzPts val="1100"/>
              <a:buFont typeface="Calibri" panose="020F0502020204030204" pitchFamily="34" charset="0"/>
              <a:buChar char="○"/>
            </a:pPr>
            <a:r>
              <a:rPr lang="en-US" sz="1100" dirty="0"/>
              <a:t>Portrayal of Indians</a:t>
            </a:r>
          </a:p>
          <a:p>
            <a:pPr marL="1371600" lvl="2" indent="-298450" algn="l" defTabSz="914400">
              <a:spcBef>
                <a:spcPts val="0"/>
              </a:spcBef>
              <a:spcAft>
                <a:spcPts val="600"/>
              </a:spcAft>
              <a:buSzPts val="1100"/>
              <a:buFont typeface="Calibri" panose="020F0502020204030204" pitchFamily="34" charset="0"/>
              <a:buChar char="■"/>
            </a:pPr>
            <a:r>
              <a:rPr lang="en-US" sz="1100" dirty="0"/>
              <a:t>Historically, Pawnees are the less violent Indians than the Sioux.</a:t>
            </a:r>
          </a:p>
          <a:p>
            <a:pPr marL="1371600" lvl="2" indent="-298450" algn="l" defTabSz="914400">
              <a:spcBef>
                <a:spcPts val="0"/>
              </a:spcBef>
              <a:spcAft>
                <a:spcPts val="600"/>
              </a:spcAft>
              <a:buSzPts val="1100"/>
              <a:buFont typeface="Calibri" panose="020F0502020204030204" pitchFamily="34" charset="0"/>
              <a:buChar char="■"/>
            </a:pPr>
            <a:r>
              <a:rPr lang="en-US" sz="1100" dirty="0"/>
              <a:t>The film depicts otherwise.</a:t>
            </a:r>
          </a:p>
          <a:p>
            <a:pPr marL="914400" lvl="1" indent="-298450" algn="l" defTabSz="914400">
              <a:spcBef>
                <a:spcPts val="0"/>
              </a:spcBef>
              <a:spcAft>
                <a:spcPts val="600"/>
              </a:spcAft>
              <a:buSzPts val="1100"/>
              <a:buFont typeface="Calibri" panose="020F0502020204030204" pitchFamily="34" charset="0"/>
              <a:buChar char="○"/>
            </a:pPr>
            <a:r>
              <a:rPr lang="en-US" sz="1100" dirty="0"/>
              <a:t>Dressing  style of Dunbar </a:t>
            </a:r>
          </a:p>
          <a:p>
            <a:pPr marL="1371600" lvl="2" indent="-298450" algn="l" defTabSz="914400">
              <a:spcBef>
                <a:spcPts val="0"/>
              </a:spcBef>
              <a:spcAft>
                <a:spcPts val="600"/>
              </a:spcAft>
              <a:buSzPts val="1100"/>
              <a:buFont typeface="Calibri" panose="020F0502020204030204" pitchFamily="34" charset="0"/>
              <a:buChar char="■"/>
            </a:pPr>
            <a:r>
              <a:rPr lang="en-US" sz="1100" dirty="0"/>
              <a:t>More modern than might be expected of the time period</a:t>
            </a:r>
          </a:p>
          <a:p>
            <a:pPr marL="1371600" lvl="2" indent="-298450" algn="l" defTabSz="914400">
              <a:spcBef>
                <a:spcPts val="0"/>
              </a:spcBef>
              <a:spcAft>
                <a:spcPts val="600"/>
              </a:spcAft>
              <a:buSzPts val="1100"/>
              <a:buFont typeface="Calibri" panose="020F0502020204030204" pitchFamily="34" charset="0"/>
              <a:buChar char="■"/>
            </a:pPr>
            <a:r>
              <a:rPr lang="en-US" sz="1100" dirty="0"/>
              <a:t>Especially, when he goes to meet Sioux for the first time</a:t>
            </a:r>
          </a:p>
          <a:p>
            <a:pPr marL="914400" lvl="1" indent="-298450" algn="l" defTabSz="914400">
              <a:spcBef>
                <a:spcPts val="0"/>
              </a:spcBef>
              <a:spcAft>
                <a:spcPts val="600"/>
              </a:spcAft>
              <a:buSzPts val="1100"/>
              <a:buFont typeface="Calibri" panose="020F0502020204030204" pitchFamily="34" charset="0"/>
              <a:buChar char="○"/>
            </a:pPr>
            <a:r>
              <a:rPr lang="en-US" sz="1100" dirty="0"/>
              <a:t>Use of guns</a:t>
            </a:r>
          </a:p>
          <a:p>
            <a:pPr marL="1371600" lvl="2" indent="-298450" algn="l" defTabSz="914400">
              <a:spcBef>
                <a:spcPts val="0"/>
              </a:spcBef>
              <a:spcAft>
                <a:spcPts val="600"/>
              </a:spcAft>
              <a:buSzPts val="1100"/>
              <a:buFont typeface="Calibri" panose="020F0502020204030204" pitchFamily="34" charset="0"/>
              <a:buChar char="■"/>
            </a:pPr>
            <a:r>
              <a:rPr lang="en-US" sz="1100" dirty="0"/>
              <a:t>Well trained soldiers missed Dunbar from a close distance during his suicide attempt. </a:t>
            </a:r>
          </a:p>
          <a:p>
            <a:pPr marL="1371600" lvl="2" indent="-298450" algn="l" defTabSz="914400">
              <a:spcBef>
                <a:spcPts val="0"/>
              </a:spcBef>
              <a:spcAft>
                <a:spcPts val="600"/>
              </a:spcAft>
              <a:buSzPts val="1100"/>
              <a:buFont typeface="Calibri" panose="020F0502020204030204" pitchFamily="34" charset="0"/>
              <a:buChar char="■"/>
            </a:pPr>
            <a:r>
              <a:rPr lang="en-US" sz="1100" dirty="0"/>
              <a:t>Sioux Indians hit their target from decent distance although they used guns for the first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99" name="Rectangle 98">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 name="Straight Connector 10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 name="Rectangle 104">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Google Shape;91;p19"/>
          <p:cNvSpPr txBox="1">
            <a:spLocks noGrp="1"/>
          </p:cNvSpPr>
          <p:nvPr>
            <p:ph type="ctr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defTabSz="914400">
              <a:spcAft>
                <a:spcPts val="0"/>
              </a:spcAft>
            </a:pPr>
            <a:r>
              <a:rPr lang="en-US" sz="2700" spc="-50">
                <a:solidFill>
                  <a:srgbClr val="FFFFFF"/>
                </a:solidFill>
              </a:rPr>
              <a:t>Anatomy</a:t>
            </a:r>
          </a:p>
        </p:txBody>
      </p:sp>
      <p:sp>
        <p:nvSpPr>
          <p:cNvPr id="109" name="Rectangle 108">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4" name="Google Shape;92;p19">
            <a:extLst>
              <a:ext uri="{FF2B5EF4-FFF2-40B4-BE49-F238E27FC236}">
                <a16:creationId xmlns:a16="http://schemas.microsoft.com/office/drawing/2014/main" id="{D3381026-0E4A-4BFB-BACC-4A76AE000D40}"/>
              </a:ext>
            </a:extLst>
          </p:cNvPr>
          <p:cNvGraphicFramePr/>
          <p:nvPr>
            <p:extLst>
              <p:ext uri="{D42A27DB-BD31-4B8C-83A1-F6EECF244321}">
                <p14:modId xmlns:p14="http://schemas.microsoft.com/office/powerpoint/2010/main" val="3473311242"/>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p:nvSpPr>
          <p:cNvPr id="117" name="Rectangle 104">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Rectangle 106">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9" name="Straight Connector 108">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20" name="Rectangle 110">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1" name="Rectangle 112">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Google Shape;97;p20"/>
          <p:cNvSpPr txBox="1">
            <a:spLocks noGrp="1"/>
          </p:cNvSpPr>
          <p:nvPr>
            <p:ph type="ctr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defTabSz="914400">
              <a:spcAft>
                <a:spcPts val="0"/>
              </a:spcAft>
            </a:pPr>
            <a:r>
              <a:rPr lang="en-US" sz="2700" spc="-50">
                <a:solidFill>
                  <a:srgbClr val="FFFFFF"/>
                </a:solidFill>
              </a:rPr>
              <a:t>Conclusion</a:t>
            </a:r>
          </a:p>
        </p:txBody>
      </p:sp>
      <p:sp>
        <p:nvSpPr>
          <p:cNvPr id="122" name="Rectangle 114">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0" name="Google Shape;98;p20">
            <a:extLst>
              <a:ext uri="{FF2B5EF4-FFF2-40B4-BE49-F238E27FC236}">
                <a16:creationId xmlns:a16="http://schemas.microsoft.com/office/drawing/2014/main" id="{2EBE00AA-125E-4E25-BC72-E33E0B36C269}"/>
              </a:ext>
            </a:extLst>
          </p:cNvPr>
          <p:cNvGraphicFramePr/>
          <p:nvPr>
            <p:extLst>
              <p:ext uri="{D42A27DB-BD31-4B8C-83A1-F6EECF244321}">
                <p14:modId xmlns:p14="http://schemas.microsoft.com/office/powerpoint/2010/main" val="389133226"/>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42" name="Rectangle 141">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6" name="Straight Connector 145">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8" name="Rectangle 14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Google Shape;103;p21"/>
          <p:cNvSpPr txBox="1">
            <a:spLocks noGrp="1"/>
          </p:cNvSpPr>
          <p:nvPr>
            <p:ph type="ctr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defTabSz="914400">
              <a:spcAft>
                <a:spcPts val="0"/>
              </a:spcAft>
            </a:pPr>
            <a:r>
              <a:rPr lang="en-US" sz="2700" spc="-50">
                <a:solidFill>
                  <a:srgbClr val="FFFFFF"/>
                </a:solidFill>
              </a:rPr>
              <a:t>Works Cited</a:t>
            </a:r>
          </a:p>
        </p:txBody>
      </p:sp>
      <p:sp>
        <p:nvSpPr>
          <p:cNvPr id="152" name="Rectangle 15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Google Shape;104;p21"/>
          <p:cNvSpPr txBox="1">
            <a:spLocks noGrp="1"/>
          </p:cNvSpPr>
          <p:nvPr>
            <p:ph type="subTitle" idx="1"/>
          </p:nvPr>
        </p:nvSpPr>
        <p:spPr>
          <a:xfrm>
            <a:off x="3556512" y="454422"/>
            <a:ext cx="4810247" cy="4234656"/>
          </a:xfrm>
          <a:prstGeom prst="rect">
            <a:avLst/>
          </a:prstGeom>
        </p:spPr>
        <p:txBody>
          <a:bodyPr spcFirstLastPara="1" vert="horz" lIns="0" tIns="45720" rIns="0" bIns="45720" rtlCol="0" anchor="ctr" anchorCtr="0">
            <a:normAutofit/>
          </a:bodyPr>
          <a:lstStyle/>
          <a:p>
            <a:pPr marL="285750" indent="-285750" defTabSz="914400">
              <a:buFont typeface="Calibri" panose="020F0502020204030204" pitchFamily="34" charset="0"/>
              <a:buChar char="•"/>
            </a:pPr>
            <a:r>
              <a:rPr lang="en-US" sz="1600" dirty="0">
                <a:solidFill>
                  <a:schemeClr val="tx1">
                    <a:lumMod val="75000"/>
                    <a:lumOff val="25000"/>
                  </a:schemeClr>
                </a:solidFill>
                <a:highlight>
                  <a:srgbClr val="FFFFFF"/>
                </a:highlight>
                <a:latin typeface="+mn-lt"/>
              </a:rPr>
              <a:t>Blake, Michael. </a:t>
            </a:r>
            <a:r>
              <a:rPr lang="en-US" sz="1600" i="1" dirty="0">
                <a:solidFill>
                  <a:schemeClr val="tx1">
                    <a:lumMod val="75000"/>
                    <a:lumOff val="25000"/>
                  </a:schemeClr>
                </a:solidFill>
                <a:highlight>
                  <a:srgbClr val="FFFFFF"/>
                </a:highlight>
                <a:latin typeface="+mn-lt"/>
              </a:rPr>
              <a:t>Dances with Wolves</a:t>
            </a:r>
            <a:r>
              <a:rPr lang="en-US" sz="1600" dirty="0">
                <a:solidFill>
                  <a:schemeClr val="tx1">
                    <a:lumMod val="75000"/>
                    <a:lumOff val="25000"/>
                  </a:schemeClr>
                </a:solidFill>
                <a:highlight>
                  <a:srgbClr val="FFFFFF"/>
                </a:highlight>
                <a:latin typeface="+mn-lt"/>
              </a:rPr>
              <a:t>, 	1989. </a:t>
            </a:r>
            <a:r>
              <a:rPr lang="en-US" sz="1600" i="1" dirty="0">
                <a:solidFill>
                  <a:schemeClr val="tx1">
                    <a:lumMod val="75000"/>
                    <a:lumOff val="25000"/>
                  </a:schemeClr>
                </a:solidFill>
                <a:highlight>
                  <a:srgbClr val="FFFFFF"/>
                </a:highlight>
                <a:latin typeface="+mn-lt"/>
              </a:rPr>
              <a:t>PDF</a:t>
            </a:r>
            <a:r>
              <a:rPr lang="en-US" sz="1600" dirty="0">
                <a:solidFill>
                  <a:schemeClr val="tx1">
                    <a:lumMod val="75000"/>
                    <a:lumOff val="25000"/>
                  </a:schemeClr>
                </a:solidFill>
                <a:highlight>
                  <a:srgbClr val="FFFFFF"/>
                </a:highlight>
                <a:latin typeface="+mn-lt"/>
              </a:rPr>
              <a:t> </a:t>
            </a:r>
            <a:r>
              <a:rPr lang="en-US" sz="1600" dirty="0" err="1">
                <a:solidFill>
                  <a:schemeClr val="tx1">
                    <a:lumMod val="75000"/>
                    <a:lumOff val="25000"/>
                  </a:schemeClr>
                </a:solidFill>
                <a:highlight>
                  <a:srgbClr val="FFFFFF"/>
                </a:highlight>
                <a:latin typeface="+mn-lt"/>
              </a:rPr>
              <a:t>file.</a:t>
            </a:r>
            <a:r>
              <a:rPr lang="en-US" sz="1600" i="1" dirty="0" err="1">
                <a:solidFill>
                  <a:schemeClr val="tx1">
                    <a:lumMod val="75000"/>
                    <a:lumOff val="25000"/>
                  </a:schemeClr>
                </a:solidFill>
                <a:highlight>
                  <a:srgbClr val="FFFFFF"/>
                </a:highlight>
                <a:latin typeface="+mn-lt"/>
              </a:rPr>
              <a:t>Dances</a:t>
            </a:r>
            <a:r>
              <a:rPr lang="en-US" sz="1600" i="1" dirty="0">
                <a:solidFill>
                  <a:schemeClr val="tx1">
                    <a:lumMod val="75000"/>
                    <a:lumOff val="25000"/>
                  </a:schemeClr>
                </a:solidFill>
                <a:highlight>
                  <a:srgbClr val="FFFFFF"/>
                </a:highlight>
                <a:latin typeface="+mn-lt"/>
              </a:rPr>
              <a:t> with Wolves</a:t>
            </a:r>
            <a:r>
              <a:rPr lang="en-US" sz="1600" dirty="0">
                <a:solidFill>
                  <a:schemeClr val="tx1">
                    <a:lumMod val="75000"/>
                    <a:lumOff val="25000"/>
                  </a:schemeClr>
                </a:solidFill>
                <a:highlight>
                  <a:srgbClr val="FFFFFF"/>
                </a:highlight>
                <a:latin typeface="+mn-lt"/>
              </a:rPr>
              <a:t>. 	Directed by Kevin Costner, 	Performed by Kevin Costner, Mary 	McDonnel, Graham Greene, TIG 	Production,1990.</a:t>
            </a:r>
            <a:endParaRPr lang="en-US" sz="1600" dirty="0">
              <a:solidFill>
                <a:schemeClr val="tx1">
                  <a:lumMod val="75000"/>
                  <a:lumOff val="25000"/>
                </a:schemeClr>
              </a:solidFill>
              <a:highlight>
                <a:srgbClr val="FFFFFF"/>
              </a:highlight>
              <a:latin typeface="+mn-lt"/>
              <a:sym typeface="Times New Roman"/>
            </a:endParaRPr>
          </a:p>
          <a:p>
            <a:pPr marL="457200" lvl="0" indent="-304800" defTabSz="914400">
              <a:spcBef>
                <a:spcPts val="0"/>
              </a:spcBef>
              <a:spcAft>
                <a:spcPts val="600"/>
              </a:spcAft>
              <a:buSzPts val="1200"/>
              <a:buFont typeface="Calibri" panose="020F0502020204030204" pitchFamily="34" charset="0"/>
              <a:buChar char="●"/>
            </a:pPr>
            <a:endParaRPr lang="en-US" sz="1600" dirty="0">
              <a:solidFill>
                <a:schemeClr val="tx1">
                  <a:lumMod val="75000"/>
                  <a:lumOff val="25000"/>
                </a:schemeClr>
              </a:solidFill>
              <a:highlight>
                <a:srgbClr val="FFFFFF"/>
              </a:highlight>
              <a:latin typeface="+mn-lt"/>
              <a:sym typeface="Times New Roman"/>
            </a:endParaRPr>
          </a:p>
          <a:p>
            <a:pPr marL="438150" lvl="0" indent="-285750" defTabSz="914400">
              <a:spcBef>
                <a:spcPts val="0"/>
              </a:spcBef>
              <a:spcAft>
                <a:spcPts val="600"/>
              </a:spcAft>
              <a:buSzPts val="1200"/>
              <a:buFont typeface="Calibri" panose="020F0502020204030204" pitchFamily="34" charset="0"/>
              <a:buChar char="•"/>
            </a:pPr>
            <a:r>
              <a:rPr lang="en-US" sz="1600" dirty="0" err="1">
                <a:solidFill>
                  <a:schemeClr val="tx1">
                    <a:lumMod val="75000"/>
                    <a:lumOff val="25000"/>
                  </a:schemeClr>
                </a:solidFill>
                <a:highlight>
                  <a:srgbClr val="FFFFFF"/>
                </a:highlight>
                <a:latin typeface="+mn-lt"/>
                <a:sym typeface="Times New Roman"/>
              </a:rPr>
              <a:t>Movieclips</a:t>
            </a:r>
            <a:r>
              <a:rPr lang="en-US" sz="1600" dirty="0">
                <a:solidFill>
                  <a:schemeClr val="tx1">
                    <a:lumMod val="75000"/>
                    <a:lumOff val="25000"/>
                  </a:schemeClr>
                </a:solidFill>
                <a:highlight>
                  <a:srgbClr val="FFFFFF"/>
                </a:highlight>
                <a:latin typeface="+mn-lt"/>
                <a:sym typeface="Times New Roman"/>
              </a:rPr>
              <a:t>. (2015, March 16). Dances 	with Wolves (7/11) Movie CLIP - 		The Buffalo Hunt (1990) HD. 	Retrieved from 	</a:t>
            </a:r>
            <a:r>
              <a:rPr lang="en-US" sz="1600" u="sng" dirty="0">
                <a:solidFill>
                  <a:schemeClr val="tx1">
                    <a:lumMod val="75000"/>
                    <a:lumOff val="25000"/>
                  </a:schemeClr>
                </a:solidFill>
                <a:highlight>
                  <a:srgbClr val="FFFFFF"/>
                </a:highlight>
                <a:latin typeface="+mn-lt"/>
                <a:sym typeface="Times New Roman"/>
                <a:hlinkClick r:id="rId3"/>
              </a:rPr>
              <a:t>https://www.youtube.com/wat	</a:t>
            </a:r>
            <a:r>
              <a:rPr lang="en-US" sz="1600" u="sng" dirty="0" err="1">
                <a:solidFill>
                  <a:schemeClr val="tx1">
                    <a:lumMod val="75000"/>
                    <a:lumOff val="25000"/>
                  </a:schemeClr>
                </a:solidFill>
                <a:highlight>
                  <a:srgbClr val="FFFFFF"/>
                </a:highlight>
                <a:latin typeface="+mn-lt"/>
                <a:sym typeface="Times New Roman"/>
                <a:hlinkClick r:id="rId3"/>
              </a:rPr>
              <a:t>ch?v</a:t>
            </a:r>
            <a:r>
              <a:rPr lang="en-US" sz="1600" u="sng" dirty="0">
                <a:solidFill>
                  <a:schemeClr val="tx1">
                    <a:lumMod val="75000"/>
                    <a:lumOff val="25000"/>
                  </a:schemeClr>
                </a:solidFill>
                <a:highlight>
                  <a:srgbClr val="FFFFFF"/>
                </a:highlight>
                <a:latin typeface="+mn-lt"/>
                <a:sym typeface="Times New Roman"/>
                <a:hlinkClick r:id="rId3"/>
              </a:rPr>
              <a:t>=</a:t>
            </a:r>
            <a:r>
              <a:rPr lang="en-US" sz="1600" u="sng" dirty="0" err="1">
                <a:solidFill>
                  <a:schemeClr val="tx1">
                    <a:lumMod val="75000"/>
                    <a:lumOff val="25000"/>
                  </a:schemeClr>
                </a:solidFill>
                <a:highlight>
                  <a:srgbClr val="FFFFFF"/>
                </a:highlight>
                <a:latin typeface="+mn-lt"/>
                <a:sym typeface="Times New Roman"/>
                <a:hlinkClick r:id="rId3"/>
              </a:rPr>
              <a:t>PnffktauNZw</a:t>
            </a:r>
            <a:endParaRPr lang="en-US" sz="1600" dirty="0">
              <a:solidFill>
                <a:schemeClr val="tx1">
                  <a:lumMod val="75000"/>
                  <a:lumOff val="25000"/>
                </a:schemeClr>
              </a:solidFill>
              <a:latin typeface="+mn-lt"/>
              <a:sym typeface="Times New Roman"/>
            </a:endParaRPr>
          </a:p>
          <a:p>
            <a:pPr marL="0" lvl="0" indent="0" defTabSz="914400">
              <a:spcBef>
                <a:spcPts val="0"/>
              </a:spcBef>
              <a:spcAft>
                <a:spcPts val="600"/>
              </a:spcAft>
              <a:buSzPts val="1100"/>
              <a:buFont typeface="Calibri" panose="020F0502020204030204" pitchFamily="34" charset="0"/>
              <a:buNone/>
            </a:pPr>
            <a:endParaRPr lang="en-US" dirty="0">
              <a:solidFill>
                <a:schemeClr val="tx1">
                  <a:lumMod val="75000"/>
                  <a:lumOff val="25000"/>
                </a:schemeClr>
              </a:solidFill>
              <a:latin typeface="+mn-lt"/>
              <a:sym typeface="Times New Roman"/>
            </a:endParaRPr>
          </a:p>
          <a:p>
            <a:pPr marL="0" lvl="0" indent="0" defTabSz="914400">
              <a:spcBef>
                <a:spcPts val="0"/>
              </a:spcBef>
              <a:spcAft>
                <a:spcPts val="600"/>
              </a:spcAft>
              <a:buFont typeface="Calibri" panose="020F0502020204030204" pitchFamily="34" charset="0"/>
              <a:buNone/>
            </a:pPr>
            <a:endParaRPr lang="en-US" dirty="0">
              <a:solidFill>
                <a:schemeClr val="tx1">
                  <a:lumMod val="75000"/>
                  <a:lumOff val="25000"/>
                </a:schemeClr>
              </a:solidFill>
              <a:latin typeface="+mn-lt"/>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786</Words>
  <Application>Microsoft Office PowerPoint</Application>
  <PresentationFormat>On-screen Show (16:9)</PresentationFormat>
  <Paragraphs>129</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Calibri Light</vt:lpstr>
      <vt:lpstr>Roboto</vt:lpstr>
      <vt:lpstr>Calibri</vt:lpstr>
      <vt:lpstr>Arial</vt:lpstr>
      <vt:lpstr>Retrospect</vt:lpstr>
      <vt:lpstr>Dances with Wolves</vt:lpstr>
      <vt:lpstr>Introduction</vt:lpstr>
      <vt:lpstr>Plot Summary </vt:lpstr>
      <vt:lpstr>Description</vt:lpstr>
      <vt:lpstr>Analysis</vt:lpstr>
      <vt:lpstr>Analysis</vt:lpstr>
      <vt:lpstr>Anatomy</vt:lpstr>
      <vt:lpstr>Conclusion</vt:lpstr>
      <vt:lpstr>Works Cited</vt:lpstr>
      <vt:lpstr>Group Roles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Dances with Wolves</dc:title>
  <dc:creator>Rohan Maharjan</dc:creator>
  <cp:lastModifiedBy>Rohan Maharjan</cp:lastModifiedBy>
  <cp:revision>19</cp:revision>
  <dcterms:created xsi:type="dcterms:W3CDTF">2019-05-06T20:49:55Z</dcterms:created>
  <dcterms:modified xsi:type="dcterms:W3CDTF">2019-05-07T03:56:47Z</dcterms:modified>
</cp:coreProperties>
</file>