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2" r:id="rId3"/>
    <p:sldId id="257" r:id="rId4"/>
    <p:sldId id="258" r:id="rId5"/>
    <p:sldId id="273" r:id="rId6"/>
    <p:sldId id="268" r:id="rId7"/>
    <p:sldId id="274" r:id="rId8"/>
    <p:sldId id="264" r:id="rId9"/>
    <p:sldId id="265" r:id="rId10"/>
    <p:sldId id="266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ckgeeks.com/guides/what-is-cryptocurrency" TargetMode="External"/><Relationship Id="rId1" Type="http://schemas.openxmlformats.org/officeDocument/2006/relationships/hyperlink" Target="https://blockgeeks.com/guides/what-is-ethereum-classic" TargetMode="External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ckgeeks.com/guides/what-is-cryptocurrency" TargetMode="External"/><Relationship Id="rId1" Type="http://schemas.openxmlformats.org/officeDocument/2006/relationships/hyperlink" Target="https://blockgeeks.com/guides/what-is-ethereum-classic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49AEA8-F2CC-4F19-8FD3-089F5AA271A3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C55A79F-B037-4274-808B-1326DBBBFB14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AC072D0A-FD79-49B3-95C5-3A518ED7C433}" type="parTrans" cxnId="{E0CDB7E1-AE2C-4D44-AEE1-A423A15FB280}">
      <dgm:prSet/>
      <dgm:spPr/>
      <dgm:t>
        <a:bodyPr/>
        <a:lstStyle/>
        <a:p>
          <a:endParaRPr lang="en-US"/>
        </a:p>
      </dgm:t>
    </dgm:pt>
    <dgm:pt modelId="{672C0B85-F6AB-40AC-97EC-20F03311EEAD}" type="sibTrans" cxnId="{E0CDB7E1-AE2C-4D44-AEE1-A423A15FB280}">
      <dgm:prSet/>
      <dgm:spPr/>
      <dgm:t>
        <a:bodyPr/>
        <a:lstStyle/>
        <a:p>
          <a:endParaRPr lang="en-US"/>
        </a:p>
      </dgm:t>
    </dgm:pt>
    <dgm:pt modelId="{6D4A1F65-E666-4115-888A-702A84386AAB}">
      <dgm:prSet/>
      <dgm:spPr/>
      <dgm:t>
        <a:bodyPr/>
        <a:lstStyle/>
        <a:p>
          <a:r>
            <a:rPr lang="en-US" dirty="0"/>
            <a:t>History of Bitcoin and Ethereum </a:t>
          </a:r>
        </a:p>
      </dgm:t>
    </dgm:pt>
    <dgm:pt modelId="{1E6441CE-DCF7-4670-937E-A8B16593E2F0}" type="parTrans" cxnId="{9A134BBE-982B-4161-AA3F-B6547BAB04ED}">
      <dgm:prSet/>
      <dgm:spPr/>
      <dgm:t>
        <a:bodyPr/>
        <a:lstStyle/>
        <a:p>
          <a:endParaRPr lang="en-US"/>
        </a:p>
      </dgm:t>
    </dgm:pt>
    <dgm:pt modelId="{7F7DAED5-F15C-44FE-ACA7-B0E88027772F}" type="sibTrans" cxnId="{9A134BBE-982B-4161-AA3F-B6547BAB04ED}">
      <dgm:prSet/>
      <dgm:spPr/>
      <dgm:t>
        <a:bodyPr/>
        <a:lstStyle/>
        <a:p>
          <a:endParaRPr lang="en-US"/>
        </a:p>
      </dgm:t>
    </dgm:pt>
    <dgm:pt modelId="{CB9BE2E4-37CB-4765-8679-8C1E786F8822}">
      <dgm:prSet/>
      <dgm:spPr/>
      <dgm:t>
        <a:bodyPr/>
        <a:lstStyle/>
        <a:p>
          <a:r>
            <a:rPr lang="en-US"/>
            <a:t>Example of an Ethical Issue</a:t>
          </a:r>
        </a:p>
      </dgm:t>
    </dgm:pt>
    <dgm:pt modelId="{28036D04-24C9-4582-81BC-08C1B7681BE9}" type="parTrans" cxnId="{A7DCC88D-3570-4F5C-8663-FFCDD2D61EC0}">
      <dgm:prSet/>
      <dgm:spPr/>
      <dgm:t>
        <a:bodyPr/>
        <a:lstStyle/>
        <a:p>
          <a:endParaRPr lang="en-US"/>
        </a:p>
      </dgm:t>
    </dgm:pt>
    <dgm:pt modelId="{C787D727-9937-40A4-B7B4-6E22CF8DF799}" type="sibTrans" cxnId="{A7DCC88D-3570-4F5C-8663-FFCDD2D61EC0}">
      <dgm:prSet/>
      <dgm:spPr/>
      <dgm:t>
        <a:bodyPr/>
        <a:lstStyle/>
        <a:p>
          <a:endParaRPr lang="en-US"/>
        </a:p>
      </dgm:t>
    </dgm:pt>
    <dgm:pt modelId="{C8B33701-107E-4703-B822-9AEEE52ACDDB}">
      <dgm:prSet/>
      <dgm:spPr/>
      <dgm:t>
        <a:bodyPr/>
        <a:lstStyle/>
        <a:p>
          <a:r>
            <a:rPr lang="en-US"/>
            <a:t>Analysis of the Issue</a:t>
          </a:r>
        </a:p>
      </dgm:t>
    </dgm:pt>
    <dgm:pt modelId="{FC7C38FF-4BA1-418B-80D0-2F4F1DFA92D8}" type="parTrans" cxnId="{38768292-0B26-4D4B-B149-088D90BF80F1}">
      <dgm:prSet/>
      <dgm:spPr/>
      <dgm:t>
        <a:bodyPr/>
        <a:lstStyle/>
        <a:p>
          <a:endParaRPr lang="en-US"/>
        </a:p>
      </dgm:t>
    </dgm:pt>
    <dgm:pt modelId="{8FA29018-09A1-4E59-A148-5EE3FCCEA97E}" type="sibTrans" cxnId="{38768292-0B26-4D4B-B149-088D90BF80F1}">
      <dgm:prSet/>
      <dgm:spPr/>
      <dgm:t>
        <a:bodyPr/>
        <a:lstStyle/>
        <a:p>
          <a:endParaRPr lang="en-US"/>
        </a:p>
      </dgm:t>
    </dgm:pt>
    <dgm:pt modelId="{C0492534-DA37-42ED-9051-1DA5DEAB77C0}">
      <dgm:prSet/>
      <dgm:spPr/>
      <dgm:t>
        <a:bodyPr/>
        <a:lstStyle/>
        <a:p>
          <a:r>
            <a:rPr lang="en-US"/>
            <a:t>Roles of Computer Scientists  </a:t>
          </a:r>
        </a:p>
      </dgm:t>
    </dgm:pt>
    <dgm:pt modelId="{D62120B3-8DE5-4F25-980E-2B93CEFE3B33}" type="parTrans" cxnId="{49835FBC-E632-4127-BBE4-D6ABD097FD5F}">
      <dgm:prSet/>
      <dgm:spPr/>
      <dgm:t>
        <a:bodyPr/>
        <a:lstStyle/>
        <a:p>
          <a:endParaRPr lang="en-US"/>
        </a:p>
      </dgm:t>
    </dgm:pt>
    <dgm:pt modelId="{6B1ED32C-303A-4ED8-9574-6B9E83A55F37}" type="sibTrans" cxnId="{49835FBC-E632-4127-BBE4-D6ABD097FD5F}">
      <dgm:prSet/>
      <dgm:spPr/>
      <dgm:t>
        <a:bodyPr/>
        <a:lstStyle/>
        <a:p>
          <a:endParaRPr lang="en-US"/>
        </a:p>
      </dgm:t>
    </dgm:pt>
    <dgm:pt modelId="{5EB30A27-087D-44D6-B3D1-41C2B13337CA}">
      <dgm:prSet/>
      <dgm:spPr/>
      <dgm:t>
        <a:bodyPr/>
        <a:lstStyle/>
        <a:p>
          <a:r>
            <a:rPr lang="en-US"/>
            <a:t>Conclusion</a:t>
          </a:r>
        </a:p>
      </dgm:t>
    </dgm:pt>
    <dgm:pt modelId="{8A682D11-6693-4FC4-8A83-440E537E79C6}" type="parTrans" cxnId="{3E1DAF4F-965D-476B-ACD8-59B9A9EC0B05}">
      <dgm:prSet/>
      <dgm:spPr/>
      <dgm:t>
        <a:bodyPr/>
        <a:lstStyle/>
        <a:p>
          <a:endParaRPr lang="en-US"/>
        </a:p>
      </dgm:t>
    </dgm:pt>
    <dgm:pt modelId="{C1280ED9-18AB-4521-AB02-9312F9565473}" type="sibTrans" cxnId="{3E1DAF4F-965D-476B-ACD8-59B9A9EC0B05}">
      <dgm:prSet/>
      <dgm:spPr/>
      <dgm:t>
        <a:bodyPr/>
        <a:lstStyle/>
        <a:p>
          <a:endParaRPr lang="en-US"/>
        </a:p>
      </dgm:t>
    </dgm:pt>
    <dgm:pt modelId="{F97AD28F-AB91-4397-BDDC-C774848DE20F}">
      <dgm:prSet/>
      <dgm:spPr/>
      <dgm:t>
        <a:bodyPr/>
        <a:lstStyle/>
        <a:p>
          <a:r>
            <a:rPr lang="en-US"/>
            <a:t>References</a:t>
          </a:r>
        </a:p>
      </dgm:t>
    </dgm:pt>
    <dgm:pt modelId="{3EEE6A61-611F-4397-BF8F-296D227B96B0}" type="parTrans" cxnId="{665B96AD-CCD5-477D-ADC6-6F2FA6B0D8F6}">
      <dgm:prSet/>
      <dgm:spPr/>
      <dgm:t>
        <a:bodyPr/>
        <a:lstStyle/>
        <a:p>
          <a:endParaRPr lang="en-US"/>
        </a:p>
      </dgm:t>
    </dgm:pt>
    <dgm:pt modelId="{FD478885-3676-48CD-98BA-13958AD94F89}" type="sibTrans" cxnId="{665B96AD-CCD5-477D-ADC6-6F2FA6B0D8F6}">
      <dgm:prSet/>
      <dgm:spPr/>
      <dgm:t>
        <a:bodyPr/>
        <a:lstStyle/>
        <a:p>
          <a:endParaRPr lang="en-US"/>
        </a:p>
      </dgm:t>
    </dgm:pt>
    <dgm:pt modelId="{256CFDFC-974D-45DF-BFDE-85A6211A5AA9}" type="pres">
      <dgm:prSet presAssocID="{DB49AEA8-F2CC-4F19-8FD3-089F5AA271A3}" presName="vert0" presStyleCnt="0">
        <dgm:presLayoutVars>
          <dgm:dir/>
          <dgm:animOne val="branch"/>
          <dgm:animLvl val="lvl"/>
        </dgm:presLayoutVars>
      </dgm:prSet>
      <dgm:spPr/>
    </dgm:pt>
    <dgm:pt modelId="{0A616DC0-0739-4635-9601-11ECED2EB1F0}" type="pres">
      <dgm:prSet presAssocID="{CC55A79F-B037-4274-808B-1326DBBBFB14}" presName="thickLine" presStyleLbl="alignNode1" presStyleIdx="0" presStyleCnt="7"/>
      <dgm:spPr/>
    </dgm:pt>
    <dgm:pt modelId="{0B5DA2B8-BBE2-4205-ACE3-C4CCE9122126}" type="pres">
      <dgm:prSet presAssocID="{CC55A79F-B037-4274-808B-1326DBBBFB14}" presName="horz1" presStyleCnt="0"/>
      <dgm:spPr/>
    </dgm:pt>
    <dgm:pt modelId="{54B908DD-9A27-4FF9-8B6A-7192B979416E}" type="pres">
      <dgm:prSet presAssocID="{CC55A79F-B037-4274-808B-1326DBBBFB14}" presName="tx1" presStyleLbl="revTx" presStyleIdx="0" presStyleCnt="7"/>
      <dgm:spPr/>
    </dgm:pt>
    <dgm:pt modelId="{22965EEF-C4F8-4245-83D7-C4167EEFCC77}" type="pres">
      <dgm:prSet presAssocID="{CC55A79F-B037-4274-808B-1326DBBBFB14}" presName="vert1" presStyleCnt="0"/>
      <dgm:spPr/>
    </dgm:pt>
    <dgm:pt modelId="{F2A81C0F-BC4C-4E87-BA1D-122EBCFDBF9D}" type="pres">
      <dgm:prSet presAssocID="{6D4A1F65-E666-4115-888A-702A84386AAB}" presName="thickLine" presStyleLbl="alignNode1" presStyleIdx="1" presStyleCnt="7"/>
      <dgm:spPr/>
    </dgm:pt>
    <dgm:pt modelId="{4B058FB2-CB5F-4A51-B8A4-D53D05E39B4A}" type="pres">
      <dgm:prSet presAssocID="{6D4A1F65-E666-4115-888A-702A84386AAB}" presName="horz1" presStyleCnt="0"/>
      <dgm:spPr/>
    </dgm:pt>
    <dgm:pt modelId="{F165C02F-3AC0-4B94-9319-E740CFF15E2D}" type="pres">
      <dgm:prSet presAssocID="{6D4A1F65-E666-4115-888A-702A84386AAB}" presName="tx1" presStyleLbl="revTx" presStyleIdx="1" presStyleCnt="7"/>
      <dgm:spPr/>
    </dgm:pt>
    <dgm:pt modelId="{D0376A7D-A6B2-4C0C-93BF-F851ADFE3228}" type="pres">
      <dgm:prSet presAssocID="{6D4A1F65-E666-4115-888A-702A84386AAB}" presName="vert1" presStyleCnt="0"/>
      <dgm:spPr/>
    </dgm:pt>
    <dgm:pt modelId="{6ACECCED-8999-4EB6-B36D-CD8DA235305F}" type="pres">
      <dgm:prSet presAssocID="{CB9BE2E4-37CB-4765-8679-8C1E786F8822}" presName="thickLine" presStyleLbl="alignNode1" presStyleIdx="2" presStyleCnt="7"/>
      <dgm:spPr/>
    </dgm:pt>
    <dgm:pt modelId="{556C660F-2773-47E7-87EC-CA49968D7126}" type="pres">
      <dgm:prSet presAssocID="{CB9BE2E4-37CB-4765-8679-8C1E786F8822}" presName="horz1" presStyleCnt="0"/>
      <dgm:spPr/>
    </dgm:pt>
    <dgm:pt modelId="{8F40F523-4EAC-4653-924E-76CD389506F5}" type="pres">
      <dgm:prSet presAssocID="{CB9BE2E4-37CB-4765-8679-8C1E786F8822}" presName="tx1" presStyleLbl="revTx" presStyleIdx="2" presStyleCnt="7"/>
      <dgm:spPr/>
    </dgm:pt>
    <dgm:pt modelId="{BFEBB248-0D50-4C50-911C-A14B4691431C}" type="pres">
      <dgm:prSet presAssocID="{CB9BE2E4-37CB-4765-8679-8C1E786F8822}" presName="vert1" presStyleCnt="0"/>
      <dgm:spPr/>
    </dgm:pt>
    <dgm:pt modelId="{7CC4214E-E804-41F1-9B8F-E095BFA7AB01}" type="pres">
      <dgm:prSet presAssocID="{C8B33701-107E-4703-B822-9AEEE52ACDDB}" presName="thickLine" presStyleLbl="alignNode1" presStyleIdx="3" presStyleCnt="7"/>
      <dgm:spPr/>
    </dgm:pt>
    <dgm:pt modelId="{C03B90A2-6F86-4F03-AB71-5EF3F8CEAAB8}" type="pres">
      <dgm:prSet presAssocID="{C8B33701-107E-4703-B822-9AEEE52ACDDB}" presName="horz1" presStyleCnt="0"/>
      <dgm:spPr/>
    </dgm:pt>
    <dgm:pt modelId="{5BBD0DC4-5BEC-4CAD-9FBD-DA86B956CBBF}" type="pres">
      <dgm:prSet presAssocID="{C8B33701-107E-4703-B822-9AEEE52ACDDB}" presName="tx1" presStyleLbl="revTx" presStyleIdx="3" presStyleCnt="7"/>
      <dgm:spPr/>
    </dgm:pt>
    <dgm:pt modelId="{5C4F0D70-7CC7-47AC-B234-2E55F8818355}" type="pres">
      <dgm:prSet presAssocID="{C8B33701-107E-4703-B822-9AEEE52ACDDB}" presName="vert1" presStyleCnt="0"/>
      <dgm:spPr/>
    </dgm:pt>
    <dgm:pt modelId="{8974B69C-5664-477B-B003-DDB2EB06D960}" type="pres">
      <dgm:prSet presAssocID="{C0492534-DA37-42ED-9051-1DA5DEAB77C0}" presName="thickLine" presStyleLbl="alignNode1" presStyleIdx="4" presStyleCnt="7"/>
      <dgm:spPr/>
    </dgm:pt>
    <dgm:pt modelId="{9EADAB6E-1EF3-4DD6-977E-48A88A4A9F69}" type="pres">
      <dgm:prSet presAssocID="{C0492534-DA37-42ED-9051-1DA5DEAB77C0}" presName="horz1" presStyleCnt="0"/>
      <dgm:spPr/>
    </dgm:pt>
    <dgm:pt modelId="{43195B4C-92C6-49D8-AD83-15CECDBF39AA}" type="pres">
      <dgm:prSet presAssocID="{C0492534-DA37-42ED-9051-1DA5DEAB77C0}" presName="tx1" presStyleLbl="revTx" presStyleIdx="4" presStyleCnt="7"/>
      <dgm:spPr/>
    </dgm:pt>
    <dgm:pt modelId="{E244D24F-01FA-4357-9006-B1CF0D3553B0}" type="pres">
      <dgm:prSet presAssocID="{C0492534-DA37-42ED-9051-1DA5DEAB77C0}" presName="vert1" presStyleCnt="0"/>
      <dgm:spPr/>
    </dgm:pt>
    <dgm:pt modelId="{44252EE4-D864-4B9C-BD30-CA4CB1EF1F1E}" type="pres">
      <dgm:prSet presAssocID="{5EB30A27-087D-44D6-B3D1-41C2B13337CA}" presName="thickLine" presStyleLbl="alignNode1" presStyleIdx="5" presStyleCnt="7"/>
      <dgm:spPr/>
    </dgm:pt>
    <dgm:pt modelId="{584E56E8-1FCA-4F8C-ABC4-904EBB1B599D}" type="pres">
      <dgm:prSet presAssocID="{5EB30A27-087D-44D6-B3D1-41C2B13337CA}" presName="horz1" presStyleCnt="0"/>
      <dgm:spPr/>
    </dgm:pt>
    <dgm:pt modelId="{54BEBA10-2A0E-486F-9A41-3053E621651D}" type="pres">
      <dgm:prSet presAssocID="{5EB30A27-087D-44D6-B3D1-41C2B13337CA}" presName="tx1" presStyleLbl="revTx" presStyleIdx="5" presStyleCnt="7"/>
      <dgm:spPr/>
    </dgm:pt>
    <dgm:pt modelId="{A2FF3B6B-36FB-4040-B291-70C0CFD2A413}" type="pres">
      <dgm:prSet presAssocID="{5EB30A27-087D-44D6-B3D1-41C2B13337CA}" presName="vert1" presStyleCnt="0"/>
      <dgm:spPr/>
    </dgm:pt>
    <dgm:pt modelId="{0CEF1678-5783-4755-AFAB-30E3436B0A66}" type="pres">
      <dgm:prSet presAssocID="{F97AD28F-AB91-4397-BDDC-C774848DE20F}" presName="thickLine" presStyleLbl="alignNode1" presStyleIdx="6" presStyleCnt="7"/>
      <dgm:spPr/>
    </dgm:pt>
    <dgm:pt modelId="{BC3D522F-6BDA-42FF-B067-48128B93420F}" type="pres">
      <dgm:prSet presAssocID="{F97AD28F-AB91-4397-BDDC-C774848DE20F}" presName="horz1" presStyleCnt="0"/>
      <dgm:spPr/>
    </dgm:pt>
    <dgm:pt modelId="{5F921214-78A8-4D04-94AA-7BECDE83DB08}" type="pres">
      <dgm:prSet presAssocID="{F97AD28F-AB91-4397-BDDC-C774848DE20F}" presName="tx1" presStyleLbl="revTx" presStyleIdx="6" presStyleCnt="7"/>
      <dgm:spPr/>
    </dgm:pt>
    <dgm:pt modelId="{53A67AC5-B147-4AB0-8F53-533FA6130704}" type="pres">
      <dgm:prSet presAssocID="{F97AD28F-AB91-4397-BDDC-C774848DE20F}" presName="vert1" presStyleCnt="0"/>
      <dgm:spPr/>
    </dgm:pt>
  </dgm:ptLst>
  <dgm:cxnLst>
    <dgm:cxn modelId="{F3503E29-7740-46E3-A3B3-147DFD571CAD}" type="presOf" srcId="{C0492534-DA37-42ED-9051-1DA5DEAB77C0}" destId="{43195B4C-92C6-49D8-AD83-15CECDBF39AA}" srcOrd="0" destOrd="0" presId="urn:microsoft.com/office/officeart/2008/layout/LinedList"/>
    <dgm:cxn modelId="{3E1DAF4F-965D-476B-ACD8-59B9A9EC0B05}" srcId="{DB49AEA8-F2CC-4F19-8FD3-089F5AA271A3}" destId="{5EB30A27-087D-44D6-B3D1-41C2B13337CA}" srcOrd="5" destOrd="0" parTransId="{8A682D11-6693-4FC4-8A83-440E537E79C6}" sibTransId="{C1280ED9-18AB-4521-AB02-9312F9565473}"/>
    <dgm:cxn modelId="{C79CA856-4C3E-4D74-8ADD-79B5295F79C2}" type="presOf" srcId="{C8B33701-107E-4703-B822-9AEEE52ACDDB}" destId="{5BBD0DC4-5BEC-4CAD-9FBD-DA86B956CBBF}" srcOrd="0" destOrd="0" presId="urn:microsoft.com/office/officeart/2008/layout/LinedList"/>
    <dgm:cxn modelId="{A7DCC88D-3570-4F5C-8663-FFCDD2D61EC0}" srcId="{DB49AEA8-F2CC-4F19-8FD3-089F5AA271A3}" destId="{CB9BE2E4-37CB-4765-8679-8C1E786F8822}" srcOrd="2" destOrd="0" parTransId="{28036D04-24C9-4582-81BC-08C1B7681BE9}" sibTransId="{C787D727-9937-40A4-B7B4-6E22CF8DF799}"/>
    <dgm:cxn modelId="{38768292-0B26-4D4B-B149-088D90BF80F1}" srcId="{DB49AEA8-F2CC-4F19-8FD3-089F5AA271A3}" destId="{C8B33701-107E-4703-B822-9AEEE52ACDDB}" srcOrd="3" destOrd="0" parTransId="{FC7C38FF-4BA1-418B-80D0-2F4F1DFA92D8}" sibTransId="{8FA29018-09A1-4E59-A148-5EE3FCCEA97E}"/>
    <dgm:cxn modelId="{0C3C9297-E7DC-4ACC-8F25-1F36B417F9E0}" type="presOf" srcId="{F97AD28F-AB91-4397-BDDC-C774848DE20F}" destId="{5F921214-78A8-4D04-94AA-7BECDE83DB08}" srcOrd="0" destOrd="0" presId="urn:microsoft.com/office/officeart/2008/layout/LinedList"/>
    <dgm:cxn modelId="{665B96AD-CCD5-477D-ADC6-6F2FA6B0D8F6}" srcId="{DB49AEA8-F2CC-4F19-8FD3-089F5AA271A3}" destId="{F97AD28F-AB91-4397-BDDC-C774848DE20F}" srcOrd="6" destOrd="0" parTransId="{3EEE6A61-611F-4397-BF8F-296D227B96B0}" sibTransId="{FD478885-3676-48CD-98BA-13958AD94F89}"/>
    <dgm:cxn modelId="{878098B2-5A4F-4FB9-8C27-C347F6004C93}" type="presOf" srcId="{5EB30A27-087D-44D6-B3D1-41C2B13337CA}" destId="{54BEBA10-2A0E-486F-9A41-3053E621651D}" srcOrd="0" destOrd="0" presId="urn:microsoft.com/office/officeart/2008/layout/LinedList"/>
    <dgm:cxn modelId="{C66F48B3-4A98-462D-869A-D7D623922EA0}" type="presOf" srcId="{CC55A79F-B037-4274-808B-1326DBBBFB14}" destId="{54B908DD-9A27-4FF9-8B6A-7192B979416E}" srcOrd="0" destOrd="0" presId="urn:microsoft.com/office/officeart/2008/layout/LinedList"/>
    <dgm:cxn modelId="{96C41AB5-8D85-4D20-8A85-7AE4EA4C6956}" type="presOf" srcId="{6D4A1F65-E666-4115-888A-702A84386AAB}" destId="{F165C02F-3AC0-4B94-9319-E740CFF15E2D}" srcOrd="0" destOrd="0" presId="urn:microsoft.com/office/officeart/2008/layout/LinedList"/>
    <dgm:cxn modelId="{49835FBC-E632-4127-BBE4-D6ABD097FD5F}" srcId="{DB49AEA8-F2CC-4F19-8FD3-089F5AA271A3}" destId="{C0492534-DA37-42ED-9051-1DA5DEAB77C0}" srcOrd="4" destOrd="0" parTransId="{D62120B3-8DE5-4F25-980E-2B93CEFE3B33}" sibTransId="{6B1ED32C-303A-4ED8-9574-6B9E83A55F37}"/>
    <dgm:cxn modelId="{9A134BBE-982B-4161-AA3F-B6547BAB04ED}" srcId="{DB49AEA8-F2CC-4F19-8FD3-089F5AA271A3}" destId="{6D4A1F65-E666-4115-888A-702A84386AAB}" srcOrd="1" destOrd="0" parTransId="{1E6441CE-DCF7-4670-937E-A8B16593E2F0}" sibTransId="{7F7DAED5-F15C-44FE-ACA7-B0E88027772F}"/>
    <dgm:cxn modelId="{205D79C3-0341-40BA-9D0A-DDF3B09993A7}" type="presOf" srcId="{DB49AEA8-F2CC-4F19-8FD3-089F5AA271A3}" destId="{256CFDFC-974D-45DF-BFDE-85A6211A5AA9}" srcOrd="0" destOrd="0" presId="urn:microsoft.com/office/officeart/2008/layout/LinedList"/>
    <dgm:cxn modelId="{05D8A1CA-FE8B-4E00-B212-B16595029963}" type="presOf" srcId="{CB9BE2E4-37CB-4765-8679-8C1E786F8822}" destId="{8F40F523-4EAC-4653-924E-76CD389506F5}" srcOrd="0" destOrd="0" presId="urn:microsoft.com/office/officeart/2008/layout/LinedList"/>
    <dgm:cxn modelId="{E0CDB7E1-AE2C-4D44-AEE1-A423A15FB280}" srcId="{DB49AEA8-F2CC-4F19-8FD3-089F5AA271A3}" destId="{CC55A79F-B037-4274-808B-1326DBBBFB14}" srcOrd="0" destOrd="0" parTransId="{AC072D0A-FD79-49B3-95C5-3A518ED7C433}" sibTransId="{672C0B85-F6AB-40AC-97EC-20F03311EEAD}"/>
    <dgm:cxn modelId="{19C90C00-62CC-4BAD-8860-4A63EBCF7606}" type="presParOf" srcId="{256CFDFC-974D-45DF-BFDE-85A6211A5AA9}" destId="{0A616DC0-0739-4635-9601-11ECED2EB1F0}" srcOrd="0" destOrd="0" presId="urn:microsoft.com/office/officeart/2008/layout/LinedList"/>
    <dgm:cxn modelId="{3B86A98E-501F-4337-836D-1A11485B73BC}" type="presParOf" srcId="{256CFDFC-974D-45DF-BFDE-85A6211A5AA9}" destId="{0B5DA2B8-BBE2-4205-ACE3-C4CCE9122126}" srcOrd="1" destOrd="0" presId="urn:microsoft.com/office/officeart/2008/layout/LinedList"/>
    <dgm:cxn modelId="{F3366C69-2CA6-4EDB-AAF8-9CB0C493755E}" type="presParOf" srcId="{0B5DA2B8-BBE2-4205-ACE3-C4CCE9122126}" destId="{54B908DD-9A27-4FF9-8B6A-7192B979416E}" srcOrd="0" destOrd="0" presId="urn:microsoft.com/office/officeart/2008/layout/LinedList"/>
    <dgm:cxn modelId="{C4A461AB-4AA9-4F7E-A611-4E73DC936C0A}" type="presParOf" srcId="{0B5DA2B8-BBE2-4205-ACE3-C4CCE9122126}" destId="{22965EEF-C4F8-4245-83D7-C4167EEFCC77}" srcOrd="1" destOrd="0" presId="urn:microsoft.com/office/officeart/2008/layout/LinedList"/>
    <dgm:cxn modelId="{4417E581-E353-4F6B-92A5-459303C253BE}" type="presParOf" srcId="{256CFDFC-974D-45DF-BFDE-85A6211A5AA9}" destId="{F2A81C0F-BC4C-4E87-BA1D-122EBCFDBF9D}" srcOrd="2" destOrd="0" presId="urn:microsoft.com/office/officeart/2008/layout/LinedList"/>
    <dgm:cxn modelId="{27C34C31-A8BF-45D5-9231-B76704FDD5F1}" type="presParOf" srcId="{256CFDFC-974D-45DF-BFDE-85A6211A5AA9}" destId="{4B058FB2-CB5F-4A51-B8A4-D53D05E39B4A}" srcOrd="3" destOrd="0" presId="urn:microsoft.com/office/officeart/2008/layout/LinedList"/>
    <dgm:cxn modelId="{F5526AF6-1B9A-4616-B382-2A9CC1C96A33}" type="presParOf" srcId="{4B058FB2-CB5F-4A51-B8A4-D53D05E39B4A}" destId="{F165C02F-3AC0-4B94-9319-E740CFF15E2D}" srcOrd="0" destOrd="0" presId="urn:microsoft.com/office/officeart/2008/layout/LinedList"/>
    <dgm:cxn modelId="{775522AB-49BC-4BCF-92B7-C6A32DD63F53}" type="presParOf" srcId="{4B058FB2-CB5F-4A51-B8A4-D53D05E39B4A}" destId="{D0376A7D-A6B2-4C0C-93BF-F851ADFE3228}" srcOrd="1" destOrd="0" presId="urn:microsoft.com/office/officeart/2008/layout/LinedList"/>
    <dgm:cxn modelId="{A98E1D9B-AD69-4F3B-823C-D07FF54F43E3}" type="presParOf" srcId="{256CFDFC-974D-45DF-BFDE-85A6211A5AA9}" destId="{6ACECCED-8999-4EB6-B36D-CD8DA235305F}" srcOrd="4" destOrd="0" presId="urn:microsoft.com/office/officeart/2008/layout/LinedList"/>
    <dgm:cxn modelId="{446F7D17-0FE3-477B-8AD2-5601774EBEEE}" type="presParOf" srcId="{256CFDFC-974D-45DF-BFDE-85A6211A5AA9}" destId="{556C660F-2773-47E7-87EC-CA49968D7126}" srcOrd="5" destOrd="0" presId="urn:microsoft.com/office/officeart/2008/layout/LinedList"/>
    <dgm:cxn modelId="{1F131852-82D6-4E25-BB29-3AEE72C1A2CF}" type="presParOf" srcId="{556C660F-2773-47E7-87EC-CA49968D7126}" destId="{8F40F523-4EAC-4653-924E-76CD389506F5}" srcOrd="0" destOrd="0" presId="urn:microsoft.com/office/officeart/2008/layout/LinedList"/>
    <dgm:cxn modelId="{918BFFBE-E349-4D01-8F0D-55AD57B25B3B}" type="presParOf" srcId="{556C660F-2773-47E7-87EC-CA49968D7126}" destId="{BFEBB248-0D50-4C50-911C-A14B4691431C}" srcOrd="1" destOrd="0" presId="urn:microsoft.com/office/officeart/2008/layout/LinedList"/>
    <dgm:cxn modelId="{2975BCBF-90D9-4E8A-983B-053F9526E26F}" type="presParOf" srcId="{256CFDFC-974D-45DF-BFDE-85A6211A5AA9}" destId="{7CC4214E-E804-41F1-9B8F-E095BFA7AB01}" srcOrd="6" destOrd="0" presId="urn:microsoft.com/office/officeart/2008/layout/LinedList"/>
    <dgm:cxn modelId="{D81A2087-D069-4491-97C0-55187231BE19}" type="presParOf" srcId="{256CFDFC-974D-45DF-BFDE-85A6211A5AA9}" destId="{C03B90A2-6F86-4F03-AB71-5EF3F8CEAAB8}" srcOrd="7" destOrd="0" presId="urn:microsoft.com/office/officeart/2008/layout/LinedList"/>
    <dgm:cxn modelId="{15B10361-B1F8-424D-BF72-0C10056160E0}" type="presParOf" srcId="{C03B90A2-6F86-4F03-AB71-5EF3F8CEAAB8}" destId="{5BBD0DC4-5BEC-4CAD-9FBD-DA86B956CBBF}" srcOrd="0" destOrd="0" presId="urn:microsoft.com/office/officeart/2008/layout/LinedList"/>
    <dgm:cxn modelId="{B78301F4-B790-4917-B399-764277E18D14}" type="presParOf" srcId="{C03B90A2-6F86-4F03-AB71-5EF3F8CEAAB8}" destId="{5C4F0D70-7CC7-47AC-B234-2E55F8818355}" srcOrd="1" destOrd="0" presId="urn:microsoft.com/office/officeart/2008/layout/LinedList"/>
    <dgm:cxn modelId="{863E2CAC-3DC7-4426-A582-3BB38914AECE}" type="presParOf" srcId="{256CFDFC-974D-45DF-BFDE-85A6211A5AA9}" destId="{8974B69C-5664-477B-B003-DDB2EB06D960}" srcOrd="8" destOrd="0" presId="urn:microsoft.com/office/officeart/2008/layout/LinedList"/>
    <dgm:cxn modelId="{528CE3D9-533E-4ED0-879C-9B73FB69DBDF}" type="presParOf" srcId="{256CFDFC-974D-45DF-BFDE-85A6211A5AA9}" destId="{9EADAB6E-1EF3-4DD6-977E-48A88A4A9F69}" srcOrd="9" destOrd="0" presId="urn:microsoft.com/office/officeart/2008/layout/LinedList"/>
    <dgm:cxn modelId="{C3A590CA-B585-400B-8605-26405F85F373}" type="presParOf" srcId="{9EADAB6E-1EF3-4DD6-977E-48A88A4A9F69}" destId="{43195B4C-92C6-49D8-AD83-15CECDBF39AA}" srcOrd="0" destOrd="0" presId="urn:microsoft.com/office/officeart/2008/layout/LinedList"/>
    <dgm:cxn modelId="{FABDFBB7-F349-44FF-93CD-C81E844EF0B6}" type="presParOf" srcId="{9EADAB6E-1EF3-4DD6-977E-48A88A4A9F69}" destId="{E244D24F-01FA-4357-9006-B1CF0D3553B0}" srcOrd="1" destOrd="0" presId="urn:microsoft.com/office/officeart/2008/layout/LinedList"/>
    <dgm:cxn modelId="{770019AC-B615-43A7-A7A9-50489EBB7754}" type="presParOf" srcId="{256CFDFC-974D-45DF-BFDE-85A6211A5AA9}" destId="{44252EE4-D864-4B9C-BD30-CA4CB1EF1F1E}" srcOrd="10" destOrd="0" presId="urn:microsoft.com/office/officeart/2008/layout/LinedList"/>
    <dgm:cxn modelId="{1B601030-2A5A-47C9-9725-DB9B12D032E6}" type="presParOf" srcId="{256CFDFC-974D-45DF-BFDE-85A6211A5AA9}" destId="{584E56E8-1FCA-4F8C-ABC4-904EBB1B599D}" srcOrd="11" destOrd="0" presId="urn:microsoft.com/office/officeart/2008/layout/LinedList"/>
    <dgm:cxn modelId="{AF669E87-D8BE-41C6-80BA-4C1F6D19FC9E}" type="presParOf" srcId="{584E56E8-1FCA-4F8C-ABC4-904EBB1B599D}" destId="{54BEBA10-2A0E-486F-9A41-3053E621651D}" srcOrd="0" destOrd="0" presId="urn:microsoft.com/office/officeart/2008/layout/LinedList"/>
    <dgm:cxn modelId="{65681669-FB7C-4938-8056-6F5C9C4A5500}" type="presParOf" srcId="{584E56E8-1FCA-4F8C-ABC4-904EBB1B599D}" destId="{A2FF3B6B-36FB-4040-B291-70C0CFD2A413}" srcOrd="1" destOrd="0" presId="urn:microsoft.com/office/officeart/2008/layout/LinedList"/>
    <dgm:cxn modelId="{50E2B856-BEE9-4126-B15E-DDE2BABB8D15}" type="presParOf" srcId="{256CFDFC-974D-45DF-BFDE-85A6211A5AA9}" destId="{0CEF1678-5783-4755-AFAB-30E3436B0A66}" srcOrd="12" destOrd="0" presId="urn:microsoft.com/office/officeart/2008/layout/LinedList"/>
    <dgm:cxn modelId="{C1B54B37-6A14-4F13-A15D-1395923DBDC2}" type="presParOf" srcId="{256CFDFC-974D-45DF-BFDE-85A6211A5AA9}" destId="{BC3D522F-6BDA-42FF-B067-48128B93420F}" srcOrd="13" destOrd="0" presId="urn:microsoft.com/office/officeart/2008/layout/LinedList"/>
    <dgm:cxn modelId="{CFB66DC0-5926-45EF-9E2B-A3D6F8DED31E}" type="presParOf" srcId="{BC3D522F-6BDA-42FF-B067-48128B93420F}" destId="{5F921214-78A8-4D04-94AA-7BECDE83DB08}" srcOrd="0" destOrd="0" presId="urn:microsoft.com/office/officeart/2008/layout/LinedList"/>
    <dgm:cxn modelId="{4D5BC2DD-FA87-4919-BE22-274AFE521663}" type="presParOf" srcId="{BC3D522F-6BDA-42FF-B067-48128B93420F}" destId="{53A67AC5-B147-4AB0-8F53-533FA613070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19E075-D539-4BD5-93B3-B3F72908D31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F15EA85-864A-4A3A-ADD3-EDCF0A75BC51}">
      <dgm:prSet/>
      <dgm:spPr/>
      <dgm:t>
        <a:bodyPr/>
        <a:lstStyle/>
        <a:p>
          <a:r>
            <a:rPr lang="en-US"/>
            <a:t>Developed by Satoshi Nakamota</a:t>
          </a:r>
        </a:p>
      </dgm:t>
    </dgm:pt>
    <dgm:pt modelId="{098FC82B-5C62-4DC2-AC19-3EDF4B658903}" type="parTrans" cxnId="{9472480D-D513-402E-A3E5-D1C8F654C579}">
      <dgm:prSet/>
      <dgm:spPr/>
      <dgm:t>
        <a:bodyPr/>
        <a:lstStyle/>
        <a:p>
          <a:endParaRPr lang="en-US"/>
        </a:p>
      </dgm:t>
    </dgm:pt>
    <dgm:pt modelId="{9FB6252E-4A91-43E5-A231-2CC7F43C84FA}" type="sibTrans" cxnId="{9472480D-D513-402E-A3E5-D1C8F654C579}">
      <dgm:prSet/>
      <dgm:spPr/>
      <dgm:t>
        <a:bodyPr/>
        <a:lstStyle/>
        <a:p>
          <a:endParaRPr lang="en-US"/>
        </a:p>
      </dgm:t>
    </dgm:pt>
    <dgm:pt modelId="{780B4F06-E795-41E4-9587-7F2D39C4FC43}">
      <dgm:prSet/>
      <dgm:spPr/>
      <dgm:t>
        <a:bodyPr/>
        <a:lstStyle/>
        <a:p>
          <a:r>
            <a:rPr lang="en-US" dirty="0"/>
            <a:t>Intended to create a decentralized electronic cash system</a:t>
          </a:r>
        </a:p>
      </dgm:t>
    </dgm:pt>
    <dgm:pt modelId="{7DABBD5A-12D1-4672-BABB-8A21139235D1}" type="parTrans" cxnId="{36B984A9-F62E-4694-84E5-A8EF5A8AC5CF}">
      <dgm:prSet/>
      <dgm:spPr/>
      <dgm:t>
        <a:bodyPr/>
        <a:lstStyle/>
        <a:p>
          <a:endParaRPr lang="en-US"/>
        </a:p>
      </dgm:t>
    </dgm:pt>
    <dgm:pt modelId="{233C4D2F-33BA-48A4-B031-4BAB57A43A91}" type="sibTrans" cxnId="{36B984A9-F62E-4694-84E5-A8EF5A8AC5CF}">
      <dgm:prSet/>
      <dgm:spPr/>
      <dgm:t>
        <a:bodyPr/>
        <a:lstStyle/>
        <a:p>
          <a:endParaRPr lang="en-US"/>
        </a:p>
      </dgm:t>
    </dgm:pt>
    <dgm:pt modelId="{6692FE74-E5B8-449B-B908-CC732812F50C}">
      <dgm:prSet/>
      <dgm:spPr/>
      <dgm:t>
        <a:bodyPr/>
        <a:lstStyle/>
        <a:p>
          <a:r>
            <a:rPr lang="en-US" dirty="0"/>
            <a:t>Ended up creating Bitcoin on January 2009</a:t>
          </a:r>
        </a:p>
      </dgm:t>
    </dgm:pt>
    <dgm:pt modelId="{2A76EA6A-081A-4641-83C7-E5832D94456F}" type="parTrans" cxnId="{399271E3-AAC0-44AF-B212-FB615E5FE22F}">
      <dgm:prSet/>
      <dgm:spPr/>
      <dgm:t>
        <a:bodyPr/>
        <a:lstStyle/>
        <a:p>
          <a:endParaRPr lang="en-US"/>
        </a:p>
      </dgm:t>
    </dgm:pt>
    <dgm:pt modelId="{F6312AEA-9A5F-4390-B739-A81F9673D8D7}" type="sibTrans" cxnId="{399271E3-AAC0-44AF-B212-FB615E5FE22F}">
      <dgm:prSet/>
      <dgm:spPr/>
      <dgm:t>
        <a:bodyPr/>
        <a:lstStyle/>
        <a:p>
          <a:endParaRPr lang="en-US"/>
        </a:p>
      </dgm:t>
    </dgm:pt>
    <dgm:pt modelId="{10B68B3D-A4A6-4D4A-B63F-DA8F8EE4BF0F}" type="pres">
      <dgm:prSet presAssocID="{9219E075-D539-4BD5-93B3-B3F72908D313}" presName="diagram" presStyleCnt="0">
        <dgm:presLayoutVars>
          <dgm:dir/>
          <dgm:resizeHandles val="exact"/>
        </dgm:presLayoutVars>
      </dgm:prSet>
      <dgm:spPr/>
    </dgm:pt>
    <dgm:pt modelId="{CB1359A8-A9FE-43D5-A336-FD7FE0E5E97E}" type="pres">
      <dgm:prSet presAssocID="{AF15EA85-864A-4A3A-ADD3-EDCF0A75BC51}" presName="node" presStyleLbl="node1" presStyleIdx="0" presStyleCnt="3">
        <dgm:presLayoutVars>
          <dgm:bulletEnabled val="1"/>
        </dgm:presLayoutVars>
      </dgm:prSet>
      <dgm:spPr/>
    </dgm:pt>
    <dgm:pt modelId="{6C88E408-BD4F-4519-A92D-A7B7E17BF1A1}" type="pres">
      <dgm:prSet presAssocID="{9FB6252E-4A91-43E5-A231-2CC7F43C84FA}" presName="sibTrans" presStyleCnt="0"/>
      <dgm:spPr/>
    </dgm:pt>
    <dgm:pt modelId="{C1804D0F-8444-4D0E-9B35-3FB36A0B89C3}" type="pres">
      <dgm:prSet presAssocID="{780B4F06-E795-41E4-9587-7F2D39C4FC43}" presName="node" presStyleLbl="node1" presStyleIdx="1" presStyleCnt="3">
        <dgm:presLayoutVars>
          <dgm:bulletEnabled val="1"/>
        </dgm:presLayoutVars>
      </dgm:prSet>
      <dgm:spPr/>
    </dgm:pt>
    <dgm:pt modelId="{323E3D36-B045-4945-ADE7-134A2A666EB6}" type="pres">
      <dgm:prSet presAssocID="{233C4D2F-33BA-48A4-B031-4BAB57A43A91}" presName="sibTrans" presStyleCnt="0"/>
      <dgm:spPr/>
    </dgm:pt>
    <dgm:pt modelId="{245B528C-C64C-4C06-8230-903AD660379B}" type="pres">
      <dgm:prSet presAssocID="{6692FE74-E5B8-449B-B908-CC732812F50C}" presName="node" presStyleLbl="node1" presStyleIdx="2" presStyleCnt="3">
        <dgm:presLayoutVars>
          <dgm:bulletEnabled val="1"/>
        </dgm:presLayoutVars>
      </dgm:prSet>
      <dgm:spPr/>
    </dgm:pt>
  </dgm:ptLst>
  <dgm:cxnLst>
    <dgm:cxn modelId="{9472480D-D513-402E-A3E5-D1C8F654C579}" srcId="{9219E075-D539-4BD5-93B3-B3F72908D313}" destId="{AF15EA85-864A-4A3A-ADD3-EDCF0A75BC51}" srcOrd="0" destOrd="0" parTransId="{098FC82B-5C62-4DC2-AC19-3EDF4B658903}" sibTransId="{9FB6252E-4A91-43E5-A231-2CC7F43C84FA}"/>
    <dgm:cxn modelId="{981CD019-0D0E-46CB-9E10-FF2CEBE3DC6A}" type="presOf" srcId="{9219E075-D539-4BD5-93B3-B3F72908D313}" destId="{10B68B3D-A4A6-4D4A-B63F-DA8F8EE4BF0F}" srcOrd="0" destOrd="0" presId="urn:microsoft.com/office/officeart/2005/8/layout/default"/>
    <dgm:cxn modelId="{853E4C27-87E3-4B84-9BCE-4178246F6A90}" type="presOf" srcId="{780B4F06-E795-41E4-9587-7F2D39C4FC43}" destId="{C1804D0F-8444-4D0E-9B35-3FB36A0B89C3}" srcOrd="0" destOrd="0" presId="urn:microsoft.com/office/officeart/2005/8/layout/default"/>
    <dgm:cxn modelId="{9DDADA6D-9E11-47E1-95A1-8D9B79694C7B}" type="presOf" srcId="{6692FE74-E5B8-449B-B908-CC732812F50C}" destId="{245B528C-C64C-4C06-8230-903AD660379B}" srcOrd="0" destOrd="0" presId="urn:microsoft.com/office/officeart/2005/8/layout/default"/>
    <dgm:cxn modelId="{4A4D0EA7-11A6-4B6A-8984-B76DE09D8806}" type="presOf" srcId="{AF15EA85-864A-4A3A-ADD3-EDCF0A75BC51}" destId="{CB1359A8-A9FE-43D5-A336-FD7FE0E5E97E}" srcOrd="0" destOrd="0" presId="urn:microsoft.com/office/officeart/2005/8/layout/default"/>
    <dgm:cxn modelId="{36B984A9-F62E-4694-84E5-A8EF5A8AC5CF}" srcId="{9219E075-D539-4BD5-93B3-B3F72908D313}" destId="{780B4F06-E795-41E4-9587-7F2D39C4FC43}" srcOrd="1" destOrd="0" parTransId="{7DABBD5A-12D1-4672-BABB-8A21139235D1}" sibTransId="{233C4D2F-33BA-48A4-B031-4BAB57A43A91}"/>
    <dgm:cxn modelId="{399271E3-AAC0-44AF-B212-FB615E5FE22F}" srcId="{9219E075-D539-4BD5-93B3-B3F72908D313}" destId="{6692FE74-E5B8-449B-B908-CC732812F50C}" srcOrd="2" destOrd="0" parTransId="{2A76EA6A-081A-4641-83C7-E5832D94456F}" sibTransId="{F6312AEA-9A5F-4390-B739-A81F9673D8D7}"/>
    <dgm:cxn modelId="{5DB1643E-0C6F-44AC-8D4A-4D18EA45EAD7}" type="presParOf" srcId="{10B68B3D-A4A6-4D4A-B63F-DA8F8EE4BF0F}" destId="{CB1359A8-A9FE-43D5-A336-FD7FE0E5E97E}" srcOrd="0" destOrd="0" presId="urn:microsoft.com/office/officeart/2005/8/layout/default"/>
    <dgm:cxn modelId="{37703C48-50B8-4EA8-9237-4CD89B74F570}" type="presParOf" srcId="{10B68B3D-A4A6-4D4A-B63F-DA8F8EE4BF0F}" destId="{6C88E408-BD4F-4519-A92D-A7B7E17BF1A1}" srcOrd="1" destOrd="0" presId="urn:microsoft.com/office/officeart/2005/8/layout/default"/>
    <dgm:cxn modelId="{B60CB48C-1B92-42E8-AD6E-EF33B2871815}" type="presParOf" srcId="{10B68B3D-A4A6-4D4A-B63F-DA8F8EE4BF0F}" destId="{C1804D0F-8444-4D0E-9B35-3FB36A0B89C3}" srcOrd="2" destOrd="0" presId="urn:microsoft.com/office/officeart/2005/8/layout/default"/>
    <dgm:cxn modelId="{96061954-B944-47B8-8C0B-2C3A07CE89BA}" type="presParOf" srcId="{10B68B3D-A4A6-4D4A-B63F-DA8F8EE4BF0F}" destId="{323E3D36-B045-4945-ADE7-134A2A666EB6}" srcOrd="3" destOrd="0" presId="urn:microsoft.com/office/officeart/2005/8/layout/default"/>
    <dgm:cxn modelId="{5C7653A1-F393-40AC-B56B-CA5A079DEC18}" type="presParOf" srcId="{10B68B3D-A4A6-4D4A-B63F-DA8F8EE4BF0F}" destId="{245B528C-C64C-4C06-8230-903AD660379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19E075-D539-4BD5-93B3-B3F72908D31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15EA85-864A-4A3A-ADD3-EDCF0A75BC51}">
      <dgm:prSet/>
      <dgm:spPr/>
      <dgm:t>
        <a:bodyPr/>
        <a:lstStyle/>
        <a:p>
          <a:r>
            <a:rPr lang="en-US" dirty="0"/>
            <a:t>Developed by </a:t>
          </a:r>
          <a:r>
            <a:rPr lang="en-US" dirty="0" err="1"/>
            <a:t>Vitalik</a:t>
          </a:r>
          <a:r>
            <a:rPr lang="en-US" dirty="0"/>
            <a:t> </a:t>
          </a:r>
          <a:r>
            <a:rPr lang="en-US" dirty="0" err="1"/>
            <a:t>Buterin</a:t>
          </a:r>
          <a:endParaRPr lang="en-US" dirty="0"/>
        </a:p>
      </dgm:t>
    </dgm:pt>
    <dgm:pt modelId="{098FC82B-5C62-4DC2-AC19-3EDF4B658903}" type="parTrans" cxnId="{9472480D-D513-402E-A3E5-D1C8F654C579}">
      <dgm:prSet/>
      <dgm:spPr/>
      <dgm:t>
        <a:bodyPr/>
        <a:lstStyle/>
        <a:p>
          <a:endParaRPr lang="en-US"/>
        </a:p>
      </dgm:t>
    </dgm:pt>
    <dgm:pt modelId="{9FB6252E-4A91-43E5-A231-2CC7F43C84FA}" type="sibTrans" cxnId="{9472480D-D513-402E-A3E5-D1C8F654C579}">
      <dgm:prSet/>
      <dgm:spPr/>
      <dgm:t>
        <a:bodyPr/>
        <a:lstStyle/>
        <a:p>
          <a:endParaRPr lang="en-US"/>
        </a:p>
      </dgm:t>
    </dgm:pt>
    <dgm:pt modelId="{780B4F06-E795-41E4-9587-7F2D39C4FC43}">
      <dgm:prSet/>
      <dgm:spPr/>
      <dgm:t>
        <a:bodyPr/>
        <a:lstStyle/>
        <a:p>
          <a:r>
            <a:rPr lang="en-US" dirty="0"/>
            <a:t>Russian programmer in Bitcoin Magazine</a:t>
          </a:r>
        </a:p>
      </dgm:t>
    </dgm:pt>
    <dgm:pt modelId="{7DABBD5A-12D1-4672-BABB-8A21139235D1}" type="parTrans" cxnId="{36B984A9-F62E-4694-84E5-A8EF5A8AC5CF}">
      <dgm:prSet/>
      <dgm:spPr/>
      <dgm:t>
        <a:bodyPr/>
        <a:lstStyle/>
        <a:p>
          <a:endParaRPr lang="en-US"/>
        </a:p>
      </dgm:t>
    </dgm:pt>
    <dgm:pt modelId="{233C4D2F-33BA-48A4-B031-4BAB57A43A91}" type="sibTrans" cxnId="{36B984A9-F62E-4694-84E5-A8EF5A8AC5CF}">
      <dgm:prSet/>
      <dgm:spPr/>
      <dgm:t>
        <a:bodyPr/>
        <a:lstStyle/>
        <a:p>
          <a:endParaRPr lang="en-US"/>
        </a:p>
      </dgm:t>
    </dgm:pt>
    <dgm:pt modelId="{6692FE74-E5B8-449B-B908-CC732812F50C}">
      <dgm:prSet/>
      <dgm:spPr/>
      <dgm:t>
        <a:bodyPr/>
        <a:lstStyle/>
        <a:p>
          <a:r>
            <a:rPr lang="en-US" dirty="0"/>
            <a:t>Argued</a:t>
          </a:r>
          <a:r>
            <a:rPr lang="en-US" baseline="0" dirty="0"/>
            <a:t> that Bitcoin needed scripting language</a:t>
          </a:r>
          <a:endParaRPr lang="en-US" dirty="0"/>
        </a:p>
      </dgm:t>
    </dgm:pt>
    <dgm:pt modelId="{2A76EA6A-081A-4641-83C7-E5832D94456F}" type="parTrans" cxnId="{399271E3-AAC0-44AF-B212-FB615E5FE22F}">
      <dgm:prSet/>
      <dgm:spPr/>
      <dgm:t>
        <a:bodyPr/>
        <a:lstStyle/>
        <a:p>
          <a:endParaRPr lang="en-US"/>
        </a:p>
      </dgm:t>
    </dgm:pt>
    <dgm:pt modelId="{F6312AEA-9A5F-4390-B739-A81F9673D8D7}" type="sibTrans" cxnId="{399271E3-AAC0-44AF-B212-FB615E5FE22F}">
      <dgm:prSet/>
      <dgm:spPr/>
      <dgm:t>
        <a:bodyPr/>
        <a:lstStyle/>
        <a:p>
          <a:endParaRPr lang="en-US"/>
        </a:p>
      </dgm:t>
    </dgm:pt>
    <dgm:pt modelId="{77C05F45-A1A3-4BB5-BB51-DD778E85F318}">
      <dgm:prSet/>
      <dgm:spPr/>
      <dgm:t>
        <a:bodyPr/>
        <a:lstStyle/>
        <a:p>
          <a:r>
            <a:rPr lang="en-US" dirty="0"/>
            <a:t>Lack of agreement led to development of Ethereum in January 2014</a:t>
          </a:r>
        </a:p>
      </dgm:t>
    </dgm:pt>
    <dgm:pt modelId="{B0D5055F-29C9-4A99-875E-5B0DEAC3C2D4}" type="parTrans" cxnId="{6E7C4D3D-42E0-479B-9C40-A54BC4703C0D}">
      <dgm:prSet/>
      <dgm:spPr/>
      <dgm:t>
        <a:bodyPr/>
        <a:lstStyle/>
        <a:p>
          <a:endParaRPr lang="en-US"/>
        </a:p>
      </dgm:t>
    </dgm:pt>
    <dgm:pt modelId="{74377D6D-B77E-4540-8F85-AF863110C1C7}" type="sibTrans" cxnId="{6E7C4D3D-42E0-479B-9C40-A54BC4703C0D}">
      <dgm:prSet/>
      <dgm:spPr/>
      <dgm:t>
        <a:bodyPr/>
        <a:lstStyle/>
        <a:p>
          <a:endParaRPr lang="en-US"/>
        </a:p>
      </dgm:t>
    </dgm:pt>
    <dgm:pt modelId="{6DCE02BA-143B-4981-967E-3196E0D4FDCC}" type="pres">
      <dgm:prSet presAssocID="{9219E075-D539-4BD5-93B3-B3F72908D313}" presName="linear" presStyleCnt="0">
        <dgm:presLayoutVars>
          <dgm:animLvl val="lvl"/>
          <dgm:resizeHandles val="exact"/>
        </dgm:presLayoutVars>
      </dgm:prSet>
      <dgm:spPr/>
    </dgm:pt>
    <dgm:pt modelId="{723F235F-3CAA-4318-8A8B-C6A6A93D1C91}" type="pres">
      <dgm:prSet presAssocID="{AF15EA85-864A-4A3A-ADD3-EDCF0A75BC5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537BFDF-F1BB-48E2-9458-0E97FB836F27}" type="pres">
      <dgm:prSet presAssocID="{9FB6252E-4A91-43E5-A231-2CC7F43C84FA}" presName="spacer" presStyleCnt="0"/>
      <dgm:spPr/>
    </dgm:pt>
    <dgm:pt modelId="{763282C4-4520-44E2-987E-FAA56CB8542C}" type="pres">
      <dgm:prSet presAssocID="{780B4F06-E795-41E4-9587-7F2D39C4FC4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22654A3-B096-40AE-B9B0-8B1D2E584437}" type="pres">
      <dgm:prSet presAssocID="{233C4D2F-33BA-48A4-B031-4BAB57A43A91}" presName="spacer" presStyleCnt="0"/>
      <dgm:spPr/>
    </dgm:pt>
    <dgm:pt modelId="{A504D382-F52A-4E38-84E5-80743171779D}" type="pres">
      <dgm:prSet presAssocID="{6692FE74-E5B8-449B-B908-CC732812F50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CA8C049-545C-42C3-9CE3-D584A1A3C7C1}" type="pres">
      <dgm:prSet presAssocID="{F6312AEA-9A5F-4390-B739-A81F9673D8D7}" presName="spacer" presStyleCnt="0"/>
      <dgm:spPr/>
    </dgm:pt>
    <dgm:pt modelId="{39CDF802-E83B-4410-9DAD-F68014B461D2}" type="pres">
      <dgm:prSet presAssocID="{77C05F45-A1A3-4BB5-BB51-DD778E85F31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472480D-D513-402E-A3E5-D1C8F654C579}" srcId="{9219E075-D539-4BD5-93B3-B3F72908D313}" destId="{AF15EA85-864A-4A3A-ADD3-EDCF0A75BC51}" srcOrd="0" destOrd="0" parTransId="{098FC82B-5C62-4DC2-AC19-3EDF4B658903}" sibTransId="{9FB6252E-4A91-43E5-A231-2CC7F43C84FA}"/>
    <dgm:cxn modelId="{4303800D-E8C0-43ED-8D6A-4B80A39DCEC3}" type="presOf" srcId="{780B4F06-E795-41E4-9587-7F2D39C4FC43}" destId="{763282C4-4520-44E2-987E-FAA56CB8542C}" srcOrd="0" destOrd="0" presId="urn:microsoft.com/office/officeart/2005/8/layout/vList2"/>
    <dgm:cxn modelId="{FD4E8117-9399-4A1B-932B-29B14CF426E7}" type="presOf" srcId="{9219E075-D539-4BD5-93B3-B3F72908D313}" destId="{6DCE02BA-143B-4981-967E-3196E0D4FDCC}" srcOrd="0" destOrd="0" presId="urn:microsoft.com/office/officeart/2005/8/layout/vList2"/>
    <dgm:cxn modelId="{6E7C4D3D-42E0-479B-9C40-A54BC4703C0D}" srcId="{9219E075-D539-4BD5-93B3-B3F72908D313}" destId="{77C05F45-A1A3-4BB5-BB51-DD778E85F318}" srcOrd="3" destOrd="0" parTransId="{B0D5055F-29C9-4A99-875E-5B0DEAC3C2D4}" sibTransId="{74377D6D-B77E-4540-8F85-AF863110C1C7}"/>
    <dgm:cxn modelId="{0CBD7B45-0BB9-4C68-ADDE-28CC6FB5A844}" type="presOf" srcId="{77C05F45-A1A3-4BB5-BB51-DD778E85F318}" destId="{39CDF802-E83B-4410-9DAD-F68014B461D2}" srcOrd="0" destOrd="0" presId="urn:microsoft.com/office/officeart/2005/8/layout/vList2"/>
    <dgm:cxn modelId="{36B984A9-F62E-4694-84E5-A8EF5A8AC5CF}" srcId="{9219E075-D539-4BD5-93B3-B3F72908D313}" destId="{780B4F06-E795-41E4-9587-7F2D39C4FC43}" srcOrd="1" destOrd="0" parTransId="{7DABBD5A-12D1-4672-BABB-8A21139235D1}" sibTransId="{233C4D2F-33BA-48A4-B031-4BAB57A43A91}"/>
    <dgm:cxn modelId="{399271E3-AAC0-44AF-B212-FB615E5FE22F}" srcId="{9219E075-D539-4BD5-93B3-B3F72908D313}" destId="{6692FE74-E5B8-449B-B908-CC732812F50C}" srcOrd="2" destOrd="0" parTransId="{2A76EA6A-081A-4641-83C7-E5832D94456F}" sibTransId="{F6312AEA-9A5F-4390-B739-A81F9673D8D7}"/>
    <dgm:cxn modelId="{8DE267E4-4F9F-4771-8C3D-C30B8829AA4A}" type="presOf" srcId="{AF15EA85-864A-4A3A-ADD3-EDCF0A75BC51}" destId="{723F235F-3CAA-4318-8A8B-C6A6A93D1C91}" srcOrd="0" destOrd="0" presId="urn:microsoft.com/office/officeart/2005/8/layout/vList2"/>
    <dgm:cxn modelId="{07CB63F8-4AE2-448A-B240-3B44F56D126C}" type="presOf" srcId="{6692FE74-E5B8-449B-B908-CC732812F50C}" destId="{A504D382-F52A-4E38-84E5-80743171779D}" srcOrd="0" destOrd="0" presId="urn:microsoft.com/office/officeart/2005/8/layout/vList2"/>
    <dgm:cxn modelId="{9D6F8237-3B93-44C9-B455-484EB1390493}" type="presParOf" srcId="{6DCE02BA-143B-4981-967E-3196E0D4FDCC}" destId="{723F235F-3CAA-4318-8A8B-C6A6A93D1C91}" srcOrd="0" destOrd="0" presId="urn:microsoft.com/office/officeart/2005/8/layout/vList2"/>
    <dgm:cxn modelId="{2EDA2836-57DE-49B9-AF78-C0A9045D9DF9}" type="presParOf" srcId="{6DCE02BA-143B-4981-967E-3196E0D4FDCC}" destId="{E537BFDF-F1BB-48E2-9458-0E97FB836F27}" srcOrd="1" destOrd="0" presId="urn:microsoft.com/office/officeart/2005/8/layout/vList2"/>
    <dgm:cxn modelId="{F944F80D-4B0A-49FF-AA74-EBD040A8DCE6}" type="presParOf" srcId="{6DCE02BA-143B-4981-967E-3196E0D4FDCC}" destId="{763282C4-4520-44E2-987E-FAA56CB8542C}" srcOrd="2" destOrd="0" presId="urn:microsoft.com/office/officeart/2005/8/layout/vList2"/>
    <dgm:cxn modelId="{F02B30F6-2F5A-4CB7-B00C-6A09474363C7}" type="presParOf" srcId="{6DCE02BA-143B-4981-967E-3196E0D4FDCC}" destId="{422654A3-B096-40AE-B9B0-8B1D2E584437}" srcOrd="3" destOrd="0" presId="urn:microsoft.com/office/officeart/2005/8/layout/vList2"/>
    <dgm:cxn modelId="{D6C94D12-7560-4E00-A52E-CCAA7F6601F7}" type="presParOf" srcId="{6DCE02BA-143B-4981-967E-3196E0D4FDCC}" destId="{A504D382-F52A-4E38-84E5-80743171779D}" srcOrd="4" destOrd="0" presId="urn:microsoft.com/office/officeart/2005/8/layout/vList2"/>
    <dgm:cxn modelId="{6441390F-9B17-4230-8A8D-6A103BBAA03F}" type="presParOf" srcId="{6DCE02BA-143B-4981-967E-3196E0D4FDCC}" destId="{7CA8C049-545C-42C3-9CE3-D584A1A3C7C1}" srcOrd="5" destOrd="0" presId="urn:microsoft.com/office/officeart/2005/8/layout/vList2"/>
    <dgm:cxn modelId="{62382921-A9D7-4E9C-8D5B-C346FCE3061B}" type="presParOf" srcId="{6DCE02BA-143B-4981-967E-3196E0D4FDCC}" destId="{39CDF802-E83B-4410-9DAD-F68014B461D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16F658-2DE1-421A-A9BD-7BB66BE02E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5C217B-831F-445E-A051-1B7291363799}">
      <dgm:prSet/>
      <dgm:spPr/>
      <dgm:t>
        <a:bodyPr/>
        <a:lstStyle/>
        <a:p>
          <a:r>
            <a:rPr lang="en-US" dirty="0"/>
            <a:t>What is DAO?</a:t>
          </a:r>
        </a:p>
      </dgm:t>
    </dgm:pt>
    <dgm:pt modelId="{72885EAA-5F2A-4F57-8936-1A381FA753E0}" type="parTrans" cxnId="{98CE8BDF-67B5-44A4-8DB9-0ACF841800FA}">
      <dgm:prSet/>
      <dgm:spPr/>
      <dgm:t>
        <a:bodyPr/>
        <a:lstStyle/>
        <a:p>
          <a:endParaRPr lang="en-US"/>
        </a:p>
      </dgm:t>
    </dgm:pt>
    <dgm:pt modelId="{18290054-2BA3-4B41-87F5-97BEA2C3C856}" type="sibTrans" cxnId="{98CE8BDF-67B5-44A4-8DB9-0ACF841800FA}">
      <dgm:prSet/>
      <dgm:spPr/>
      <dgm:t>
        <a:bodyPr/>
        <a:lstStyle/>
        <a:p>
          <a:endParaRPr lang="en-US"/>
        </a:p>
      </dgm:t>
    </dgm:pt>
    <dgm:pt modelId="{AC5916F0-5BC4-4670-8E3C-B3DE77FD9ABF}">
      <dgm:prSet/>
      <dgm:spPr/>
      <dgm:t>
        <a:bodyPr/>
        <a:lstStyle/>
        <a:p>
          <a:r>
            <a:rPr lang="en-US" dirty="0"/>
            <a:t>Maintains Ethereum cryptocurrency</a:t>
          </a:r>
        </a:p>
      </dgm:t>
    </dgm:pt>
    <dgm:pt modelId="{C2764DAB-BAE6-45E4-A6E0-8B813E950F8E}" type="parTrans" cxnId="{D1E6A812-B3AB-4F34-BEC4-6688F7A6B593}">
      <dgm:prSet/>
      <dgm:spPr/>
      <dgm:t>
        <a:bodyPr/>
        <a:lstStyle/>
        <a:p>
          <a:endParaRPr lang="en-US"/>
        </a:p>
      </dgm:t>
    </dgm:pt>
    <dgm:pt modelId="{453C7E76-5D37-46B9-A52D-FEB9FB01285C}" type="sibTrans" cxnId="{D1E6A812-B3AB-4F34-BEC4-6688F7A6B593}">
      <dgm:prSet/>
      <dgm:spPr/>
      <dgm:t>
        <a:bodyPr/>
        <a:lstStyle/>
        <a:p>
          <a:endParaRPr lang="en-US"/>
        </a:p>
      </dgm:t>
    </dgm:pt>
    <dgm:pt modelId="{7D9BBA00-14CF-4448-8870-3774DEBF969D}">
      <dgm:prSet/>
      <dgm:spPr/>
      <dgm:t>
        <a:bodyPr/>
        <a:lstStyle/>
        <a:p>
          <a:r>
            <a:rPr lang="en-US" dirty="0"/>
            <a:t>DAO Got Hacked</a:t>
          </a:r>
        </a:p>
      </dgm:t>
    </dgm:pt>
    <dgm:pt modelId="{D619046C-0F70-48EB-8C1C-0700D7A0873E}" type="parTrans" cxnId="{CEEE2AEB-CE41-4FF0-944A-E33FFC1C8B06}">
      <dgm:prSet/>
      <dgm:spPr/>
      <dgm:t>
        <a:bodyPr/>
        <a:lstStyle/>
        <a:p>
          <a:endParaRPr lang="en-US"/>
        </a:p>
      </dgm:t>
    </dgm:pt>
    <dgm:pt modelId="{A6D1F843-6BAE-4117-A86C-0EA59FB4919B}" type="sibTrans" cxnId="{CEEE2AEB-CE41-4FF0-944A-E33FFC1C8B06}">
      <dgm:prSet/>
      <dgm:spPr/>
      <dgm:t>
        <a:bodyPr/>
        <a:lstStyle/>
        <a:p>
          <a:endParaRPr lang="en-US"/>
        </a:p>
      </dgm:t>
    </dgm:pt>
    <dgm:pt modelId="{2C0C2137-770A-43D6-A29D-A0689DAC5913}">
      <dgm:prSet/>
      <dgm:spPr/>
      <dgm:t>
        <a:bodyPr/>
        <a:lstStyle/>
        <a:p>
          <a:r>
            <a:rPr lang="en-US" dirty="0"/>
            <a:t>A bug in the DAO code  </a:t>
          </a:r>
        </a:p>
      </dgm:t>
    </dgm:pt>
    <dgm:pt modelId="{31E424D9-E44D-4723-B17F-0A857848AC81}" type="parTrans" cxnId="{96EDBCD1-09F0-4B4A-B9F4-FCF95B10169B}">
      <dgm:prSet/>
      <dgm:spPr/>
      <dgm:t>
        <a:bodyPr/>
        <a:lstStyle/>
        <a:p>
          <a:endParaRPr lang="en-US"/>
        </a:p>
      </dgm:t>
    </dgm:pt>
    <dgm:pt modelId="{723D409E-6935-4DA2-BDAC-9540EB469FF6}" type="sibTrans" cxnId="{96EDBCD1-09F0-4B4A-B9F4-FCF95B10169B}">
      <dgm:prSet/>
      <dgm:spPr/>
      <dgm:t>
        <a:bodyPr/>
        <a:lstStyle/>
        <a:p>
          <a:endParaRPr lang="en-US"/>
        </a:p>
      </dgm:t>
    </dgm:pt>
    <dgm:pt modelId="{E1620490-A57E-40A7-963F-0409073A8579}">
      <dgm:prSet/>
      <dgm:spPr/>
      <dgm:t>
        <a:bodyPr/>
        <a:lstStyle/>
        <a:p>
          <a:r>
            <a:rPr lang="en-US" dirty="0"/>
            <a:t>Stole 55 million dollars </a:t>
          </a:r>
        </a:p>
      </dgm:t>
    </dgm:pt>
    <dgm:pt modelId="{198958A4-FD13-4EC5-B3DE-6EBC578896AF}" type="parTrans" cxnId="{483D3BDB-53FE-4924-A0C0-9517B19CFD07}">
      <dgm:prSet/>
      <dgm:spPr/>
      <dgm:t>
        <a:bodyPr/>
        <a:lstStyle/>
        <a:p>
          <a:endParaRPr lang="en-US"/>
        </a:p>
      </dgm:t>
    </dgm:pt>
    <dgm:pt modelId="{DCAF264C-D6B3-4B93-8A32-7C9CEC144DB9}" type="sibTrans" cxnId="{483D3BDB-53FE-4924-A0C0-9517B19CFD07}">
      <dgm:prSet/>
      <dgm:spPr/>
      <dgm:t>
        <a:bodyPr/>
        <a:lstStyle/>
        <a:p>
          <a:endParaRPr lang="en-US"/>
        </a:p>
      </dgm:t>
    </dgm:pt>
    <dgm:pt modelId="{5C7F15FD-8E2A-482A-8527-ABD49CCDBE4B}">
      <dgm:prSet/>
      <dgm:spPr/>
      <dgm:t>
        <a:bodyPr/>
        <a:lstStyle/>
        <a:p>
          <a:r>
            <a:rPr lang="en-US" dirty="0"/>
            <a:t>Consequences</a:t>
          </a:r>
        </a:p>
      </dgm:t>
    </dgm:pt>
    <dgm:pt modelId="{8D0D0267-377F-472F-B27A-5C1C0952DEAB}" type="parTrans" cxnId="{37FFB395-087F-4F43-9986-B1947EB6EE91}">
      <dgm:prSet/>
      <dgm:spPr/>
      <dgm:t>
        <a:bodyPr/>
        <a:lstStyle/>
        <a:p>
          <a:endParaRPr lang="en-US"/>
        </a:p>
      </dgm:t>
    </dgm:pt>
    <dgm:pt modelId="{18B8F8C6-B176-4FFC-A798-92FEB03CAFF4}" type="sibTrans" cxnId="{37FFB395-087F-4F43-9986-B1947EB6EE91}">
      <dgm:prSet/>
      <dgm:spPr/>
      <dgm:t>
        <a:bodyPr/>
        <a:lstStyle/>
        <a:p>
          <a:endParaRPr lang="en-US"/>
        </a:p>
      </dgm:t>
    </dgm:pt>
    <dgm:pt modelId="{AB870AB2-0F03-4F78-84B6-448A1F79B9A1}">
      <dgm:prSet/>
      <dgm:spPr/>
      <dgm:t>
        <a:bodyPr/>
        <a:lstStyle/>
        <a:p>
          <a:endParaRPr lang="en-US" dirty="0"/>
        </a:p>
      </dgm:t>
    </dgm:pt>
    <dgm:pt modelId="{B77F4B66-A203-4D71-8DC4-063EE3EE75FF}" type="parTrans" cxnId="{CE6EB36E-36A8-44DC-BF62-9A7F380C95DE}">
      <dgm:prSet/>
      <dgm:spPr/>
      <dgm:t>
        <a:bodyPr/>
        <a:lstStyle/>
        <a:p>
          <a:endParaRPr lang="en-US"/>
        </a:p>
      </dgm:t>
    </dgm:pt>
    <dgm:pt modelId="{75C9C978-38AB-402E-A1B4-BAF01BFE7DE0}" type="sibTrans" cxnId="{CE6EB36E-36A8-44DC-BF62-9A7F380C95DE}">
      <dgm:prSet/>
      <dgm:spPr/>
      <dgm:t>
        <a:bodyPr/>
        <a:lstStyle/>
        <a:p>
          <a:endParaRPr lang="en-US"/>
        </a:p>
      </dgm:t>
    </dgm:pt>
    <dgm:pt modelId="{5B6A1D99-DB87-48C1-8BF6-D2B4E821E84F}">
      <dgm:prSet/>
      <dgm:spPr/>
      <dgm:t>
        <a:bodyPr/>
        <a:lstStyle/>
        <a:p>
          <a:r>
            <a:rPr lang="en-US" dirty="0"/>
            <a:t>Hard forked the blockchain </a:t>
          </a:r>
        </a:p>
      </dgm:t>
    </dgm:pt>
    <dgm:pt modelId="{E10D7835-B700-4163-AB96-5F4FFF0EA100}" type="parTrans" cxnId="{A07A7127-9486-4279-A2C9-14A72619FB28}">
      <dgm:prSet/>
      <dgm:spPr/>
      <dgm:t>
        <a:bodyPr/>
        <a:lstStyle/>
        <a:p>
          <a:endParaRPr lang="en-US"/>
        </a:p>
      </dgm:t>
    </dgm:pt>
    <dgm:pt modelId="{6EAE938A-21B5-49C1-BA5B-8AA5B751F007}" type="sibTrans" cxnId="{A07A7127-9486-4279-A2C9-14A72619FB28}">
      <dgm:prSet/>
      <dgm:spPr/>
      <dgm:t>
        <a:bodyPr/>
        <a:lstStyle/>
        <a:p>
          <a:endParaRPr lang="en-US"/>
        </a:p>
      </dgm:t>
    </dgm:pt>
    <dgm:pt modelId="{EDA5B942-BAF1-4A58-B98C-8FEE7F75F126}">
      <dgm:prSet/>
      <dgm:spPr/>
      <dgm:t>
        <a:bodyPr/>
        <a:lstStyle/>
        <a:p>
          <a:r>
            <a:rPr lang="en-US" dirty="0"/>
            <a:t>Trust in Cryptocurrency decreased resulting in decrease in value</a:t>
          </a:r>
        </a:p>
      </dgm:t>
    </dgm:pt>
    <dgm:pt modelId="{2EF777A4-BF0F-4B77-9EEE-9339402DC5AF}" type="sibTrans" cxnId="{668F73BC-DDC0-4551-900C-72EA187FCC2C}">
      <dgm:prSet/>
      <dgm:spPr/>
      <dgm:t>
        <a:bodyPr/>
        <a:lstStyle/>
        <a:p>
          <a:endParaRPr lang="en-US"/>
        </a:p>
      </dgm:t>
    </dgm:pt>
    <dgm:pt modelId="{0A532515-2FC0-4001-9183-89DEC2E0AA1C}" type="parTrans" cxnId="{668F73BC-DDC0-4551-900C-72EA187FCC2C}">
      <dgm:prSet/>
      <dgm:spPr/>
      <dgm:t>
        <a:bodyPr/>
        <a:lstStyle/>
        <a:p>
          <a:endParaRPr lang="en-US"/>
        </a:p>
      </dgm:t>
    </dgm:pt>
    <dgm:pt modelId="{CFF62352-9B9E-4A27-810B-03C85BDDC34A}" type="pres">
      <dgm:prSet presAssocID="{2D16F658-2DE1-421A-A9BD-7BB66BE02ED9}" presName="linear" presStyleCnt="0">
        <dgm:presLayoutVars>
          <dgm:dir/>
          <dgm:animLvl val="lvl"/>
          <dgm:resizeHandles val="exact"/>
        </dgm:presLayoutVars>
      </dgm:prSet>
      <dgm:spPr/>
    </dgm:pt>
    <dgm:pt modelId="{7997F640-678A-4CCE-9EBB-7B35803589FC}" type="pres">
      <dgm:prSet presAssocID="{285C217B-831F-445E-A051-1B7291363799}" presName="parentLin" presStyleCnt="0"/>
      <dgm:spPr/>
    </dgm:pt>
    <dgm:pt modelId="{3FB43935-3B2C-44BE-8676-D588B761C041}" type="pres">
      <dgm:prSet presAssocID="{285C217B-831F-445E-A051-1B7291363799}" presName="parentLeftMargin" presStyleLbl="node1" presStyleIdx="0" presStyleCnt="3"/>
      <dgm:spPr/>
    </dgm:pt>
    <dgm:pt modelId="{72CFDAA4-E6DE-4740-8842-792467744496}" type="pres">
      <dgm:prSet presAssocID="{285C217B-831F-445E-A051-1B729136379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0B456A5-A845-4806-8759-C2C07352A89F}" type="pres">
      <dgm:prSet presAssocID="{285C217B-831F-445E-A051-1B7291363799}" presName="negativeSpace" presStyleCnt="0"/>
      <dgm:spPr/>
    </dgm:pt>
    <dgm:pt modelId="{8BACC11E-4563-4166-8958-4B8838239764}" type="pres">
      <dgm:prSet presAssocID="{285C217B-831F-445E-A051-1B7291363799}" presName="childText" presStyleLbl="conFgAcc1" presStyleIdx="0" presStyleCnt="3">
        <dgm:presLayoutVars>
          <dgm:bulletEnabled val="1"/>
        </dgm:presLayoutVars>
      </dgm:prSet>
      <dgm:spPr/>
    </dgm:pt>
    <dgm:pt modelId="{BDD14C36-A34B-488E-8E5A-39965D4C8E0D}" type="pres">
      <dgm:prSet presAssocID="{18290054-2BA3-4B41-87F5-97BEA2C3C856}" presName="spaceBetweenRectangles" presStyleCnt="0"/>
      <dgm:spPr/>
    </dgm:pt>
    <dgm:pt modelId="{B933C9C4-AEDD-4709-B41E-DC2B4D920602}" type="pres">
      <dgm:prSet presAssocID="{7D9BBA00-14CF-4448-8870-3774DEBF969D}" presName="parentLin" presStyleCnt="0"/>
      <dgm:spPr/>
    </dgm:pt>
    <dgm:pt modelId="{FFE84DF7-ADFD-45C3-B73F-6C2FFF7906EF}" type="pres">
      <dgm:prSet presAssocID="{7D9BBA00-14CF-4448-8870-3774DEBF969D}" presName="parentLeftMargin" presStyleLbl="node1" presStyleIdx="0" presStyleCnt="3"/>
      <dgm:spPr/>
    </dgm:pt>
    <dgm:pt modelId="{D38D9D64-FE3A-4FF8-BFB1-34120BF43E2F}" type="pres">
      <dgm:prSet presAssocID="{7D9BBA00-14CF-4448-8870-3774DEBF969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8F46395-E2E2-4CFA-B68E-7C49CAF3D458}" type="pres">
      <dgm:prSet presAssocID="{7D9BBA00-14CF-4448-8870-3774DEBF969D}" presName="negativeSpace" presStyleCnt="0"/>
      <dgm:spPr/>
    </dgm:pt>
    <dgm:pt modelId="{99C7F768-7EA3-4F56-A2BF-3CF093F0270C}" type="pres">
      <dgm:prSet presAssocID="{7D9BBA00-14CF-4448-8870-3774DEBF969D}" presName="childText" presStyleLbl="conFgAcc1" presStyleIdx="1" presStyleCnt="3">
        <dgm:presLayoutVars>
          <dgm:bulletEnabled val="1"/>
        </dgm:presLayoutVars>
      </dgm:prSet>
      <dgm:spPr/>
    </dgm:pt>
    <dgm:pt modelId="{262C6B39-D06F-4DBB-BEB9-C728AA116DFA}" type="pres">
      <dgm:prSet presAssocID="{A6D1F843-6BAE-4117-A86C-0EA59FB4919B}" presName="spaceBetweenRectangles" presStyleCnt="0"/>
      <dgm:spPr/>
    </dgm:pt>
    <dgm:pt modelId="{2034E815-2349-4567-9BE4-516E5D33642D}" type="pres">
      <dgm:prSet presAssocID="{5C7F15FD-8E2A-482A-8527-ABD49CCDBE4B}" presName="parentLin" presStyleCnt="0"/>
      <dgm:spPr/>
    </dgm:pt>
    <dgm:pt modelId="{06551533-D058-4727-8183-36FDC7F2185D}" type="pres">
      <dgm:prSet presAssocID="{5C7F15FD-8E2A-482A-8527-ABD49CCDBE4B}" presName="parentLeftMargin" presStyleLbl="node1" presStyleIdx="1" presStyleCnt="3"/>
      <dgm:spPr/>
    </dgm:pt>
    <dgm:pt modelId="{76C829D2-CC99-4888-A114-78C572C967CF}" type="pres">
      <dgm:prSet presAssocID="{5C7F15FD-8E2A-482A-8527-ABD49CCDBE4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B11B03D-F310-48F7-A3ED-ABE277F2E030}" type="pres">
      <dgm:prSet presAssocID="{5C7F15FD-8E2A-482A-8527-ABD49CCDBE4B}" presName="negativeSpace" presStyleCnt="0"/>
      <dgm:spPr/>
    </dgm:pt>
    <dgm:pt modelId="{84DB0951-C9E5-41AA-86BB-550C77FBF5FA}" type="pres">
      <dgm:prSet presAssocID="{5C7F15FD-8E2A-482A-8527-ABD49CCDBE4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0B3FD07-6734-4946-866D-1672E0895E88}" type="presOf" srcId="{5B6A1D99-DB87-48C1-8BF6-D2B4E821E84F}" destId="{84DB0951-C9E5-41AA-86BB-550C77FBF5FA}" srcOrd="0" destOrd="0" presId="urn:microsoft.com/office/officeart/2005/8/layout/list1"/>
    <dgm:cxn modelId="{55A29211-755D-4887-9D4F-62E12728932C}" type="presOf" srcId="{285C217B-831F-445E-A051-1B7291363799}" destId="{3FB43935-3B2C-44BE-8676-D588B761C041}" srcOrd="0" destOrd="0" presId="urn:microsoft.com/office/officeart/2005/8/layout/list1"/>
    <dgm:cxn modelId="{D1E6A812-B3AB-4F34-BEC4-6688F7A6B593}" srcId="{285C217B-831F-445E-A051-1B7291363799}" destId="{AC5916F0-5BC4-4670-8E3C-B3DE77FD9ABF}" srcOrd="0" destOrd="0" parTransId="{C2764DAB-BAE6-45E4-A6E0-8B813E950F8E}" sibTransId="{453C7E76-5D37-46B9-A52D-FEB9FB01285C}"/>
    <dgm:cxn modelId="{464FE519-8DD0-4780-8CE6-74A7C8F820F4}" type="presOf" srcId="{AB870AB2-0F03-4F78-84B6-448A1F79B9A1}" destId="{84DB0951-C9E5-41AA-86BB-550C77FBF5FA}" srcOrd="0" destOrd="2" presId="urn:microsoft.com/office/officeart/2005/8/layout/list1"/>
    <dgm:cxn modelId="{A3874F1F-FE2C-4723-BA6A-0FA795204472}" type="presOf" srcId="{2D16F658-2DE1-421A-A9BD-7BB66BE02ED9}" destId="{CFF62352-9B9E-4A27-810B-03C85BDDC34A}" srcOrd="0" destOrd="0" presId="urn:microsoft.com/office/officeart/2005/8/layout/list1"/>
    <dgm:cxn modelId="{A07A7127-9486-4279-A2C9-14A72619FB28}" srcId="{5C7F15FD-8E2A-482A-8527-ABD49CCDBE4B}" destId="{5B6A1D99-DB87-48C1-8BF6-D2B4E821E84F}" srcOrd="0" destOrd="0" parTransId="{E10D7835-B700-4163-AB96-5F4FFF0EA100}" sibTransId="{6EAE938A-21B5-49C1-BA5B-8AA5B751F007}"/>
    <dgm:cxn modelId="{96C5AC29-E09E-4A4C-AF4A-60C6D1558613}" type="presOf" srcId="{EDA5B942-BAF1-4A58-B98C-8FEE7F75F126}" destId="{84DB0951-C9E5-41AA-86BB-550C77FBF5FA}" srcOrd="0" destOrd="1" presId="urn:microsoft.com/office/officeart/2005/8/layout/list1"/>
    <dgm:cxn modelId="{30805A35-914C-4E7A-9929-055638E1598E}" type="presOf" srcId="{2C0C2137-770A-43D6-A29D-A0689DAC5913}" destId="{99C7F768-7EA3-4F56-A2BF-3CF093F0270C}" srcOrd="0" destOrd="0" presId="urn:microsoft.com/office/officeart/2005/8/layout/list1"/>
    <dgm:cxn modelId="{CA1D195C-4626-4D5B-9713-9A636B403A49}" type="presOf" srcId="{AC5916F0-5BC4-4670-8E3C-B3DE77FD9ABF}" destId="{8BACC11E-4563-4166-8958-4B8838239764}" srcOrd="0" destOrd="0" presId="urn:microsoft.com/office/officeart/2005/8/layout/list1"/>
    <dgm:cxn modelId="{CE6EB36E-36A8-44DC-BF62-9A7F380C95DE}" srcId="{5C7F15FD-8E2A-482A-8527-ABD49CCDBE4B}" destId="{AB870AB2-0F03-4F78-84B6-448A1F79B9A1}" srcOrd="2" destOrd="0" parTransId="{B77F4B66-A203-4D71-8DC4-063EE3EE75FF}" sibTransId="{75C9C978-38AB-402E-A1B4-BAF01BFE7DE0}"/>
    <dgm:cxn modelId="{37FFB395-087F-4F43-9986-B1947EB6EE91}" srcId="{2D16F658-2DE1-421A-A9BD-7BB66BE02ED9}" destId="{5C7F15FD-8E2A-482A-8527-ABD49CCDBE4B}" srcOrd="2" destOrd="0" parTransId="{8D0D0267-377F-472F-B27A-5C1C0952DEAB}" sibTransId="{18B8F8C6-B176-4FFC-A798-92FEB03CAFF4}"/>
    <dgm:cxn modelId="{BF78E09B-C3F9-4270-9E93-EAEE26395999}" type="presOf" srcId="{7D9BBA00-14CF-4448-8870-3774DEBF969D}" destId="{FFE84DF7-ADFD-45C3-B73F-6C2FFF7906EF}" srcOrd="0" destOrd="0" presId="urn:microsoft.com/office/officeart/2005/8/layout/list1"/>
    <dgm:cxn modelId="{490689B2-D96E-4E34-BFA7-9DC7F4D34453}" type="presOf" srcId="{7D9BBA00-14CF-4448-8870-3774DEBF969D}" destId="{D38D9D64-FE3A-4FF8-BFB1-34120BF43E2F}" srcOrd="1" destOrd="0" presId="urn:microsoft.com/office/officeart/2005/8/layout/list1"/>
    <dgm:cxn modelId="{B8D32BB3-CDA8-4B30-973B-470E5C1F0357}" type="presOf" srcId="{285C217B-831F-445E-A051-1B7291363799}" destId="{72CFDAA4-E6DE-4740-8842-792467744496}" srcOrd="1" destOrd="0" presId="urn:microsoft.com/office/officeart/2005/8/layout/list1"/>
    <dgm:cxn modelId="{668F73BC-DDC0-4551-900C-72EA187FCC2C}" srcId="{5C7F15FD-8E2A-482A-8527-ABD49CCDBE4B}" destId="{EDA5B942-BAF1-4A58-B98C-8FEE7F75F126}" srcOrd="1" destOrd="0" parTransId="{0A532515-2FC0-4001-9183-89DEC2E0AA1C}" sibTransId="{2EF777A4-BF0F-4B77-9EEE-9339402DC5AF}"/>
    <dgm:cxn modelId="{3DBE8FC3-EF3C-4DFA-835A-BCCF2F92C869}" type="presOf" srcId="{5C7F15FD-8E2A-482A-8527-ABD49CCDBE4B}" destId="{76C829D2-CC99-4888-A114-78C572C967CF}" srcOrd="1" destOrd="0" presId="urn:microsoft.com/office/officeart/2005/8/layout/list1"/>
    <dgm:cxn modelId="{96EDBCD1-09F0-4B4A-B9F4-FCF95B10169B}" srcId="{7D9BBA00-14CF-4448-8870-3774DEBF969D}" destId="{2C0C2137-770A-43D6-A29D-A0689DAC5913}" srcOrd="0" destOrd="0" parTransId="{31E424D9-E44D-4723-B17F-0A857848AC81}" sibTransId="{723D409E-6935-4DA2-BDAC-9540EB469FF6}"/>
    <dgm:cxn modelId="{483D3BDB-53FE-4924-A0C0-9517B19CFD07}" srcId="{7D9BBA00-14CF-4448-8870-3774DEBF969D}" destId="{E1620490-A57E-40A7-963F-0409073A8579}" srcOrd="1" destOrd="0" parTransId="{198958A4-FD13-4EC5-B3DE-6EBC578896AF}" sibTransId="{DCAF264C-D6B3-4B93-8A32-7C9CEC144DB9}"/>
    <dgm:cxn modelId="{98CE8BDF-67B5-44A4-8DB9-0ACF841800FA}" srcId="{2D16F658-2DE1-421A-A9BD-7BB66BE02ED9}" destId="{285C217B-831F-445E-A051-1B7291363799}" srcOrd="0" destOrd="0" parTransId="{72885EAA-5F2A-4F57-8936-1A381FA753E0}" sibTransId="{18290054-2BA3-4B41-87F5-97BEA2C3C856}"/>
    <dgm:cxn modelId="{99BABFE5-314F-4840-8CDF-AAF1416549E1}" type="presOf" srcId="{E1620490-A57E-40A7-963F-0409073A8579}" destId="{99C7F768-7EA3-4F56-A2BF-3CF093F0270C}" srcOrd="0" destOrd="1" presId="urn:microsoft.com/office/officeart/2005/8/layout/list1"/>
    <dgm:cxn modelId="{CEEE2AEB-CE41-4FF0-944A-E33FFC1C8B06}" srcId="{2D16F658-2DE1-421A-A9BD-7BB66BE02ED9}" destId="{7D9BBA00-14CF-4448-8870-3774DEBF969D}" srcOrd="1" destOrd="0" parTransId="{D619046C-0F70-48EB-8C1C-0700D7A0873E}" sibTransId="{A6D1F843-6BAE-4117-A86C-0EA59FB4919B}"/>
    <dgm:cxn modelId="{114776F9-6B4E-4564-A8F6-269135CD5014}" type="presOf" srcId="{5C7F15FD-8E2A-482A-8527-ABD49CCDBE4B}" destId="{06551533-D058-4727-8183-36FDC7F2185D}" srcOrd="0" destOrd="0" presId="urn:microsoft.com/office/officeart/2005/8/layout/list1"/>
    <dgm:cxn modelId="{B897E53C-990F-49BB-8102-609952BCA6AB}" type="presParOf" srcId="{CFF62352-9B9E-4A27-810B-03C85BDDC34A}" destId="{7997F640-678A-4CCE-9EBB-7B35803589FC}" srcOrd="0" destOrd="0" presId="urn:microsoft.com/office/officeart/2005/8/layout/list1"/>
    <dgm:cxn modelId="{F3B1B925-0555-44A5-BC6B-8129DD734407}" type="presParOf" srcId="{7997F640-678A-4CCE-9EBB-7B35803589FC}" destId="{3FB43935-3B2C-44BE-8676-D588B761C041}" srcOrd="0" destOrd="0" presId="urn:microsoft.com/office/officeart/2005/8/layout/list1"/>
    <dgm:cxn modelId="{1AC42038-663D-4B6C-860B-382BF8775635}" type="presParOf" srcId="{7997F640-678A-4CCE-9EBB-7B35803589FC}" destId="{72CFDAA4-E6DE-4740-8842-792467744496}" srcOrd="1" destOrd="0" presId="urn:microsoft.com/office/officeart/2005/8/layout/list1"/>
    <dgm:cxn modelId="{853F07E2-0834-46C6-885F-8F545DF383D2}" type="presParOf" srcId="{CFF62352-9B9E-4A27-810B-03C85BDDC34A}" destId="{A0B456A5-A845-4806-8759-C2C07352A89F}" srcOrd="1" destOrd="0" presId="urn:microsoft.com/office/officeart/2005/8/layout/list1"/>
    <dgm:cxn modelId="{7414C798-472A-419C-BA15-42842A945A2A}" type="presParOf" srcId="{CFF62352-9B9E-4A27-810B-03C85BDDC34A}" destId="{8BACC11E-4563-4166-8958-4B8838239764}" srcOrd="2" destOrd="0" presId="urn:microsoft.com/office/officeart/2005/8/layout/list1"/>
    <dgm:cxn modelId="{365D0D5A-5684-492F-BA4E-DA63311A9E0A}" type="presParOf" srcId="{CFF62352-9B9E-4A27-810B-03C85BDDC34A}" destId="{BDD14C36-A34B-488E-8E5A-39965D4C8E0D}" srcOrd="3" destOrd="0" presId="urn:microsoft.com/office/officeart/2005/8/layout/list1"/>
    <dgm:cxn modelId="{34DF1978-4963-4AB3-9388-6D8EF357BBA8}" type="presParOf" srcId="{CFF62352-9B9E-4A27-810B-03C85BDDC34A}" destId="{B933C9C4-AEDD-4709-B41E-DC2B4D920602}" srcOrd="4" destOrd="0" presId="urn:microsoft.com/office/officeart/2005/8/layout/list1"/>
    <dgm:cxn modelId="{95B393DF-3B9A-4A5A-97DD-3F0D11F5E9ED}" type="presParOf" srcId="{B933C9C4-AEDD-4709-B41E-DC2B4D920602}" destId="{FFE84DF7-ADFD-45C3-B73F-6C2FFF7906EF}" srcOrd="0" destOrd="0" presId="urn:microsoft.com/office/officeart/2005/8/layout/list1"/>
    <dgm:cxn modelId="{30BF5595-09C1-4D60-81C1-1E7A342C404B}" type="presParOf" srcId="{B933C9C4-AEDD-4709-B41E-DC2B4D920602}" destId="{D38D9D64-FE3A-4FF8-BFB1-34120BF43E2F}" srcOrd="1" destOrd="0" presId="urn:microsoft.com/office/officeart/2005/8/layout/list1"/>
    <dgm:cxn modelId="{8CA1FD9F-A3A9-4FA0-A201-BB6272E331EA}" type="presParOf" srcId="{CFF62352-9B9E-4A27-810B-03C85BDDC34A}" destId="{18F46395-E2E2-4CFA-B68E-7C49CAF3D458}" srcOrd="5" destOrd="0" presId="urn:microsoft.com/office/officeart/2005/8/layout/list1"/>
    <dgm:cxn modelId="{36803973-11E7-49E1-AB07-365F33DA2E2E}" type="presParOf" srcId="{CFF62352-9B9E-4A27-810B-03C85BDDC34A}" destId="{99C7F768-7EA3-4F56-A2BF-3CF093F0270C}" srcOrd="6" destOrd="0" presId="urn:microsoft.com/office/officeart/2005/8/layout/list1"/>
    <dgm:cxn modelId="{1FE9D098-DB79-46C3-9813-BC96C621BF15}" type="presParOf" srcId="{CFF62352-9B9E-4A27-810B-03C85BDDC34A}" destId="{262C6B39-D06F-4DBB-BEB9-C728AA116DFA}" srcOrd="7" destOrd="0" presId="urn:microsoft.com/office/officeart/2005/8/layout/list1"/>
    <dgm:cxn modelId="{E2682728-9FE4-4A35-BFA7-C285523E983B}" type="presParOf" srcId="{CFF62352-9B9E-4A27-810B-03C85BDDC34A}" destId="{2034E815-2349-4567-9BE4-516E5D33642D}" srcOrd="8" destOrd="0" presId="urn:microsoft.com/office/officeart/2005/8/layout/list1"/>
    <dgm:cxn modelId="{99B88239-9CEB-4646-84E1-D4F991156E24}" type="presParOf" srcId="{2034E815-2349-4567-9BE4-516E5D33642D}" destId="{06551533-D058-4727-8183-36FDC7F2185D}" srcOrd="0" destOrd="0" presId="urn:microsoft.com/office/officeart/2005/8/layout/list1"/>
    <dgm:cxn modelId="{5F055508-D95E-4280-9D77-C51FE7755C98}" type="presParOf" srcId="{2034E815-2349-4567-9BE4-516E5D33642D}" destId="{76C829D2-CC99-4888-A114-78C572C967CF}" srcOrd="1" destOrd="0" presId="urn:microsoft.com/office/officeart/2005/8/layout/list1"/>
    <dgm:cxn modelId="{551B7885-633B-40D2-AFF9-DCA0CEF27EBD}" type="presParOf" srcId="{CFF62352-9B9E-4A27-810B-03C85BDDC34A}" destId="{CB11B03D-F310-48F7-A3ED-ABE277F2E030}" srcOrd="9" destOrd="0" presId="urn:microsoft.com/office/officeart/2005/8/layout/list1"/>
    <dgm:cxn modelId="{E64551FD-EC99-48A0-A393-6192283ABE9A}" type="presParOf" srcId="{CFF62352-9B9E-4A27-810B-03C85BDDC34A}" destId="{84DB0951-C9E5-41AA-86BB-550C77FBF5F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16F658-2DE1-421A-A9BD-7BB66BE02ED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85C217B-831F-445E-A051-1B7291363799}">
      <dgm:prSet/>
      <dgm:spPr/>
      <dgm:t>
        <a:bodyPr/>
        <a:lstStyle/>
        <a:p>
          <a:r>
            <a:rPr lang="en-US" dirty="0"/>
            <a:t>Hacker</a:t>
          </a:r>
        </a:p>
      </dgm:t>
    </dgm:pt>
    <dgm:pt modelId="{72885EAA-5F2A-4F57-8936-1A381FA753E0}" type="parTrans" cxnId="{98CE8BDF-67B5-44A4-8DB9-0ACF841800FA}">
      <dgm:prSet/>
      <dgm:spPr/>
      <dgm:t>
        <a:bodyPr/>
        <a:lstStyle/>
        <a:p>
          <a:endParaRPr lang="en-US"/>
        </a:p>
      </dgm:t>
    </dgm:pt>
    <dgm:pt modelId="{18290054-2BA3-4B41-87F5-97BEA2C3C856}" type="sibTrans" cxnId="{98CE8BDF-67B5-44A4-8DB9-0ACF841800FA}">
      <dgm:prSet/>
      <dgm:spPr/>
      <dgm:t>
        <a:bodyPr/>
        <a:lstStyle/>
        <a:p>
          <a:endParaRPr lang="en-US"/>
        </a:p>
      </dgm:t>
    </dgm:pt>
    <dgm:pt modelId="{AC5916F0-5BC4-4670-8E3C-B3DE77FD9ABF}">
      <dgm:prSet/>
      <dgm:spPr/>
      <dgm:t>
        <a:bodyPr/>
        <a:lstStyle/>
        <a:p>
          <a:r>
            <a:rPr lang="en-US" dirty="0"/>
            <a:t>Stole the money</a:t>
          </a:r>
        </a:p>
      </dgm:t>
    </dgm:pt>
    <dgm:pt modelId="{C2764DAB-BAE6-45E4-A6E0-8B813E950F8E}" type="parTrans" cxnId="{D1E6A812-B3AB-4F34-BEC4-6688F7A6B593}">
      <dgm:prSet/>
      <dgm:spPr/>
      <dgm:t>
        <a:bodyPr/>
        <a:lstStyle/>
        <a:p>
          <a:endParaRPr lang="en-US"/>
        </a:p>
      </dgm:t>
    </dgm:pt>
    <dgm:pt modelId="{453C7E76-5D37-46B9-A52D-FEB9FB01285C}" type="sibTrans" cxnId="{D1E6A812-B3AB-4F34-BEC4-6688F7A6B593}">
      <dgm:prSet/>
      <dgm:spPr/>
      <dgm:t>
        <a:bodyPr/>
        <a:lstStyle/>
        <a:p>
          <a:endParaRPr lang="en-US"/>
        </a:p>
      </dgm:t>
    </dgm:pt>
    <dgm:pt modelId="{7D9BBA00-14CF-4448-8870-3774DEBF969D}">
      <dgm:prSet/>
      <dgm:spPr/>
      <dgm:t>
        <a:bodyPr/>
        <a:lstStyle/>
        <a:p>
          <a:r>
            <a:rPr lang="en-US" dirty="0"/>
            <a:t>Ethereum Foundation</a:t>
          </a:r>
        </a:p>
      </dgm:t>
    </dgm:pt>
    <dgm:pt modelId="{D619046C-0F70-48EB-8C1C-0700D7A0873E}" type="parTrans" cxnId="{CEEE2AEB-CE41-4FF0-944A-E33FFC1C8B06}">
      <dgm:prSet/>
      <dgm:spPr/>
      <dgm:t>
        <a:bodyPr/>
        <a:lstStyle/>
        <a:p>
          <a:endParaRPr lang="en-US"/>
        </a:p>
      </dgm:t>
    </dgm:pt>
    <dgm:pt modelId="{A6D1F843-6BAE-4117-A86C-0EA59FB4919B}" type="sibTrans" cxnId="{CEEE2AEB-CE41-4FF0-944A-E33FFC1C8B06}">
      <dgm:prSet/>
      <dgm:spPr/>
      <dgm:t>
        <a:bodyPr/>
        <a:lstStyle/>
        <a:p>
          <a:endParaRPr lang="en-US"/>
        </a:p>
      </dgm:t>
    </dgm:pt>
    <dgm:pt modelId="{2C0C2137-770A-43D6-A29D-A0689DAC5913}">
      <dgm:prSet/>
      <dgm:spPr/>
      <dgm:t>
        <a:bodyPr/>
        <a:lstStyle/>
        <a:p>
          <a:r>
            <a:rPr lang="en-US" dirty="0"/>
            <a:t>Chose to hard fork the blockchain causing the market to crash</a:t>
          </a:r>
        </a:p>
      </dgm:t>
    </dgm:pt>
    <dgm:pt modelId="{31E424D9-E44D-4723-B17F-0A857848AC81}" type="parTrans" cxnId="{96EDBCD1-09F0-4B4A-B9F4-FCF95B10169B}">
      <dgm:prSet/>
      <dgm:spPr/>
      <dgm:t>
        <a:bodyPr/>
        <a:lstStyle/>
        <a:p>
          <a:endParaRPr lang="en-US"/>
        </a:p>
      </dgm:t>
    </dgm:pt>
    <dgm:pt modelId="{723D409E-6935-4DA2-BDAC-9540EB469FF6}" type="sibTrans" cxnId="{96EDBCD1-09F0-4B4A-B9F4-FCF95B10169B}">
      <dgm:prSet/>
      <dgm:spPr/>
      <dgm:t>
        <a:bodyPr/>
        <a:lstStyle/>
        <a:p>
          <a:endParaRPr lang="en-US"/>
        </a:p>
      </dgm:t>
    </dgm:pt>
    <dgm:pt modelId="{5C7F15FD-8E2A-482A-8527-ABD49CCDBE4B}">
      <dgm:prSet/>
      <dgm:spPr/>
      <dgm:t>
        <a:bodyPr/>
        <a:lstStyle/>
        <a:p>
          <a:r>
            <a:rPr lang="en-US" dirty="0"/>
            <a:t>DAO Contributors</a:t>
          </a:r>
        </a:p>
      </dgm:t>
    </dgm:pt>
    <dgm:pt modelId="{8D0D0267-377F-472F-B27A-5C1C0952DEAB}" type="parTrans" cxnId="{37FFB395-087F-4F43-9986-B1947EB6EE91}">
      <dgm:prSet/>
      <dgm:spPr/>
      <dgm:t>
        <a:bodyPr/>
        <a:lstStyle/>
        <a:p>
          <a:endParaRPr lang="en-US"/>
        </a:p>
      </dgm:t>
    </dgm:pt>
    <dgm:pt modelId="{18B8F8C6-B176-4FFC-A798-92FEB03CAFF4}" type="sibTrans" cxnId="{37FFB395-087F-4F43-9986-B1947EB6EE91}">
      <dgm:prSet/>
      <dgm:spPr/>
      <dgm:t>
        <a:bodyPr/>
        <a:lstStyle/>
        <a:p>
          <a:endParaRPr lang="en-US"/>
        </a:p>
      </dgm:t>
    </dgm:pt>
    <dgm:pt modelId="{5B6A1D99-DB87-48C1-8BF6-D2B4E821E84F}">
      <dgm:prSet/>
      <dgm:spPr/>
      <dgm:t>
        <a:bodyPr/>
        <a:lstStyle/>
        <a:p>
          <a:r>
            <a:rPr lang="en-US"/>
            <a:t>Wrote the complex and faulty code</a:t>
          </a:r>
          <a:endParaRPr lang="en-US" dirty="0"/>
        </a:p>
      </dgm:t>
    </dgm:pt>
    <dgm:pt modelId="{E10D7835-B700-4163-AB96-5F4FFF0EA100}" type="parTrans" cxnId="{A07A7127-9486-4279-A2C9-14A72619FB28}">
      <dgm:prSet/>
      <dgm:spPr/>
      <dgm:t>
        <a:bodyPr/>
        <a:lstStyle/>
        <a:p>
          <a:endParaRPr lang="en-US"/>
        </a:p>
      </dgm:t>
    </dgm:pt>
    <dgm:pt modelId="{6EAE938A-21B5-49C1-BA5B-8AA5B751F007}" type="sibTrans" cxnId="{A07A7127-9486-4279-A2C9-14A72619FB28}">
      <dgm:prSet/>
      <dgm:spPr/>
      <dgm:t>
        <a:bodyPr/>
        <a:lstStyle/>
        <a:p>
          <a:endParaRPr lang="en-US"/>
        </a:p>
      </dgm:t>
    </dgm:pt>
    <dgm:pt modelId="{2FBF754A-CCE6-457A-BEE3-C5CF8D3B438C}">
      <dgm:prSet/>
      <dgm:spPr/>
      <dgm:t>
        <a:bodyPr/>
        <a:lstStyle/>
        <a:p>
          <a:r>
            <a:rPr lang="en-US" dirty="0"/>
            <a:t>Supports Deontological perspective (</a:t>
          </a:r>
          <a:r>
            <a:rPr lang="en-US" dirty="0" err="1"/>
            <a:t>Baase</a:t>
          </a:r>
          <a:r>
            <a:rPr lang="en-US" dirty="0"/>
            <a:t> 29)</a:t>
          </a:r>
        </a:p>
      </dgm:t>
    </dgm:pt>
    <dgm:pt modelId="{159BAB06-BBC7-4B85-92B1-8660D77E5834}" type="parTrans" cxnId="{A2F5835E-843A-4E2A-A807-4910D4124F07}">
      <dgm:prSet/>
      <dgm:spPr/>
      <dgm:t>
        <a:bodyPr/>
        <a:lstStyle/>
        <a:p>
          <a:endParaRPr lang="en-US"/>
        </a:p>
      </dgm:t>
    </dgm:pt>
    <dgm:pt modelId="{B1C2DF42-5AE3-492B-AFBD-D439BDAD1D21}" type="sibTrans" cxnId="{A2F5835E-843A-4E2A-A807-4910D4124F07}">
      <dgm:prSet/>
      <dgm:spPr/>
      <dgm:t>
        <a:bodyPr/>
        <a:lstStyle/>
        <a:p>
          <a:endParaRPr lang="en-US"/>
        </a:p>
      </dgm:t>
    </dgm:pt>
    <dgm:pt modelId="{B4B97BBD-4A82-4A98-8412-37FAF0467684}">
      <dgm:prSet/>
      <dgm:spPr/>
      <dgm:t>
        <a:bodyPr/>
        <a:lstStyle/>
        <a:p>
          <a:r>
            <a:rPr lang="en-US" dirty="0"/>
            <a:t>Against Utilitarianism perspective  (</a:t>
          </a:r>
          <a:r>
            <a:rPr lang="en-US" dirty="0" err="1"/>
            <a:t>Baase</a:t>
          </a:r>
          <a:r>
            <a:rPr lang="en-US" dirty="0"/>
            <a:t>  30)</a:t>
          </a:r>
        </a:p>
      </dgm:t>
    </dgm:pt>
    <dgm:pt modelId="{7E045070-E606-4582-9861-77457445313C}" type="parTrans" cxnId="{848414CD-CBDA-4F79-B36B-5D1F7009C021}">
      <dgm:prSet/>
      <dgm:spPr/>
      <dgm:t>
        <a:bodyPr/>
        <a:lstStyle/>
        <a:p>
          <a:endParaRPr lang="en-US"/>
        </a:p>
      </dgm:t>
    </dgm:pt>
    <dgm:pt modelId="{017E8F6A-A111-4E37-B37A-20D6D1656468}" type="sibTrans" cxnId="{848414CD-CBDA-4F79-B36B-5D1F7009C021}">
      <dgm:prSet/>
      <dgm:spPr/>
      <dgm:t>
        <a:bodyPr/>
        <a:lstStyle/>
        <a:p>
          <a:endParaRPr lang="en-US"/>
        </a:p>
      </dgm:t>
    </dgm:pt>
    <dgm:pt modelId="{4923E76F-8E37-4EA6-9E3F-4B0760E15F5E}">
      <dgm:prSet/>
      <dgm:spPr/>
      <dgm:t>
        <a:bodyPr/>
        <a:lstStyle/>
        <a:p>
          <a:r>
            <a:rPr lang="en-US" dirty="0"/>
            <a:t>Prioritized DAO funds over the investor’s money</a:t>
          </a:r>
        </a:p>
      </dgm:t>
    </dgm:pt>
    <dgm:pt modelId="{D5689EA0-1389-45C1-B332-76D3127AB60C}" type="parTrans" cxnId="{42575D72-D49D-4557-95DE-9CE5A32CDF9B}">
      <dgm:prSet/>
      <dgm:spPr/>
      <dgm:t>
        <a:bodyPr/>
        <a:lstStyle/>
        <a:p>
          <a:endParaRPr lang="en-US"/>
        </a:p>
      </dgm:t>
    </dgm:pt>
    <dgm:pt modelId="{03362174-60E4-40D1-9628-ECCF0DFD8B8E}" type="sibTrans" cxnId="{42575D72-D49D-4557-95DE-9CE5A32CDF9B}">
      <dgm:prSet/>
      <dgm:spPr/>
      <dgm:t>
        <a:bodyPr/>
        <a:lstStyle/>
        <a:p>
          <a:endParaRPr lang="en-US"/>
        </a:p>
      </dgm:t>
    </dgm:pt>
    <dgm:pt modelId="{26EC221D-B459-41D3-8759-CB7F1EFFED61}">
      <dgm:prSet/>
      <dgm:spPr/>
      <dgm:t>
        <a:bodyPr/>
        <a:lstStyle/>
        <a:p>
          <a:r>
            <a:rPr lang="en-US" dirty="0"/>
            <a:t>Against Locke’s perspective (</a:t>
          </a:r>
          <a:r>
            <a:rPr lang="en-US" dirty="0" err="1"/>
            <a:t>Baase</a:t>
          </a:r>
          <a:r>
            <a:rPr lang="en-US" dirty="0"/>
            <a:t> 31)</a:t>
          </a:r>
        </a:p>
      </dgm:t>
    </dgm:pt>
    <dgm:pt modelId="{DF57687C-BDF8-4CFF-B739-D5B541C39227}" type="parTrans" cxnId="{CE1C1FE8-5922-4A20-9766-8DE5C2325FE7}">
      <dgm:prSet/>
      <dgm:spPr/>
      <dgm:t>
        <a:bodyPr/>
        <a:lstStyle/>
        <a:p>
          <a:endParaRPr lang="en-US"/>
        </a:p>
      </dgm:t>
    </dgm:pt>
    <dgm:pt modelId="{57AD2CE3-F65F-4271-959B-42D3D4564DF0}" type="sibTrans" cxnId="{CE1C1FE8-5922-4A20-9766-8DE5C2325FE7}">
      <dgm:prSet/>
      <dgm:spPr/>
      <dgm:t>
        <a:bodyPr/>
        <a:lstStyle/>
        <a:p>
          <a:endParaRPr lang="en-US"/>
        </a:p>
      </dgm:t>
    </dgm:pt>
    <dgm:pt modelId="{9525A9D5-337F-4AF7-9978-0917C10180FE}">
      <dgm:prSet/>
      <dgm:spPr/>
      <dgm:t>
        <a:bodyPr/>
        <a:lstStyle/>
        <a:p>
          <a:r>
            <a:rPr lang="en-US"/>
            <a:t>Bug caused the actual hack</a:t>
          </a:r>
          <a:endParaRPr lang="en-US" dirty="0"/>
        </a:p>
      </dgm:t>
    </dgm:pt>
    <dgm:pt modelId="{868AE363-40C4-4010-A0E1-3517615C893F}" type="parTrans" cxnId="{E46C1E09-CF25-4F11-9A57-B8C1942E7627}">
      <dgm:prSet/>
      <dgm:spPr/>
      <dgm:t>
        <a:bodyPr/>
        <a:lstStyle/>
        <a:p>
          <a:endParaRPr lang="en-US"/>
        </a:p>
      </dgm:t>
    </dgm:pt>
    <dgm:pt modelId="{32370EEA-F7A2-48D1-BBF1-2D49E821262E}" type="sibTrans" cxnId="{E46C1E09-CF25-4F11-9A57-B8C1942E7627}">
      <dgm:prSet/>
      <dgm:spPr/>
      <dgm:t>
        <a:bodyPr/>
        <a:lstStyle/>
        <a:p>
          <a:endParaRPr lang="en-US"/>
        </a:p>
      </dgm:t>
    </dgm:pt>
    <dgm:pt modelId="{3AAF9486-83DE-4050-873A-9A6BD8ED2F0E}">
      <dgm:prSet/>
      <dgm:spPr/>
      <dgm:t>
        <a:bodyPr/>
        <a:lstStyle/>
        <a:p>
          <a:r>
            <a:rPr lang="en-US" dirty="0"/>
            <a:t>Against Utilitarianism perspective(</a:t>
          </a:r>
          <a:r>
            <a:rPr lang="en-US" dirty="0" err="1"/>
            <a:t>Baase</a:t>
          </a:r>
          <a:r>
            <a:rPr lang="en-US" dirty="0"/>
            <a:t> 30)</a:t>
          </a:r>
        </a:p>
      </dgm:t>
    </dgm:pt>
    <dgm:pt modelId="{94F99E94-A007-4F83-9205-7669279F7D92}" type="parTrans" cxnId="{F70DE247-6408-4644-90B2-654971A17AD8}">
      <dgm:prSet/>
      <dgm:spPr/>
      <dgm:t>
        <a:bodyPr/>
        <a:lstStyle/>
        <a:p>
          <a:endParaRPr lang="en-US"/>
        </a:p>
      </dgm:t>
    </dgm:pt>
    <dgm:pt modelId="{147151C7-C0D9-470A-970A-38B78218DDD9}" type="sibTrans" cxnId="{F70DE247-6408-4644-90B2-654971A17AD8}">
      <dgm:prSet/>
      <dgm:spPr/>
      <dgm:t>
        <a:bodyPr/>
        <a:lstStyle/>
        <a:p>
          <a:endParaRPr lang="en-US"/>
        </a:p>
      </dgm:t>
    </dgm:pt>
    <dgm:pt modelId="{DCA041E8-754D-44D9-8FB6-F929A3478C1D}" type="pres">
      <dgm:prSet presAssocID="{2D16F658-2DE1-421A-A9BD-7BB66BE02ED9}" presName="linear" presStyleCnt="0">
        <dgm:presLayoutVars>
          <dgm:animLvl val="lvl"/>
          <dgm:resizeHandles val="exact"/>
        </dgm:presLayoutVars>
      </dgm:prSet>
      <dgm:spPr/>
    </dgm:pt>
    <dgm:pt modelId="{96F4D531-7AB4-4135-91C1-89FA86CB43CE}" type="pres">
      <dgm:prSet presAssocID="{285C217B-831F-445E-A051-1B729136379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210BB8A-6C12-4C70-A1CB-BA1E42CA655A}" type="pres">
      <dgm:prSet presAssocID="{285C217B-831F-445E-A051-1B7291363799}" presName="childText" presStyleLbl="revTx" presStyleIdx="0" presStyleCnt="3">
        <dgm:presLayoutVars>
          <dgm:bulletEnabled val="1"/>
        </dgm:presLayoutVars>
      </dgm:prSet>
      <dgm:spPr/>
    </dgm:pt>
    <dgm:pt modelId="{11C6F098-D840-46B6-8BC8-57A5BCDC8E6B}" type="pres">
      <dgm:prSet presAssocID="{7D9BBA00-14CF-4448-8870-3774DEBF969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EE6923-1014-48A3-BA21-404D34826E6F}" type="pres">
      <dgm:prSet presAssocID="{7D9BBA00-14CF-4448-8870-3774DEBF969D}" presName="childText" presStyleLbl="revTx" presStyleIdx="1" presStyleCnt="3">
        <dgm:presLayoutVars>
          <dgm:bulletEnabled val="1"/>
        </dgm:presLayoutVars>
      </dgm:prSet>
      <dgm:spPr/>
    </dgm:pt>
    <dgm:pt modelId="{495D9953-3EA1-441F-9D3E-8D4B998854C1}" type="pres">
      <dgm:prSet presAssocID="{5C7F15FD-8E2A-482A-8527-ABD49CCDBE4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0E3382A-F7D5-4E99-B966-9324E7E52DD5}" type="pres">
      <dgm:prSet presAssocID="{5C7F15FD-8E2A-482A-8527-ABD49CCDBE4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46C1E09-CF25-4F11-9A57-B8C1942E7627}" srcId="{5C7F15FD-8E2A-482A-8527-ABD49CCDBE4B}" destId="{9525A9D5-337F-4AF7-9978-0917C10180FE}" srcOrd="1" destOrd="0" parTransId="{868AE363-40C4-4010-A0E1-3517615C893F}" sibTransId="{32370EEA-F7A2-48D1-BBF1-2D49E821262E}"/>
    <dgm:cxn modelId="{A98C6F0D-AC31-42D7-90CA-49740EDE4106}" type="presOf" srcId="{5C7F15FD-8E2A-482A-8527-ABD49CCDBE4B}" destId="{495D9953-3EA1-441F-9D3E-8D4B998854C1}" srcOrd="0" destOrd="0" presId="urn:microsoft.com/office/officeart/2005/8/layout/vList2"/>
    <dgm:cxn modelId="{D1E6A812-B3AB-4F34-BEC4-6688F7A6B593}" srcId="{285C217B-831F-445E-A051-1B7291363799}" destId="{AC5916F0-5BC4-4670-8E3C-B3DE77FD9ABF}" srcOrd="0" destOrd="0" parTransId="{C2764DAB-BAE6-45E4-A6E0-8B813E950F8E}" sibTransId="{453C7E76-5D37-46B9-A52D-FEB9FB01285C}"/>
    <dgm:cxn modelId="{D84BFD1A-F969-4799-A332-EDDEB3FC8E74}" type="presOf" srcId="{9525A9D5-337F-4AF7-9978-0917C10180FE}" destId="{B0E3382A-F7D5-4E99-B966-9324E7E52DD5}" srcOrd="0" destOrd="1" presId="urn:microsoft.com/office/officeart/2005/8/layout/vList2"/>
    <dgm:cxn modelId="{A07A7127-9486-4279-A2C9-14A72619FB28}" srcId="{5C7F15FD-8E2A-482A-8527-ABD49CCDBE4B}" destId="{5B6A1D99-DB87-48C1-8BF6-D2B4E821E84F}" srcOrd="0" destOrd="0" parTransId="{E10D7835-B700-4163-AB96-5F4FFF0EA100}" sibTransId="{6EAE938A-21B5-49C1-BA5B-8AA5B751F007}"/>
    <dgm:cxn modelId="{2B91CA3C-99F1-4EA7-9121-A6BD28E6427C}" type="presOf" srcId="{5B6A1D99-DB87-48C1-8BF6-D2B4E821E84F}" destId="{B0E3382A-F7D5-4E99-B966-9324E7E52DD5}" srcOrd="0" destOrd="0" presId="urn:microsoft.com/office/officeart/2005/8/layout/vList2"/>
    <dgm:cxn modelId="{73DE1F3F-C495-47B3-B5C0-C6C64CE1ED30}" type="presOf" srcId="{7D9BBA00-14CF-4448-8870-3774DEBF969D}" destId="{11C6F098-D840-46B6-8BC8-57A5BCDC8E6B}" srcOrd="0" destOrd="0" presId="urn:microsoft.com/office/officeart/2005/8/layout/vList2"/>
    <dgm:cxn modelId="{A2F5835E-843A-4E2A-A807-4910D4124F07}" srcId="{285C217B-831F-445E-A051-1B7291363799}" destId="{2FBF754A-CCE6-457A-BEE3-C5CF8D3B438C}" srcOrd="1" destOrd="0" parTransId="{159BAB06-BBC7-4B85-92B1-8660D77E5834}" sibTransId="{B1C2DF42-5AE3-492B-AFBD-D439BDAD1D21}"/>
    <dgm:cxn modelId="{9770DE5F-CF82-4A71-811C-73A27CA06464}" type="presOf" srcId="{26EC221D-B459-41D3-8759-CB7F1EFFED61}" destId="{2EEE6923-1014-48A3-BA21-404D34826E6F}" srcOrd="0" destOrd="2" presId="urn:microsoft.com/office/officeart/2005/8/layout/vList2"/>
    <dgm:cxn modelId="{F70DE247-6408-4644-90B2-654971A17AD8}" srcId="{5C7F15FD-8E2A-482A-8527-ABD49CCDBE4B}" destId="{3AAF9486-83DE-4050-873A-9A6BD8ED2F0E}" srcOrd="2" destOrd="0" parTransId="{94F99E94-A007-4F83-9205-7669279F7D92}" sibTransId="{147151C7-C0D9-470A-970A-38B78218DDD9}"/>
    <dgm:cxn modelId="{42575D72-D49D-4557-95DE-9CE5A32CDF9B}" srcId="{7D9BBA00-14CF-4448-8870-3774DEBF969D}" destId="{4923E76F-8E37-4EA6-9E3F-4B0760E15F5E}" srcOrd="1" destOrd="0" parTransId="{D5689EA0-1389-45C1-B332-76D3127AB60C}" sibTransId="{03362174-60E4-40D1-9628-ECCF0DFD8B8E}"/>
    <dgm:cxn modelId="{74FF2B54-F143-4B21-BB07-E8D5AB2F36C2}" type="presOf" srcId="{2FBF754A-CCE6-457A-BEE3-C5CF8D3B438C}" destId="{D210BB8A-6C12-4C70-A1CB-BA1E42CA655A}" srcOrd="0" destOrd="1" presId="urn:microsoft.com/office/officeart/2005/8/layout/vList2"/>
    <dgm:cxn modelId="{A09EB176-82AC-400B-990A-1B55071199AF}" type="presOf" srcId="{285C217B-831F-445E-A051-1B7291363799}" destId="{96F4D531-7AB4-4135-91C1-89FA86CB43CE}" srcOrd="0" destOrd="0" presId="urn:microsoft.com/office/officeart/2005/8/layout/vList2"/>
    <dgm:cxn modelId="{37FFB395-087F-4F43-9986-B1947EB6EE91}" srcId="{2D16F658-2DE1-421A-A9BD-7BB66BE02ED9}" destId="{5C7F15FD-8E2A-482A-8527-ABD49CCDBE4B}" srcOrd="2" destOrd="0" parTransId="{8D0D0267-377F-472F-B27A-5C1C0952DEAB}" sibTransId="{18B8F8C6-B176-4FFC-A798-92FEB03CAFF4}"/>
    <dgm:cxn modelId="{813275A4-673E-4A65-8E39-80EF9B66441D}" type="presOf" srcId="{3AAF9486-83DE-4050-873A-9A6BD8ED2F0E}" destId="{B0E3382A-F7D5-4E99-B966-9324E7E52DD5}" srcOrd="0" destOrd="2" presId="urn:microsoft.com/office/officeart/2005/8/layout/vList2"/>
    <dgm:cxn modelId="{B4DA0CA7-BF0C-4EE4-AFD8-3DADD0B3136F}" type="presOf" srcId="{2D16F658-2DE1-421A-A9BD-7BB66BE02ED9}" destId="{DCA041E8-754D-44D9-8FB6-F929A3478C1D}" srcOrd="0" destOrd="0" presId="urn:microsoft.com/office/officeart/2005/8/layout/vList2"/>
    <dgm:cxn modelId="{CDECEAAD-9BE1-48F1-BDC4-DD12D100A1E4}" type="presOf" srcId="{AC5916F0-5BC4-4670-8E3C-B3DE77FD9ABF}" destId="{D210BB8A-6C12-4C70-A1CB-BA1E42CA655A}" srcOrd="0" destOrd="0" presId="urn:microsoft.com/office/officeart/2005/8/layout/vList2"/>
    <dgm:cxn modelId="{3FB80FB2-7008-4747-B6A6-C35F3E07C77E}" type="presOf" srcId="{B4B97BBD-4A82-4A98-8412-37FAF0467684}" destId="{D210BB8A-6C12-4C70-A1CB-BA1E42CA655A}" srcOrd="0" destOrd="2" presId="urn:microsoft.com/office/officeart/2005/8/layout/vList2"/>
    <dgm:cxn modelId="{F2AF50B9-2DA6-4872-8319-E3EDFC824A2B}" type="presOf" srcId="{2C0C2137-770A-43D6-A29D-A0689DAC5913}" destId="{2EEE6923-1014-48A3-BA21-404D34826E6F}" srcOrd="0" destOrd="0" presId="urn:microsoft.com/office/officeart/2005/8/layout/vList2"/>
    <dgm:cxn modelId="{848414CD-CBDA-4F79-B36B-5D1F7009C021}" srcId="{285C217B-831F-445E-A051-1B7291363799}" destId="{B4B97BBD-4A82-4A98-8412-37FAF0467684}" srcOrd="2" destOrd="0" parTransId="{7E045070-E606-4582-9861-77457445313C}" sibTransId="{017E8F6A-A111-4E37-B37A-20D6D1656468}"/>
    <dgm:cxn modelId="{96EDBCD1-09F0-4B4A-B9F4-FCF95B10169B}" srcId="{7D9BBA00-14CF-4448-8870-3774DEBF969D}" destId="{2C0C2137-770A-43D6-A29D-A0689DAC5913}" srcOrd="0" destOrd="0" parTransId="{31E424D9-E44D-4723-B17F-0A857848AC81}" sibTransId="{723D409E-6935-4DA2-BDAC-9540EB469FF6}"/>
    <dgm:cxn modelId="{98CE8BDF-67B5-44A4-8DB9-0ACF841800FA}" srcId="{2D16F658-2DE1-421A-A9BD-7BB66BE02ED9}" destId="{285C217B-831F-445E-A051-1B7291363799}" srcOrd="0" destOrd="0" parTransId="{72885EAA-5F2A-4F57-8936-1A381FA753E0}" sibTransId="{18290054-2BA3-4B41-87F5-97BEA2C3C856}"/>
    <dgm:cxn modelId="{CE1C1FE8-5922-4A20-9766-8DE5C2325FE7}" srcId="{7D9BBA00-14CF-4448-8870-3774DEBF969D}" destId="{26EC221D-B459-41D3-8759-CB7F1EFFED61}" srcOrd="2" destOrd="0" parTransId="{DF57687C-BDF8-4CFF-B739-D5B541C39227}" sibTransId="{57AD2CE3-F65F-4271-959B-42D3D4564DF0}"/>
    <dgm:cxn modelId="{CEEE2AEB-CE41-4FF0-944A-E33FFC1C8B06}" srcId="{2D16F658-2DE1-421A-A9BD-7BB66BE02ED9}" destId="{7D9BBA00-14CF-4448-8870-3774DEBF969D}" srcOrd="1" destOrd="0" parTransId="{D619046C-0F70-48EB-8C1C-0700D7A0873E}" sibTransId="{A6D1F843-6BAE-4117-A86C-0EA59FB4919B}"/>
    <dgm:cxn modelId="{76B9BBEB-091C-449B-88D6-2379D78463DA}" type="presOf" srcId="{4923E76F-8E37-4EA6-9E3F-4B0760E15F5E}" destId="{2EEE6923-1014-48A3-BA21-404D34826E6F}" srcOrd="0" destOrd="1" presId="urn:microsoft.com/office/officeart/2005/8/layout/vList2"/>
    <dgm:cxn modelId="{ACB01C36-2C93-473D-9BE8-52A3F4D65856}" type="presParOf" srcId="{DCA041E8-754D-44D9-8FB6-F929A3478C1D}" destId="{96F4D531-7AB4-4135-91C1-89FA86CB43CE}" srcOrd="0" destOrd="0" presId="urn:microsoft.com/office/officeart/2005/8/layout/vList2"/>
    <dgm:cxn modelId="{AF97AA7C-1FF4-4CF4-80C3-74FDF49D2B32}" type="presParOf" srcId="{DCA041E8-754D-44D9-8FB6-F929A3478C1D}" destId="{D210BB8A-6C12-4C70-A1CB-BA1E42CA655A}" srcOrd="1" destOrd="0" presId="urn:microsoft.com/office/officeart/2005/8/layout/vList2"/>
    <dgm:cxn modelId="{4791E46B-BD85-454D-96F6-8472FD8F66F5}" type="presParOf" srcId="{DCA041E8-754D-44D9-8FB6-F929A3478C1D}" destId="{11C6F098-D840-46B6-8BC8-57A5BCDC8E6B}" srcOrd="2" destOrd="0" presId="urn:microsoft.com/office/officeart/2005/8/layout/vList2"/>
    <dgm:cxn modelId="{CBE68F12-32B8-40BC-8D71-B5ED1702F493}" type="presParOf" srcId="{DCA041E8-754D-44D9-8FB6-F929A3478C1D}" destId="{2EEE6923-1014-48A3-BA21-404D34826E6F}" srcOrd="3" destOrd="0" presId="urn:microsoft.com/office/officeart/2005/8/layout/vList2"/>
    <dgm:cxn modelId="{3367378F-2002-4AF9-9668-412331DD392D}" type="presParOf" srcId="{DCA041E8-754D-44D9-8FB6-F929A3478C1D}" destId="{495D9953-3EA1-441F-9D3E-8D4B998854C1}" srcOrd="4" destOrd="0" presId="urn:microsoft.com/office/officeart/2005/8/layout/vList2"/>
    <dgm:cxn modelId="{C4BA3DC4-3495-41FB-AA21-8E3190B6ED9C}" type="presParOf" srcId="{DCA041E8-754D-44D9-8FB6-F929A3478C1D}" destId="{B0E3382A-F7D5-4E99-B966-9324E7E52DD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D98E188-8EE6-4C0D-9249-087A326B5E7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E62D38F-CCF6-42D9-B62E-5F52698DAE4A}">
      <dgm:prSet/>
      <dgm:spPr/>
      <dgm:t>
        <a:bodyPr/>
        <a:lstStyle/>
        <a:p>
          <a:r>
            <a:rPr lang="en-US" dirty="0"/>
            <a:t>Allocate time for testing code</a:t>
          </a:r>
        </a:p>
      </dgm:t>
    </dgm:pt>
    <dgm:pt modelId="{7BB900EB-54F1-417F-8293-A2292020D62D}" type="parTrans" cxnId="{5E889748-3020-4CCE-9164-2E84E2730400}">
      <dgm:prSet/>
      <dgm:spPr/>
      <dgm:t>
        <a:bodyPr/>
        <a:lstStyle/>
        <a:p>
          <a:endParaRPr lang="en-US"/>
        </a:p>
      </dgm:t>
    </dgm:pt>
    <dgm:pt modelId="{AA25B7F3-3467-417E-9B3F-D545203B7209}" type="sibTrans" cxnId="{5E889748-3020-4CCE-9164-2E84E2730400}">
      <dgm:prSet/>
      <dgm:spPr/>
      <dgm:t>
        <a:bodyPr/>
        <a:lstStyle/>
        <a:p>
          <a:endParaRPr lang="en-US"/>
        </a:p>
      </dgm:t>
    </dgm:pt>
    <dgm:pt modelId="{D5D9F038-312B-4656-95B9-71FF47C52DE0}">
      <dgm:prSet/>
      <dgm:spPr/>
      <dgm:t>
        <a:bodyPr/>
        <a:lstStyle/>
        <a:p>
          <a:r>
            <a:rPr lang="en-US" dirty="0"/>
            <a:t>Simple code for better testing</a:t>
          </a:r>
        </a:p>
      </dgm:t>
    </dgm:pt>
    <dgm:pt modelId="{48E033B0-29BD-486C-96BE-F1A05F74481B}" type="parTrans" cxnId="{01DE68F4-AC31-43EA-AC23-1D9857411D45}">
      <dgm:prSet/>
      <dgm:spPr/>
      <dgm:t>
        <a:bodyPr/>
        <a:lstStyle/>
        <a:p>
          <a:endParaRPr lang="en-US"/>
        </a:p>
      </dgm:t>
    </dgm:pt>
    <dgm:pt modelId="{0DBDF463-078E-4CF5-AE66-AA7477FD8395}" type="sibTrans" cxnId="{01DE68F4-AC31-43EA-AC23-1D9857411D45}">
      <dgm:prSet/>
      <dgm:spPr/>
      <dgm:t>
        <a:bodyPr/>
        <a:lstStyle/>
        <a:p>
          <a:endParaRPr lang="en-US"/>
        </a:p>
      </dgm:t>
    </dgm:pt>
    <dgm:pt modelId="{CD9822A6-06A9-4F01-B53A-3AC1F43099F6}">
      <dgm:prSet/>
      <dgm:spPr/>
      <dgm:t>
        <a:bodyPr/>
        <a:lstStyle/>
        <a:p>
          <a:r>
            <a:rPr lang="en-US" dirty="0"/>
            <a:t>Use Standard Best Practices</a:t>
          </a:r>
        </a:p>
      </dgm:t>
    </dgm:pt>
    <dgm:pt modelId="{DFF3D064-7F90-402A-B45A-B81E5A76C97C}" type="sibTrans" cxnId="{AFF60845-EDD1-46D9-AE49-2D8C4BDC5EBA}">
      <dgm:prSet/>
      <dgm:spPr/>
      <dgm:t>
        <a:bodyPr/>
        <a:lstStyle/>
        <a:p>
          <a:endParaRPr lang="en-US"/>
        </a:p>
      </dgm:t>
    </dgm:pt>
    <dgm:pt modelId="{F6F37DD8-4884-4766-988E-894BEB162750}" type="parTrans" cxnId="{AFF60845-EDD1-46D9-AE49-2D8C4BDC5EBA}">
      <dgm:prSet/>
      <dgm:spPr/>
      <dgm:t>
        <a:bodyPr/>
        <a:lstStyle/>
        <a:p>
          <a:endParaRPr lang="en-US"/>
        </a:p>
      </dgm:t>
    </dgm:pt>
    <dgm:pt modelId="{F5B2C7D2-B3C8-4036-886C-7111DFC5815F}" type="pres">
      <dgm:prSet presAssocID="{3D98E188-8EE6-4C0D-9249-087A326B5E7E}" presName="linear" presStyleCnt="0">
        <dgm:presLayoutVars>
          <dgm:animLvl val="lvl"/>
          <dgm:resizeHandles val="exact"/>
        </dgm:presLayoutVars>
      </dgm:prSet>
      <dgm:spPr/>
    </dgm:pt>
    <dgm:pt modelId="{3B66E397-A03A-4F76-8640-CF737EDFB84B}" type="pres">
      <dgm:prSet presAssocID="{8E62D38F-CCF6-42D9-B62E-5F52698DAE4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64135D3-020F-4BBA-9385-67101C0D691D}" type="pres">
      <dgm:prSet presAssocID="{AA25B7F3-3467-417E-9B3F-D545203B7209}" presName="spacer" presStyleCnt="0"/>
      <dgm:spPr/>
    </dgm:pt>
    <dgm:pt modelId="{F45642D3-DF3C-4F5F-9EA0-5251CF1B3AD9}" type="pres">
      <dgm:prSet presAssocID="{CD9822A6-06A9-4F01-B53A-3AC1F43099F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B9E2100-A4D0-4EBD-8CE2-01B91E5BD89A}" type="pres">
      <dgm:prSet presAssocID="{DFF3D064-7F90-402A-B45A-B81E5A76C97C}" presName="spacer" presStyleCnt="0"/>
      <dgm:spPr/>
    </dgm:pt>
    <dgm:pt modelId="{6B795E3D-25AE-4D64-B7EA-79420B18442C}" type="pres">
      <dgm:prSet presAssocID="{D5D9F038-312B-4656-95B9-71FF47C52DE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290E517-65D2-49D3-949D-976B6B569C10}" type="presOf" srcId="{3D98E188-8EE6-4C0D-9249-087A326B5E7E}" destId="{F5B2C7D2-B3C8-4036-886C-7111DFC5815F}" srcOrd="0" destOrd="0" presId="urn:microsoft.com/office/officeart/2005/8/layout/vList2"/>
    <dgm:cxn modelId="{8D789062-DAB8-478D-8054-3F581820ECE1}" type="presOf" srcId="{CD9822A6-06A9-4F01-B53A-3AC1F43099F6}" destId="{F45642D3-DF3C-4F5F-9EA0-5251CF1B3AD9}" srcOrd="0" destOrd="0" presId="urn:microsoft.com/office/officeart/2005/8/layout/vList2"/>
    <dgm:cxn modelId="{AFF60845-EDD1-46D9-AE49-2D8C4BDC5EBA}" srcId="{3D98E188-8EE6-4C0D-9249-087A326B5E7E}" destId="{CD9822A6-06A9-4F01-B53A-3AC1F43099F6}" srcOrd="1" destOrd="0" parTransId="{F6F37DD8-4884-4766-988E-894BEB162750}" sibTransId="{DFF3D064-7F90-402A-B45A-B81E5A76C97C}"/>
    <dgm:cxn modelId="{5E889748-3020-4CCE-9164-2E84E2730400}" srcId="{3D98E188-8EE6-4C0D-9249-087A326B5E7E}" destId="{8E62D38F-CCF6-42D9-B62E-5F52698DAE4A}" srcOrd="0" destOrd="0" parTransId="{7BB900EB-54F1-417F-8293-A2292020D62D}" sibTransId="{AA25B7F3-3467-417E-9B3F-D545203B7209}"/>
    <dgm:cxn modelId="{0DA9BB97-0149-4699-9683-F44AF187E791}" type="presOf" srcId="{8E62D38F-CCF6-42D9-B62E-5F52698DAE4A}" destId="{3B66E397-A03A-4F76-8640-CF737EDFB84B}" srcOrd="0" destOrd="0" presId="urn:microsoft.com/office/officeart/2005/8/layout/vList2"/>
    <dgm:cxn modelId="{2082B1B2-1E75-4268-BF36-02848B990695}" type="presOf" srcId="{D5D9F038-312B-4656-95B9-71FF47C52DE0}" destId="{6B795E3D-25AE-4D64-B7EA-79420B18442C}" srcOrd="0" destOrd="0" presId="urn:microsoft.com/office/officeart/2005/8/layout/vList2"/>
    <dgm:cxn modelId="{01DE68F4-AC31-43EA-AC23-1D9857411D45}" srcId="{3D98E188-8EE6-4C0D-9249-087A326B5E7E}" destId="{D5D9F038-312B-4656-95B9-71FF47C52DE0}" srcOrd="2" destOrd="0" parTransId="{48E033B0-29BD-486C-96BE-F1A05F74481B}" sibTransId="{0DBDF463-078E-4CF5-AE66-AA7477FD8395}"/>
    <dgm:cxn modelId="{38DAF7B3-9126-44E8-9022-434EA5D4AE8F}" type="presParOf" srcId="{F5B2C7D2-B3C8-4036-886C-7111DFC5815F}" destId="{3B66E397-A03A-4F76-8640-CF737EDFB84B}" srcOrd="0" destOrd="0" presId="urn:microsoft.com/office/officeart/2005/8/layout/vList2"/>
    <dgm:cxn modelId="{389F016E-7391-44ED-85EB-561B4C940E51}" type="presParOf" srcId="{F5B2C7D2-B3C8-4036-886C-7111DFC5815F}" destId="{E64135D3-020F-4BBA-9385-67101C0D691D}" srcOrd="1" destOrd="0" presId="urn:microsoft.com/office/officeart/2005/8/layout/vList2"/>
    <dgm:cxn modelId="{0036BA0A-AA89-4C17-85B8-C05E880FEDF9}" type="presParOf" srcId="{F5B2C7D2-B3C8-4036-886C-7111DFC5815F}" destId="{F45642D3-DF3C-4F5F-9EA0-5251CF1B3AD9}" srcOrd="2" destOrd="0" presId="urn:microsoft.com/office/officeart/2005/8/layout/vList2"/>
    <dgm:cxn modelId="{E5982C96-A405-4BD3-84E3-4A551A06C160}" type="presParOf" srcId="{F5B2C7D2-B3C8-4036-886C-7111DFC5815F}" destId="{8B9E2100-A4D0-4EBD-8CE2-01B91E5BD89A}" srcOrd="3" destOrd="0" presId="urn:microsoft.com/office/officeart/2005/8/layout/vList2"/>
    <dgm:cxn modelId="{395E99E0-6906-4ED7-B17F-E014BBB202AD}" type="presParOf" srcId="{F5B2C7D2-B3C8-4036-886C-7111DFC5815F}" destId="{6B795E3D-25AE-4D64-B7EA-79420B18442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741AF41-3EFA-4689-B675-ADCDDB447258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7B62677-B8E5-473B-B8BC-1B1A65E0083F}">
      <dgm:prSet/>
      <dgm:spPr/>
      <dgm:t>
        <a:bodyPr/>
        <a:lstStyle/>
        <a:p>
          <a:r>
            <a:rPr lang="en-US"/>
            <a:t>No clear person that is 100% responsible for the loss</a:t>
          </a:r>
        </a:p>
      </dgm:t>
    </dgm:pt>
    <dgm:pt modelId="{D6DBBC3F-765D-4348-A6B3-6AFF5A5DF3D4}" type="parTrans" cxnId="{8DB0D0B9-B97F-4B77-9225-208616434332}">
      <dgm:prSet/>
      <dgm:spPr/>
      <dgm:t>
        <a:bodyPr/>
        <a:lstStyle/>
        <a:p>
          <a:endParaRPr lang="en-US"/>
        </a:p>
      </dgm:t>
    </dgm:pt>
    <dgm:pt modelId="{FD87655C-C230-42BB-A8D9-F13DFEEFEF00}" type="sibTrans" cxnId="{8DB0D0B9-B97F-4B77-9225-208616434332}">
      <dgm:prSet/>
      <dgm:spPr/>
      <dgm:t>
        <a:bodyPr/>
        <a:lstStyle/>
        <a:p>
          <a:endParaRPr lang="en-US"/>
        </a:p>
      </dgm:t>
    </dgm:pt>
    <dgm:pt modelId="{AED0162D-E640-4865-B823-1D933C5B3820}">
      <dgm:prSet/>
      <dgm:spPr/>
      <dgm:t>
        <a:bodyPr/>
        <a:lstStyle/>
        <a:p>
          <a:r>
            <a:rPr lang="en-US"/>
            <a:t>Shared blame across multiple people</a:t>
          </a:r>
        </a:p>
      </dgm:t>
    </dgm:pt>
    <dgm:pt modelId="{13952E35-F327-4271-A1CB-072D70161B9F}" type="parTrans" cxnId="{71453B96-CA97-4CB8-B4D1-32176DB0D959}">
      <dgm:prSet/>
      <dgm:spPr/>
      <dgm:t>
        <a:bodyPr/>
        <a:lstStyle/>
        <a:p>
          <a:endParaRPr lang="en-US"/>
        </a:p>
      </dgm:t>
    </dgm:pt>
    <dgm:pt modelId="{E46DE2AC-BBBB-49AD-A136-A2412DE0E25F}" type="sibTrans" cxnId="{71453B96-CA97-4CB8-B4D1-32176DB0D959}">
      <dgm:prSet/>
      <dgm:spPr/>
      <dgm:t>
        <a:bodyPr/>
        <a:lstStyle/>
        <a:p>
          <a:endParaRPr lang="en-US"/>
        </a:p>
      </dgm:t>
    </dgm:pt>
    <dgm:pt modelId="{DFC6FF28-8439-4BF6-BB2F-EE2D30FC5B66}">
      <dgm:prSet/>
      <dgm:spPr/>
      <dgm:t>
        <a:bodyPr/>
        <a:lstStyle/>
        <a:p>
          <a:r>
            <a:rPr lang="en-US" dirty="0"/>
            <a:t>Computer programmers are highly responsible to secure the code</a:t>
          </a:r>
        </a:p>
      </dgm:t>
    </dgm:pt>
    <dgm:pt modelId="{53F98257-68F3-4662-80C6-9D340C699B09}" type="parTrans" cxnId="{B166E801-F554-443C-98B1-5DE790B7F8DD}">
      <dgm:prSet/>
      <dgm:spPr/>
      <dgm:t>
        <a:bodyPr/>
        <a:lstStyle/>
        <a:p>
          <a:endParaRPr lang="en-US"/>
        </a:p>
      </dgm:t>
    </dgm:pt>
    <dgm:pt modelId="{D92B0179-BB85-4530-9D8E-ADC91E3F5B3B}" type="sibTrans" cxnId="{B166E801-F554-443C-98B1-5DE790B7F8DD}">
      <dgm:prSet/>
      <dgm:spPr/>
      <dgm:t>
        <a:bodyPr/>
        <a:lstStyle/>
        <a:p>
          <a:endParaRPr lang="en-US"/>
        </a:p>
      </dgm:t>
    </dgm:pt>
    <dgm:pt modelId="{87A6E028-1730-4D8F-AB12-0C4074A5A497}" type="pres">
      <dgm:prSet presAssocID="{B741AF41-3EFA-4689-B675-ADCDDB447258}" presName="linear" presStyleCnt="0">
        <dgm:presLayoutVars>
          <dgm:animLvl val="lvl"/>
          <dgm:resizeHandles val="exact"/>
        </dgm:presLayoutVars>
      </dgm:prSet>
      <dgm:spPr/>
    </dgm:pt>
    <dgm:pt modelId="{CA56AB34-0817-4DD5-B611-641B04F9E0E8}" type="pres">
      <dgm:prSet presAssocID="{47B62677-B8E5-473B-B8BC-1B1A65E0083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F22484E-0BFA-4389-B5B6-560C1E3D6875}" type="pres">
      <dgm:prSet presAssocID="{FD87655C-C230-42BB-A8D9-F13DFEEFEF00}" presName="spacer" presStyleCnt="0"/>
      <dgm:spPr/>
    </dgm:pt>
    <dgm:pt modelId="{BE31059B-C677-48BD-AE46-358F5966DC63}" type="pres">
      <dgm:prSet presAssocID="{AED0162D-E640-4865-B823-1D933C5B382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5E122CC-F7D3-4565-A3DF-B6D70E4E477F}" type="pres">
      <dgm:prSet presAssocID="{E46DE2AC-BBBB-49AD-A136-A2412DE0E25F}" presName="spacer" presStyleCnt="0"/>
      <dgm:spPr/>
    </dgm:pt>
    <dgm:pt modelId="{76AAF7DD-36C2-4B76-AC52-ABEBBEC842D5}" type="pres">
      <dgm:prSet presAssocID="{DFC6FF28-8439-4BF6-BB2F-EE2D30FC5B6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166E801-F554-443C-98B1-5DE790B7F8DD}" srcId="{B741AF41-3EFA-4689-B675-ADCDDB447258}" destId="{DFC6FF28-8439-4BF6-BB2F-EE2D30FC5B66}" srcOrd="2" destOrd="0" parTransId="{53F98257-68F3-4662-80C6-9D340C699B09}" sibTransId="{D92B0179-BB85-4530-9D8E-ADC91E3F5B3B}"/>
    <dgm:cxn modelId="{585CAA27-1CAC-4468-A0B8-4E1526CC3600}" type="presOf" srcId="{AED0162D-E640-4865-B823-1D933C5B3820}" destId="{BE31059B-C677-48BD-AE46-358F5966DC63}" srcOrd="0" destOrd="0" presId="urn:microsoft.com/office/officeart/2005/8/layout/vList2"/>
    <dgm:cxn modelId="{3B848B60-A32A-4879-8BA6-4CD3ED7267C6}" type="presOf" srcId="{DFC6FF28-8439-4BF6-BB2F-EE2D30FC5B66}" destId="{76AAF7DD-36C2-4B76-AC52-ABEBBEC842D5}" srcOrd="0" destOrd="0" presId="urn:microsoft.com/office/officeart/2005/8/layout/vList2"/>
    <dgm:cxn modelId="{71453B96-CA97-4CB8-B4D1-32176DB0D959}" srcId="{B741AF41-3EFA-4689-B675-ADCDDB447258}" destId="{AED0162D-E640-4865-B823-1D933C5B3820}" srcOrd="1" destOrd="0" parTransId="{13952E35-F327-4271-A1CB-072D70161B9F}" sibTransId="{E46DE2AC-BBBB-49AD-A136-A2412DE0E25F}"/>
    <dgm:cxn modelId="{8DB0D0B9-B97F-4B77-9225-208616434332}" srcId="{B741AF41-3EFA-4689-B675-ADCDDB447258}" destId="{47B62677-B8E5-473B-B8BC-1B1A65E0083F}" srcOrd="0" destOrd="0" parTransId="{D6DBBC3F-765D-4348-A6B3-6AFF5A5DF3D4}" sibTransId="{FD87655C-C230-42BB-A8D9-F13DFEEFEF00}"/>
    <dgm:cxn modelId="{9B29F2C0-41DF-4102-B6A9-D6F8984375F9}" type="presOf" srcId="{B741AF41-3EFA-4689-B675-ADCDDB447258}" destId="{87A6E028-1730-4D8F-AB12-0C4074A5A497}" srcOrd="0" destOrd="0" presId="urn:microsoft.com/office/officeart/2005/8/layout/vList2"/>
    <dgm:cxn modelId="{CD4AFBFA-736E-4E2D-A1BB-216F2851603B}" type="presOf" srcId="{47B62677-B8E5-473B-B8BC-1B1A65E0083F}" destId="{CA56AB34-0817-4DD5-B611-641B04F9E0E8}" srcOrd="0" destOrd="0" presId="urn:microsoft.com/office/officeart/2005/8/layout/vList2"/>
    <dgm:cxn modelId="{4B34555A-64F1-436B-BB68-9F12DF047534}" type="presParOf" srcId="{87A6E028-1730-4D8F-AB12-0C4074A5A497}" destId="{CA56AB34-0817-4DD5-B611-641B04F9E0E8}" srcOrd="0" destOrd="0" presId="urn:microsoft.com/office/officeart/2005/8/layout/vList2"/>
    <dgm:cxn modelId="{0C3DD106-0DDD-4B70-A4F8-3F032E937A76}" type="presParOf" srcId="{87A6E028-1730-4D8F-AB12-0C4074A5A497}" destId="{AF22484E-0BFA-4389-B5B6-560C1E3D6875}" srcOrd="1" destOrd="0" presId="urn:microsoft.com/office/officeart/2005/8/layout/vList2"/>
    <dgm:cxn modelId="{62F4719C-9D36-47CA-B4C1-873450A45982}" type="presParOf" srcId="{87A6E028-1730-4D8F-AB12-0C4074A5A497}" destId="{BE31059B-C677-48BD-AE46-358F5966DC63}" srcOrd="2" destOrd="0" presId="urn:microsoft.com/office/officeart/2005/8/layout/vList2"/>
    <dgm:cxn modelId="{00DE396C-0DB9-41C9-BA06-C41B82201765}" type="presParOf" srcId="{87A6E028-1730-4D8F-AB12-0C4074A5A497}" destId="{B5E122CC-F7D3-4565-A3DF-B6D70E4E477F}" srcOrd="3" destOrd="0" presId="urn:microsoft.com/office/officeart/2005/8/layout/vList2"/>
    <dgm:cxn modelId="{EC92570C-1B04-40FA-8D6D-39AE77D000A2}" type="presParOf" srcId="{87A6E028-1730-4D8F-AB12-0C4074A5A497}" destId="{76AAF7DD-36C2-4B76-AC52-ABEBBEC842D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AA7F4AE-8203-4B8E-A7B8-5E4E1FC8F4C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4EA8A10-FEC4-4836-99B7-8901FD79F60F}">
      <dgm:prSet/>
      <dgm:spPr/>
      <dgm:t>
        <a:bodyPr/>
        <a:lstStyle/>
        <a:p>
          <a:r>
            <a:rPr lang="en-US"/>
            <a:t>Baase, S. (2009). </a:t>
          </a:r>
          <a:r>
            <a:rPr lang="en-US" i="1"/>
            <a:t>A gift of fire: Social, legal, and ethical issues in computing</a:t>
          </a:r>
          <a:r>
            <a:rPr lang="en-US"/>
            <a:t>. Upper Saddle River (New Jersey): Prentice-Hall.</a:t>
          </a:r>
        </a:p>
      </dgm:t>
    </dgm:pt>
    <dgm:pt modelId="{D3DE735B-E6CA-4BF0-9973-DD076244247D}" type="parTrans" cxnId="{0A3FD631-CCD8-4A75-8CC8-03D4AD909CEF}">
      <dgm:prSet/>
      <dgm:spPr/>
      <dgm:t>
        <a:bodyPr/>
        <a:lstStyle/>
        <a:p>
          <a:endParaRPr lang="en-US"/>
        </a:p>
      </dgm:t>
    </dgm:pt>
    <dgm:pt modelId="{B03DA6CF-BB52-4C1E-992A-90372D3B82A8}" type="sibTrans" cxnId="{0A3FD631-CCD8-4A75-8CC8-03D4AD909CEF}">
      <dgm:prSet/>
      <dgm:spPr/>
      <dgm:t>
        <a:bodyPr/>
        <a:lstStyle/>
        <a:p>
          <a:endParaRPr lang="en-US"/>
        </a:p>
      </dgm:t>
    </dgm:pt>
    <dgm:pt modelId="{B3B2B7FD-8AC1-441B-9A92-B4CED68D8D55}">
      <dgm:prSet/>
      <dgm:spPr/>
      <dgm:t>
        <a:bodyPr/>
        <a:lstStyle/>
        <a:p>
          <a:r>
            <a:rPr lang="en-US"/>
            <a:t>Gladden, M. E. (2015). Cryptocurrency with a Conscience: Using Artificial Intelligence to Develop Money that Advances Human Ethical Values. </a:t>
          </a:r>
          <a:r>
            <a:rPr lang="en-US" i="1"/>
            <a:t>Annales. Etyka W życiu Gospodarczym,18</a:t>
          </a:r>
          <a:r>
            <a:rPr lang="en-US"/>
            <a:t>(4). doi:10.18778/1899-2226.18.4.06.</a:t>
          </a:r>
        </a:p>
      </dgm:t>
    </dgm:pt>
    <dgm:pt modelId="{6FFEA897-CB67-4312-BA60-8FA16801C2B7}" type="parTrans" cxnId="{10115800-1EDE-4437-8151-5625BE68698B}">
      <dgm:prSet/>
      <dgm:spPr/>
      <dgm:t>
        <a:bodyPr/>
        <a:lstStyle/>
        <a:p>
          <a:endParaRPr lang="en-US"/>
        </a:p>
      </dgm:t>
    </dgm:pt>
    <dgm:pt modelId="{33E009DA-0658-4789-9B9E-3E09C6E350E7}" type="sibTrans" cxnId="{10115800-1EDE-4437-8151-5625BE68698B}">
      <dgm:prSet/>
      <dgm:spPr/>
      <dgm:t>
        <a:bodyPr/>
        <a:lstStyle/>
        <a:p>
          <a:endParaRPr lang="en-US"/>
        </a:p>
      </dgm:t>
    </dgm:pt>
    <dgm:pt modelId="{FB92E1CD-C488-4210-B758-9D8311386194}">
      <dgm:prSet/>
      <dgm:spPr/>
      <dgm:t>
        <a:bodyPr/>
        <a:lstStyle/>
        <a:p>
          <a:r>
            <a:rPr lang="en-US"/>
            <a:t>Alex, Magni, T., Magni, T., @eulisesralph, E. R., @eulisesralph, E. R., @abhijitroy, A. R., &amp; @abhijitroy, A. R. (1969, March 01). What is Ethereum Classic? Ethereum vs Ethereum Classic. Retrieved from </a:t>
          </a:r>
          <a:r>
            <a:rPr lang="en-US">
              <a:hlinkClick xmlns:r="http://schemas.openxmlformats.org/officeDocument/2006/relationships" r:id="rId1"/>
            </a:rPr>
            <a:t>https://blockgeeks.com/guides/what-is-ethereum-classic</a:t>
          </a:r>
          <a:r>
            <a:rPr lang="en-US"/>
            <a:t>.</a:t>
          </a:r>
        </a:p>
      </dgm:t>
    </dgm:pt>
    <dgm:pt modelId="{75855A96-86B0-499A-8D2D-D70AC7CB150B}" type="parTrans" cxnId="{0889EB1F-8407-4593-A196-9A9162435C5A}">
      <dgm:prSet/>
      <dgm:spPr/>
      <dgm:t>
        <a:bodyPr/>
        <a:lstStyle/>
        <a:p>
          <a:endParaRPr lang="en-US"/>
        </a:p>
      </dgm:t>
    </dgm:pt>
    <dgm:pt modelId="{53CE06E9-9B0A-472C-9295-144B244311A3}" type="sibTrans" cxnId="{0889EB1F-8407-4593-A196-9A9162435C5A}">
      <dgm:prSet/>
      <dgm:spPr/>
      <dgm:t>
        <a:bodyPr/>
        <a:lstStyle/>
        <a:p>
          <a:endParaRPr lang="en-US"/>
        </a:p>
      </dgm:t>
    </dgm:pt>
    <dgm:pt modelId="{2DFFB8F3-D832-4BAD-80FD-7B557890C69F}">
      <dgm:prSet/>
      <dgm:spPr/>
      <dgm:t>
        <a:bodyPr/>
        <a:lstStyle/>
        <a:p>
          <a:r>
            <a:rPr lang="en-US"/>
            <a:t>Gutierrez, D., Gutierrez, D., @sashabakcht, S., @sashabakcht, S., @probeshdargmail, R. K., Khan, R., . . . Nirmalya Sengupta. (1969, December 11). Learn What is Cryptocurrency: The Most Comprehensive Guide Written. Retrieved from </a:t>
          </a:r>
          <a:r>
            <a:rPr lang="en-US">
              <a:hlinkClick xmlns:r="http://schemas.openxmlformats.org/officeDocument/2006/relationships" r:id="rId2"/>
            </a:rPr>
            <a:t>https://blockgeeks.com/guides/what-is-cryptocurrency</a:t>
          </a:r>
          <a:r>
            <a:rPr lang="en-US"/>
            <a:t>.</a:t>
          </a:r>
        </a:p>
      </dgm:t>
    </dgm:pt>
    <dgm:pt modelId="{CB54906B-922C-42FD-B7F0-8B657B9674CF}" type="parTrans" cxnId="{AB70C616-4E50-4443-8BB1-E4E0E31502C6}">
      <dgm:prSet/>
      <dgm:spPr/>
      <dgm:t>
        <a:bodyPr/>
        <a:lstStyle/>
        <a:p>
          <a:endParaRPr lang="en-US"/>
        </a:p>
      </dgm:t>
    </dgm:pt>
    <dgm:pt modelId="{C23A1087-FC8B-4B2C-94B6-6E916970C7A9}" type="sibTrans" cxnId="{AB70C616-4E50-4443-8BB1-E4E0E31502C6}">
      <dgm:prSet/>
      <dgm:spPr/>
      <dgm:t>
        <a:bodyPr/>
        <a:lstStyle/>
        <a:p>
          <a:endParaRPr lang="en-US"/>
        </a:p>
      </dgm:t>
    </dgm:pt>
    <dgm:pt modelId="{D389CB8A-F7B4-463B-A62E-109BC6600725}" type="pres">
      <dgm:prSet presAssocID="{BAA7F4AE-8203-4B8E-A7B8-5E4E1FC8F4C1}" presName="vert0" presStyleCnt="0">
        <dgm:presLayoutVars>
          <dgm:dir/>
          <dgm:animOne val="branch"/>
          <dgm:animLvl val="lvl"/>
        </dgm:presLayoutVars>
      </dgm:prSet>
      <dgm:spPr/>
    </dgm:pt>
    <dgm:pt modelId="{DE1FCDC4-230C-4C37-A919-A24C4B9FF804}" type="pres">
      <dgm:prSet presAssocID="{F4EA8A10-FEC4-4836-99B7-8901FD79F60F}" presName="thickLine" presStyleLbl="alignNode1" presStyleIdx="0" presStyleCnt="4"/>
      <dgm:spPr/>
    </dgm:pt>
    <dgm:pt modelId="{3FDACB98-2A84-418E-86ED-793330B28FBB}" type="pres">
      <dgm:prSet presAssocID="{F4EA8A10-FEC4-4836-99B7-8901FD79F60F}" presName="horz1" presStyleCnt="0"/>
      <dgm:spPr/>
    </dgm:pt>
    <dgm:pt modelId="{842F3065-C00A-4571-9730-8893EA5D4303}" type="pres">
      <dgm:prSet presAssocID="{F4EA8A10-FEC4-4836-99B7-8901FD79F60F}" presName="tx1" presStyleLbl="revTx" presStyleIdx="0" presStyleCnt="4"/>
      <dgm:spPr/>
    </dgm:pt>
    <dgm:pt modelId="{0D087E43-7F4E-4447-97C5-FFBC252E0F22}" type="pres">
      <dgm:prSet presAssocID="{F4EA8A10-FEC4-4836-99B7-8901FD79F60F}" presName="vert1" presStyleCnt="0"/>
      <dgm:spPr/>
    </dgm:pt>
    <dgm:pt modelId="{4FC2C714-5490-4A6A-AB7A-F4DA38B67B9F}" type="pres">
      <dgm:prSet presAssocID="{B3B2B7FD-8AC1-441B-9A92-B4CED68D8D55}" presName="thickLine" presStyleLbl="alignNode1" presStyleIdx="1" presStyleCnt="4"/>
      <dgm:spPr/>
    </dgm:pt>
    <dgm:pt modelId="{9E18F8AE-3109-4C10-A0D4-18256CF760F2}" type="pres">
      <dgm:prSet presAssocID="{B3B2B7FD-8AC1-441B-9A92-B4CED68D8D55}" presName="horz1" presStyleCnt="0"/>
      <dgm:spPr/>
    </dgm:pt>
    <dgm:pt modelId="{98B690D6-06E0-4EF5-A833-4F701DE5702E}" type="pres">
      <dgm:prSet presAssocID="{B3B2B7FD-8AC1-441B-9A92-B4CED68D8D55}" presName="tx1" presStyleLbl="revTx" presStyleIdx="1" presStyleCnt="4"/>
      <dgm:spPr/>
    </dgm:pt>
    <dgm:pt modelId="{4D5DA8D3-25D6-4A1A-9441-EC516BB34A69}" type="pres">
      <dgm:prSet presAssocID="{B3B2B7FD-8AC1-441B-9A92-B4CED68D8D55}" presName="vert1" presStyleCnt="0"/>
      <dgm:spPr/>
    </dgm:pt>
    <dgm:pt modelId="{41498E05-9A8D-46C6-B134-563A6A6639B6}" type="pres">
      <dgm:prSet presAssocID="{FB92E1CD-C488-4210-B758-9D8311386194}" presName="thickLine" presStyleLbl="alignNode1" presStyleIdx="2" presStyleCnt="4"/>
      <dgm:spPr/>
    </dgm:pt>
    <dgm:pt modelId="{A01FCF59-0856-4153-8E01-9C47BFD4CD42}" type="pres">
      <dgm:prSet presAssocID="{FB92E1CD-C488-4210-B758-9D8311386194}" presName="horz1" presStyleCnt="0"/>
      <dgm:spPr/>
    </dgm:pt>
    <dgm:pt modelId="{0A297A72-0DE8-4BE3-80CC-786419AA61B8}" type="pres">
      <dgm:prSet presAssocID="{FB92E1CD-C488-4210-B758-9D8311386194}" presName="tx1" presStyleLbl="revTx" presStyleIdx="2" presStyleCnt="4"/>
      <dgm:spPr/>
    </dgm:pt>
    <dgm:pt modelId="{ED524F39-CF67-489C-8E54-B3E205646858}" type="pres">
      <dgm:prSet presAssocID="{FB92E1CD-C488-4210-B758-9D8311386194}" presName="vert1" presStyleCnt="0"/>
      <dgm:spPr/>
    </dgm:pt>
    <dgm:pt modelId="{B1B1B42D-AE41-4C7C-B223-12380E5C7A76}" type="pres">
      <dgm:prSet presAssocID="{2DFFB8F3-D832-4BAD-80FD-7B557890C69F}" presName="thickLine" presStyleLbl="alignNode1" presStyleIdx="3" presStyleCnt="4"/>
      <dgm:spPr/>
    </dgm:pt>
    <dgm:pt modelId="{F527CB89-1B6A-4A7A-98C8-428F3AD5C895}" type="pres">
      <dgm:prSet presAssocID="{2DFFB8F3-D832-4BAD-80FD-7B557890C69F}" presName="horz1" presStyleCnt="0"/>
      <dgm:spPr/>
    </dgm:pt>
    <dgm:pt modelId="{AFF7A7C4-A57F-4178-B3FC-AC868648472B}" type="pres">
      <dgm:prSet presAssocID="{2DFFB8F3-D832-4BAD-80FD-7B557890C69F}" presName="tx1" presStyleLbl="revTx" presStyleIdx="3" presStyleCnt="4"/>
      <dgm:spPr/>
    </dgm:pt>
    <dgm:pt modelId="{37E64684-6856-48C7-817C-CC334F3EC36F}" type="pres">
      <dgm:prSet presAssocID="{2DFFB8F3-D832-4BAD-80FD-7B557890C69F}" presName="vert1" presStyleCnt="0"/>
      <dgm:spPr/>
    </dgm:pt>
  </dgm:ptLst>
  <dgm:cxnLst>
    <dgm:cxn modelId="{10115800-1EDE-4437-8151-5625BE68698B}" srcId="{BAA7F4AE-8203-4B8E-A7B8-5E4E1FC8F4C1}" destId="{B3B2B7FD-8AC1-441B-9A92-B4CED68D8D55}" srcOrd="1" destOrd="0" parTransId="{6FFEA897-CB67-4312-BA60-8FA16801C2B7}" sibTransId="{33E009DA-0658-4789-9B9E-3E09C6E350E7}"/>
    <dgm:cxn modelId="{CF506A0D-BC38-40C4-8D01-780B8B76AF6A}" type="presOf" srcId="{BAA7F4AE-8203-4B8E-A7B8-5E4E1FC8F4C1}" destId="{D389CB8A-F7B4-463B-A62E-109BC6600725}" srcOrd="0" destOrd="0" presId="urn:microsoft.com/office/officeart/2008/layout/LinedList"/>
    <dgm:cxn modelId="{AB70C616-4E50-4443-8BB1-E4E0E31502C6}" srcId="{BAA7F4AE-8203-4B8E-A7B8-5E4E1FC8F4C1}" destId="{2DFFB8F3-D832-4BAD-80FD-7B557890C69F}" srcOrd="3" destOrd="0" parTransId="{CB54906B-922C-42FD-B7F0-8B657B9674CF}" sibTransId="{C23A1087-FC8B-4B2C-94B6-6E916970C7A9}"/>
    <dgm:cxn modelId="{F6055419-6D6A-4655-B6E8-FB871CB5911F}" type="presOf" srcId="{FB92E1CD-C488-4210-B758-9D8311386194}" destId="{0A297A72-0DE8-4BE3-80CC-786419AA61B8}" srcOrd="0" destOrd="0" presId="urn:microsoft.com/office/officeart/2008/layout/LinedList"/>
    <dgm:cxn modelId="{0889EB1F-8407-4593-A196-9A9162435C5A}" srcId="{BAA7F4AE-8203-4B8E-A7B8-5E4E1FC8F4C1}" destId="{FB92E1CD-C488-4210-B758-9D8311386194}" srcOrd="2" destOrd="0" parTransId="{75855A96-86B0-499A-8D2D-D70AC7CB150B}" sibTransId="{53CE06E9-9B0A-472C-9295-144B244311A3}"/>
    <dgm:cxn modelId="{0A3FD631-CCD8-4A75-8CC8-03D4AD909CEF}" srcId="{BAA7F4AE-8203-4B8E-A7B8-5E4E1FC8F4C1}" destId="{F4EA8A10-FEC4-4836-99B7-8901FD79F60F}" srcOrd="0" destOrd="0" parTransId="{D3DE735B-E6CA-4BF0-9973-DD076244247D}" sibTransId="{B03DA6CF-BB52-4C1E-992A-90372D3B82A8}"/>
    <dgm:cxn modelId="{7609C743-6C02-4314-965F-ED2B0E189F56}" type="presOf" srcId="{2DFFB8F3-D832-4BAD-80FD-7B557890C69F}" destId="{AFF7A7C4-A57F-4178-B3FC-AC868648472B}" srcOrd="0" destOrd="0" presId="urn:microsoft.com/office/officeart/2008/layout/LinedList"/>
    <dgm:cxn modelId="{DCE4E063-7C87-4A24-B986-9713F501A2BF}" type="presOf" srcId="{F4EA8A10-FEC4-4836-99B7-8901FD79F60F}" destId="{842F3065-C00A-4571-9730-8893EA5D4303}" srcOrd="0" destOrd="0" presId="urn:microsoft.com/office/officeart/2008/layout/LinedList"/>
    <dgm:cxn modelId="{02571AEF-E938-41BC-9924-D990BB54694B}" type="presOf" srcId="{B3B2B7FD-8AC1-441B-9A92-B4CED68D8D55}" destId="{98B690D6-06E0-4EF5-A833-4F701DE5702E}" srcOrd="0" destOrd="0" presId="urn:microsoft.com/office/officeart/2008/layout/LinedList"/>
    <dgm:cxn modelId="{AA51CB6D-6CA8-41D0-87C6-A8F06246506E}" type="presParOf" srcId="{D389CB8A-F7B4-463B-A62E-109BC6600725}" destId="{DE1FCDC4-230C-4C37-A919-A24C4B9FF804}" srcOrd="0" destOrd="0" presId="urn:microsoft.com/office/officeart/2008/layout/LinedList"/>
    <dgm:cxn modelId="{D051D65A-051C-4102-A237-A6D24E23586F}" type="presParOf" srcId="{D389CB8A-F7B4-463B-A62E-109BC6600725}" destId="{3FDACB98-2A84-418E-86ED-793330B28FBB}" srcOrd="1" destOrd="0" presId="urn:microsoft.com/office/officeart/2008/layout/LinedList"/>
    <dgm:cxn modelId="{956F4F7F-522D-4560-9962-31BE36242657}" type="presParOf" srcId="{3FDACB98-2A84-418E-86ED-793330B28FBB}" destId="{842F3065-C00A-4571-9730-8893EA5D4303}" srcOrd="0" destOrd="0" presId="urn:microsoft.com/office/officeart/2008/layout/LinedList"/>
    <dgm:cxn modelId="{819167B0-A374-452B-BB8B-25F4FCB003BA}" type="presParOf" srcId="{3FDACB98-2A84-418E-86ED-793330B28FBB}" destId="{0D087E43-7F4E-4447-97C5-FFBC252E0F22}" srcOrd="1" destOrd="0" presId="urn:microsoft.com/office/officeart/2008/layout/LinedList"/>
    <dgm:cxn modelId="{FE7515C4-5FE9-4FDD-8DCA-C25A73DF84E8}" type="presParOf" srcId="{D389CB8A-F7B4-463B-A62E-109BC6600725}" destId="{4FC2C714-5490-4A6A-AB7A-F4DA38B67B9F}" srcOrd="2" destOrd="0" presId="urn:microsoft.com/office/officeart/2008/layout/LinedList"/>
    <dgm:cxn modelId="{61D0D27D-2DC1-4FDF-8212-CF7D18176C3C}" type="presParOf" srcId="{D389CB8A-F7B4-463B-A62E-109BC6600725}" destId="{9E18F8AE-3109-4C10-A0D4-18256CF760F2}" srcOrd="3" destOrd="0" presId="urn:microsoft.com/office/officeart/2008/layout/LinedList"/>
    <dgm:cxn modelId="{8B6DF84C-C887-4958-97E8-118184B5E2A1}" type="presParOf" srcId="{9E18F8AE-3109-4C10-A0D4-18256CF760F2}" destId="{98B690D6-06E0-4EF5-A833-4F701DE5702E}" srcOrd="0" destOrd="0" presId="urn:microsoft.com/office/officeart/2008/layout/LinedList"/>
    <dgm:cxn modelId="{0573C3C5-FAC8-407B-A4D8-672A3C120D5C}" type="presParOf" srcId="{9E18F8AE-3109-4C10-A0D4-18256CF760F2}" destId="{4D5DA8D3-25D6-4A1A-9441-EC516BB34A69}" srcOrd="1" destOrd="0" presId="urn:microsoft.com/office/officeart/2008/layout/LinedList"/>
    <dgm:cxn modelId="{8104B19C-7051-4988-B2F1-1B7136B7C59D}" type="presParOf" srcId="{D389CB8A-F7B4-463B-A62E-109BC6600725}" destId="{41498E05-9A8D-46C6-B134-563A6A6639B6}" srcOrd="4" destOrd="0" presId="urn:microsoft.com/office/officeart/2008/layout/LinedList"/>
    <dgm:cxn modelId="{53370D51-9B9E-4AA3-82B3-DF92E12A4AC7}" type="presParOf" srcId="{D389CB8A-F7B4-463B-A62E-109BC6600725}" destId="{A01FCF59-0856-4153-8E01-9C47BFD4CD42}" srcOrd="5" destOrd="0" presId="urn:microsoft.com/office/officeart/2008/layout/LinedList"/>
    <dgm:cxn modelId="{3AD643D7-1A90-4C45-BC2B-405007A32943}" type="presParOf" srcId="{A01FCF59-0856-4153-8E01-9C47BFD4CD42}" destId="{0A297A72-0DE8-4BE3-80CC-786419AA61B8}" srcOrd="0" destOrd="0" presId="urn:microsoft.com/office/officeart/2008/layout/LinedList"/>
    <dgm:cxn modelId="{761CC23A-701F-4EE0-B9EA-BC46FEDD9288}" type="presParOf" srcId="{A01FCF59-0856-4153-8E01-9C47BFD4CD42}" destId="{ED524F39-CF67-489C-8E54-B3E205646858}" srcOrd="1" destOrd="0" presId="urn:microsoft.com/office/officeart/2008/layout/LinedList"/>
    <dgm:cxn modelId="{E022E01B-E7F2-4CEC-A138-3C43033759DD}" type="presParOf" srcId="{D389CB8A-F7B4-463B-A62E-109BC6600725}" destId="{B1B1B42D-AE41-4C7C-B223-12380E5C7A76}" srcOrd="6" destOrd="0" presId="urn:microsoft.com/office/officeart/2008/layout/LinedList"/>
    <dgm:cxn modelId="{F3E94C0A-F3BE-4828-95A8-B38093CC8C77}" type="presParOf" srcId="{D389CB8A-F7B4-463B-A62E-109BC6600725}" destId="{F527CB89-1B6A-4A7A-98C8-428F3AD5C895}" srcOrd="7" destOrd="0" presId="urn:microsoft.com/office/officeart/2008/layout/LinedList"/>
    <dgm:cxn modelId="{E3806C47-E853-4920-93E8-EF6156FF572D}" type="presParOf" srcId="{F527CB89-1B6A-4A7A-98C8-428F3AD5C895}" destId="{AFF7A7C4-A57F-4178-B3FC-AC868648472B}" srcOrd="0" destOrd="0" presId="urn:microsoft.com/office/officeart/2008/layout/LinedList"/>
    <dgm:cxn modelId="{325E0B4C-625D-4BDC-8546-8591EA8007CC}" type="presParOf" srcId="{F527CB89-1B6A-4A7A-98C8-428F3AD5C895}" destId="{37E64684-6856-48C7-817C-CC334F3EC36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616DC0-0739-4635-9601-11ECED2EB1F0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908DD-9A27-4FF9-8B6A-7192B979416E}">
      <dsp:nvSpPr>
        <dsp:cNvPr id="0" name=""/>
        <dsp:cNvSpPr/>
      </dsp:nvSpPr>
      <dsp:spPr>
        <a:xfrm>
          <a:off x="0" y="623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Introduction</a:t>
          </a:r>
        </a:p>
      </dsp:txBody>
      <dsp:txXfrm>
        <a:off x="0" y="623"/>
        <a:ext cx="6492875" cy="729164"/>
      </dsp:txXfrm>
    </dsp:sp>
    <dsp:sp modelId="{F2A81C0F-BC4C-4E87-BA1D-122EBCFDBF9D}">
      <dsp:nvSpPr>
        <dsp:cNvPr id="0" name=""/>
        <dsp:cNvSpPr/>
      </dsp:nvSpPr>
      <dsp:spPr>
        <a:xfrm>
          <a:off x="0" y="729788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5C02F-3AC0-4B94-9319-E740CFF15E2D}">
      <dsp:nvSpPr>
        <dsp:cNvPr id="0" name=""/>
        <dsp:cNvSpPr/>
      </dsp:nvSpPr>
      <dsp:spPr>
        <a:xfrm>
          <a:off x="0" y="729788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History of Bitcoin and Ethereum </a:t>
          </a:r>
        </a:p>
      </dsp:txBody>
      <dsp:txXfrm>
        <a:off x="0" y="729788"/>
        <a:ext cx="6492875" cy="729164"/>
      </dsp:txXfrm>
    </dsp:sp>
    <dsp:sp modelId="{6ACECCED-8999-4EB6-B36D-CD8DA235305F}">
      <dsp:nvSpPr>
        <dsp:cNvPr id="0" name=""/>
        <dsp:cNvSpPr/>
      </dsp:nvSpPr>
      <dsp:spPr>
        <a:xfrm>
          <a:off x="0" y="1458952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0F523-4EAC-4653-924E-76CD389506F5}">
      <dsp:nvSpPr>
        <dsp:cNvPr id="0" name=""/>
        <dsp:cNvSpPr/>
      </dsp:nvSpPr>
      <dsp:spPr>
        <a:xfrm>
          <a:off x="0" y="145895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Example of an Ethical Issue</a:t>
          </a:r>
        </a:p>
      </dsp:txBody>
      <dsp:txXfrm>
        <a:off x="0" y="1458952"/>
        <a:ext cx="6492875" cy="729164"/>
      </dsp:txXfrm>
    </dsp:sp>
    <dsp:sp modelId="{7CC4214E-E804-41F1-9B8F-E095BFA7AB01}">
      <dsp:nvSpPr>
        <dsp:cNvPr id="0" name=""/>
        <dsp:cNvSpPr/>
      </dsp:nvSpPr>
      <dsp:spPr>
        <a:xfrm>
          <a:off x="0" y="2188117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D0DC4-5BEC-4CAD-9FBD-DA86B956CBBF}">
      <dsp:nvSpPr>
        <dsp:cNvPr id="0" name=""/>
        <dsp:cNvSpPr/>
      </dsp:nvSpPr>
      <dsp:spPr>
        <a:xfrm>
          <a:off x="0" y="218811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Analysis of the Issue</a:t>
          </a:r>
        </a:p>
      </dsp:txBody>
      <dsp:txXfrm>
        <a:off x="0" y="2188117"/>
        <a:ext cx="6492875" cy="729164"/>
      </dsp:txXfrm>
    </dsp:sp>
    <dsp:sp modelId="{8974B69C-5664-477B-B003-DDB2EB06D960}">
      <dsp:nvSpPr>
        <dsp:cNvPr id="0" name=""/>
        <dsp:cNvSpPr/>
      </dsp:nvSpPr>
      <dsp:spPr>
        <a:xfrm>
          <a:off x="0" y="2917282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95B4C-92C6-49D8-AD83-15CECDBF39AA}">
      <dsp:nvSpPr>
        <dsp:cNvPr id="0" name=""/>
        <dsp:cNvSpPr/>
      </dsp:nvSpPr>
      <dsp:spPr>
        <a:xfrm>
          <a:off x="0" y="291728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Roles of Computer Scientists  </a:t>
          </a:r>
        </a:p>
      </dsp:txBody>
      <dsp:txXfrm>
        <a:off x="0" y="2917282"/>
        <a:ext cx="6492875" cy="729164"/>
      </dsp:txXfrm>
    </dsp:sp>
    <dsp:sp modelId="{44252EE4-D864-4B9C-BD30-CA4CB1EF1F1E}">
      <dsp:nvSpPr>
        <dsp:cNvPr id="0" name=""/>
        <dsp:cNvSpPr/>
      </dsp:nvSpPr>
      <dsp:spPr>
        <a:xfrm>
          <a:off x="0" y="3646447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EBA10-2A0E-486F-9A41-3053E621651D}">
      <dsp:nvSpPr>
        <dsp:cNvPr id="0" name=""/>
        <dsp:cNvSpPr/>
      </dsp:nvSpPr>
      <dsp:spPr>
        <a:xfrm>
          <a:off x="0" y="364644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Conclusion</a:t>
          </a:r>
        </a:p>
      </dsp:txBody>
      <dsp:txXfrm>
        <a:off x="0" y="3646447"/>
        <a:ext cx="6492875" cy="729164"/>
      </dsp:txXfrm>
    </dsp:sp>
    <dsp:sp modelId="{0CEF1678-5783-4755-AFAB-30E3436B0A66}">
      <dsp:nvSpPr>
        <dsp:cNvPr id="0" name=""/>
        <dsp:cNvSpPr/>
      </dsp:nvSpPr>
      <dsp:spPr>
        <a:xfrm>
          <a:off x="0" y="4375611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21214-78A8-4D04-94AA-7BECDE83DB08}">
      <dsp:nvSpPr>
        <dsp:cNvPr id="0" name=""/>
        <dsp:cNvSpPr/>
      </dsp:nvSpPr>
      <dsp:spPr>
        <a:xfrm>
          <a:off x="0" y="4375611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References</a:t>
          </a:r>
        </a:p>
      </dsp:txBody>
      <dsp:txXfrm>
        <a:off x="0" y="4375611"/>
        <a:ext cx="6492875" cy="7291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359A8-A9FE-43D5-A336-FD7FE0E5E97E}">
      <dsp:nvSpPr>
        <dsp:cNvPr id="0" name=""/>
        <dsp:cNvSpPr/>
      </dsp:nvSpPr>
      <dsp:spPr>
        <a:xfrm>
          <a:off x="792" y="543491"/>
          <a:ext cx="3091090" cy="18546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Developed by Satoshi Nakamota</a:t>
          </a:r>
        </a:p>
      </dsp:txBody>
      <dsp:txXfrm>
        <a:off x="792" y="543491"/>
        <a:ext cx="3091090" cy="1854654"/>
      </dsp:txXfrm>
    </dsp:sp>
    <dsp:sp modelId="{C1804D0F-8444-4D0E-9B35-3FB36A0B89C3}">
      <dsp:nvSpPr>
        <dsp:cNvPr id="0" name=""/>
        <dsp:cNvSpPr/>
      </dsp:nvSpPr>
      <dsp:spPr>
        <a:xfrm>
          <a:off x="3400992" y="543491"/>
          <a:ext cx="3091090" cy="1854654"/>
        </a:xfrm>
        <a:prstGeom prst="rect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Intended to create a decentralized electronic cash system</a:t>
          </a:r>
        </a:p>
      </dsp:txBody>
      <dsp:txXfrm>
        <a:off x="3400992" y="543491"/>
        <a:ext cx="3091090" cy="1854654"/>
      </dsp:txXfrm>
    </dsp:sp>
    <dsp:sp modelId="{245B528C-C64C-4C06-8230-903AD660379B}">
      <dsp:nvSpPr>
        <dsp:cNvPr id="0" name=""/>
        <dsp:cNvSpPr/>
      </dsp:nvSpPr>
      <dsp:spPr>
        <a:xfrm>
          <a:off x="1700892" y="2707254"/>
          <a:ext cx="3091090" cy="1854654"/>
        </a:xfrm>
        <a:prstGeom prst="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Ended up creating Bitcoin on January 2009</a:t>
          </a:r>
        </a:p>
      </dsp:txBody>
      <dsp:txXfrm>
        <a:off x="1700892" y="2707254"/>
        <a:ext cx="3091090" cy="1854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F235F-3CAA-4318-8A8B-C6A6A93D1C91}">
      <dsp:nvSpPr>
        <dsp:cNvPr id="0" name=""/>
        <dsp:cNvSpPr/>
      </dsp:nvSpPr>
      <dsp:spPr>
        <a:xfrm>
          <a:off x="0" y="39590"/>
          <a:ext cx="6492875" cy="11917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Developed by </a:t>
          </a:r>
          <a:r>
            <a:rPr lang="en-US" sz="3000" kern="1200" dirty="0" err="1"/>
            <a:t>Vitalik</a:t>
          </a:r>
          <a:r>
            <a:rPr lang="en-US" sz="3000" kern="1200" dirty="0"/>
            <a:t> </a:t>
          </a:r>
          <a:r>
            <a:rPr lang="en-US" sz="3000" kern="1200" dirty="0" err="1"/>
            <a:t>Buterin</a:t>
          </a:r>
          <a:endParaRPr lang="en-US" sz="3000" kern="1200" dirty="0"/>
        </a:p>
      </dsp:txBody>
      <dsp:txXfrm>
        <a:off x="58177" y="97767"/>
        <a:ext cx="6376521" cy="1075400"/>
      </dsp:txXfrm>
    </dsp:sp>
    <dsp:sp modelId="{763282C4-4520-44E2-987E-FAA56CB8542C}">
      <dsp:nvSpPr>
        <dsp:cNvPr id="0" name=""/>
        <dsp:cNvSpPr/>
      </dsp:nvSpPr>
      <dsp:spPr>
        <a:xfrm>
          <a:off x="0" y="1317745"/>
          <a:ext cx="6492875" cy="1191754"/>
        </a:xfrm>
        <a:prstGeom prst="roundRect">
          <a:avLst/>
        </a:prstGeom>
        <a:solidFill>
          <a:schemeClr val="accent5">
            <a:hueOff val="-1238541"/>
            <a:satOff val="1219"/>
            <a:lumOff val="27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Russian programmer in Bitcoin Magazine</a:t>
          </a:r>
        </a:p>
      </dsp:txBody>
      <dsp:txXfrm>
        <a:off x="58177" y="1375922"/>
        <a:ext cx="6376521" cy="1075400"/>
      </dsp:txXfrm>
    </dsp:sp>
    <dsp:sp modelId="{A504D382-F52A-4E38-84E5-80743171779D}">
      <dsp:nvSpPr>
        <dsp:cNvPr id="0" name=""/>
        <dsp:cNvSpPr/>
      </dsp:nvSpPr>
      <dsp:spPr>
        <a:xfrm>
          <a:off x="0" y="2595900"/>
          <a:ext cx="6492875" cy="1191754"/>
        </a:xfrm>
        <a:prstGeom prst="roundRect">
          <a:avLst/>
        </a:prstGeom>
        <a:solidFill>
          <a:schemeClr val="accent5">
            <a:hueOff val="-2477081"/>
            <a:satOff val="2439"/>
            <a:lumOff val="549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Argued</a:t>
          </a:r>
          <a:r>
            <a:rPr lang="en-US" sz="3000" kern="1200" baseline="0" dirty="0"/>
            <a:t> that Bitcoin needed scripting language</a:t>
          </a:r>
          <a:endParaRPr lang="en-US" sz="3000" kern="1200" dirty="0"/>
        </a:p>
      </dsp:txBody>
      <dsp:txXfrm>
        <a:off x="58177" y="2654077"/>
        <a:ext cx="6376521" cy="1075400"/>
      </dsp:txXfrm>
    </dsp:sp>
    <dsp:sp modelId="{39CDF802-E83B-4410-9DAD-F68014B461D2}">
      <dsp:nvSpPr>
        <dsp:cNvPr id="0" name=""/>
        <dsp:cNvSpPr/>
      </dsp:nvSpPr>
      <dsp:spPr>
        <a:xfrm>
          <a:off x="0" y="3874054"/>
          <a:ext cx="6492875" cy="1191754"/>
        </a:xfrm>
        <a:prstGeom prst="roundRect">
          <a:avLst/>
        </a:prstGeom>
        <a:solidFill>
          <a:schemeClr val="accent5">
            <a:hueOff val="-3715622"/>
            <a:satOff val="3658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Lack of agreement led to development of Ethereum in January 2014</a:t>
          </a:r>
        </a:p>
      </dsp:txBody>
      <dsp:txXfrm>
        <a:off x="58177" y="3932231"/>
        <a:ext cx="6376521" cy="1075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CC11E-4563-4166-8958-4B8838239764}">
      <dsp:nvSpPr>
        <dsp:cNvPr id="0" name=""/>
        <dsp:cNvSpPr/>
      </dsp:nvSpPr>
      <dsp:spPr>
        <a:xfrm>
          <a:off x="0" y="391349"/>
          <a:ext cx="6492875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416560" rIns="50391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Maintains Ethereum cryptocurrency</a:t>
          </a:r>
        </a:p>
      </dsp:txBody>
      <dsp:txXfrm>
        <a:off x="0" y="391349"/>
        <a:ext cx="6492875" cy="850500"/>
      </dsp:txXfrm>
    </dsp:sp>
    <dsp:sp modelId="{72CFDAA4-E6DE-4740-8842-792467744496}">
      <dsp:nvSpPr>
        <dsp:cNvPr id="0" name=""/>
        <dsp:cNvSpPr/>
      </dsp:nvSpPr>
      <dsp:spPr>
        <a:xfrm>
          <a:off x="324643" y="96149"/>
          <a:ext cx="4545012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What is DAO?</a:t>
          </a:r>
        </a:p>
      </dsp:txBody>
      <dsp:txXfrm>
        <a:off x="353464" y="124970"/>
        <a:ext cx="4487370" cy="532758"/>
      </dsp:txXfrm>
    </dsp:sp>
    <dsp:sp modelId="{99C7F768-7EA3-4F56-A2BF-3CF093F0270C}">
      <dsp:nvSpPr>
        <dsp:cNvPr id="0" name=""/>
        <dsp:cNvSpPr/>
      </dsp:nvSpPr>
      <dsp:spPr>
        <a:xfrm>
          <a:off x="0" y="1645049"/>
          <a:ext cx="6492875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416560" rIns="50391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 bug in the DAO code 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Stole 55 million dollars </a:t>
          </a:r>
        </a:p>
      </dsp:txBody>
      <dsp:txXfrm>
        <a:off x="0" y="1645049"/>
        <a:ext cx="6492875" cy="1165500"/>
      </dsp:txXfrm>
    </dsp:sp>
    <dsp:sp modelId="{D38D9D64-FE3A-4FF8-BFB1-34120BF43E2F}">
      <dsp:nvSpPr>
        <dsp:cNvPr id="0" name=""/>
        <dsp:cNvSpPr/>
      </dsp:nvSpPr>
      <dsp:spPr>
        <a:xfrm>
          <a:off x="324643" y="1349849"/>
          <a:ext cx="4545012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DAO Got Hacked</a:t>
          </a:r>
        </a:p>
      </dsp:txBody>
      <dsp:txXfrm>
        <a:off x="353464" y="1378670"/>
        <a:ext cx="4487370" cy="532758"/>
      </dsp:txXfrm>
    </dsp:sp>
    <dsp:sp modelId="{84DB0951-C9E5-41AA-86BB-550C77FBF5FA}">
      <dsp:nvSpPr>
        <dsp:cNvPr id="0" name=""/>
        <dsp:cNvSpPr/>
      </dsp:nvSpPr>
      <dsp:spPr>
        <a:xfrm>
          <a:off x="0" y="3213750"/>
          <a:ext cx="6492875" cy="179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416560" rIns="50391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Hard forked the blockchain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Trust in Cryptocurrency decreased resulting in decrease in value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</dsp:txBody>
      <dsp:txXfrm>
        <a:off x="0" y="3213750"/>
        <a:ext cx="6492875" cy="1795500"/>
      </dsp:txXfrm>
    </dsp:sp>
    <dsp:sp modelId="{76C829D2-CC99-4888-A114-78C572C967CF}">
      <dsp:nvSpPr>
        <dsp:cNvPr id="0" name=""/>
        <dsp:cNvSpPr/>
      </dsp:nvSpPr>
      <dsp:spPr>
        <a:xfrm>
          <a:off x="324643" y="2918549"/>
          <a:ext cx="4545012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Consequences</a:t>
          </a:r>
        </a:p>
      </dsp:txBody>
      <dsp:txXfrm>
        <a:off x="353464" y="2947370"/>
        <a:ext cx="4487370" cy="532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4D531-7AB4-4135-91C1-89FA86CB43CE}">
      <dsp:nvSpPr>
        <dsp:cNvPr id="0" name=""/>
        <dsp:cNvSpPr/>
      </dsp:nvSpPr>
      <dsp:spPr>
        <a:xfrm>
          <a:off x="0" y="74639"/>
          <a:ext cx="6492875" cy="5756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Hacker</a:t>
          </a:r>
        </a:p>
      </dsp:txBody>
      <dsp:txXfrm>
        <a:off x="28100" y="102739"/>
        <a:ext cx="6436675" cy="519439"/>
      </dsp:txXfrm>
    </dsp:sp>
    <dsp:sp modelId="{D210BB8A-6C12-4C70-A1CB-BA1E42CA655A}">
      <dsp:nvSpPr>
        <dsp:cNvPr id="0" name=""/>
        <dsp:cNvSpPr/>
      </dsp:nvSpPr>
      <dsp:spPr>
        <a:xfrm>
          <a:off x="0" y="650279"/>
          <a:ext cx="6492875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Stole the money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Supports Deontological perspective (</a:t>
          </a:r>
          <a:r>
            <a:rPr lang="en-US" sz="1900" kern="1200" dirty="0" err="1"/>
            <a:t>Baase</a:t>
          </a:r>
          <a:r>
            <a:rPr lang="en-US" sz="1900" kern="1200" dirty="0"/>
            <a:t> 29)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Against Utilitarianism perspective  (</a:t>
          </a:r>
          <a:r>
            <a:rPr lang="en-US" sz="1900" kern="1200" dirty="0" err="1"/>
            <a:t>Baase</a:t>
          </a:r>
          <a:r>
            <a:rPr lang="en-US" sz="1900" kern="1200" dirty="0"/>
            <a:t>  30)</a:t>
          </a:r>
        </a:p>
      </dsp:txBody>
      <dsp:txXfrm>
        <a:off x="0" y="650279"/>
        <a:ext cx="6492875" cy="993600"/>
      </dsp:txXfrm>
    </dsp:sp>
    <dsp:sp modelId="{11C6F098-D840-46B6-8BC8-57A5BCDC8E6B}">
      <dsp:nvSpPr>
        <dsp:cNvPr id="0" name=""/>
        <dsp:cNvSpPr/>
      </dsp:nvSpPr>
      <dsp:spPr>
        <a:xfrm>
          <a:off x="0" y="1643879"/>
          <a:ext cx="6492875" cy="575639"/>
        </a:xfrm>
        <a:prstGeom prst="roundRect">
          <a:avLst/>
        </a:prstGeom>
        <a:solidFill>
          <a:schemeClr val="accent5">
            <a:hueOff val="-1857811"/>
            <a:satOff val="1829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Ethereum Foundation</a:t>
          </a:r>
        </a:p>
      </dsp:txBody>
      <dsp:txXfrm>
        <a:off x="28100" y="1671979"/>
        <a:ext cx="6436675" cy="519439"/>
      </dsp:txXfrm>
    </dsp:sp>
    <dsp:sp modelId="{2EEE6923-1014-48A3-BA21-404D34826E6F}">
      <dsp:nvSpPr>
        <dsp:cNvPr id="0" name=""/>
        <dsp:cNvSpPr/>
      </dsp:nvSpPr>
      <dsp:spPr>
        <a:xfrm>
          <a:off x="0" y="2219519"/>
          <a:ext cx="6492875" cy="12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Chose to hard fork the blockchain causing the market to crash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Prioritized DAO funds over the investor’s money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Against Locke’s perspective (</a:t>
          </a:r>
          <a:r>
            <a:rPr lang="en-US" sz="1900" kern="1200" dirty="0" err="1"/>
            <a:t>Baase</a:t>
          </a:r>
          <a:r>
            <a:rPr lang="en-US" sz="1900" kern="1200" dirty="0"/>
            <a:t> 31)</a:t>
          </a:r>
        </a:p>
      </dsp:txBody>
      <dsp:txXfrm>
        <a:off x="0" y="2219519"/>
        <a:ext cx="6492875" cy="1242000"/>
      </dsp:txXfrm>
    </dsp:sp>
    <dsp:sp modelId="{495D9953-3EA1-441F-9D3E-8D4B998854C1}">
      <dsp:nvSpPr>
        <dsp:cNvPr id="0" name=""/>
        <dsp:cNvSpPr/>
      </dsp:nvSpPr>
      <dsp:spPr>
        <a:xfrm>
          <a:off x="0" y="3461520"/>
          <a:ext cx="6492875" cy="575639"/>
        </a:xfrm>
        <a:prstGeom prst="roundRect">
          <a:avLst/>
        </a:prstGeom>
        <a:solidFill>
          <a:schemeClr val="accent5">
            <a:hueOff val="-3715622"/>
            <a:satOff val="3658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DAO Contributors</a:t>
          </a:r>
        </a:p>
      </dsp:txBody>
      <dsp:txXfrm>
        <a:off x="28100" y="3489620"/>
        <a:ext cx="6436675" cy="519439"/>
      </dsp:txXfrm>
    </dsp:sp>
    <dsp:sp modelId="{B0E3382A-F7D5-4E99-B966-9324E7E52DD5}">
      <dsp:nvSpPr>
        <dsp:cNvPr id="0" name=""/>
        <dsp:cNvSpPr/>
      </dsp:nvSpPr>
      <dsp:spPr>
        <a:xfrm>
          <a:off x="0" y="4037160"/>
          <a:ext cx="6492875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Wrote the complex and faulty code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Bug caused the actual hack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Against Utilitarianism perspective(</a:t>
          </a:r>
          <a:r>
            <a:rPr lang="en-US" sz="1900" kern="1200" dirty="0" err="1"/>
            <a:t>Baase</a:t>
          </a:r>
          <a:r>
            <a:rPr lang="en-US" sz="1900" kern="1200" dirty="0"/>
            <a:t> 30)</a:t>
          </a:r>
        </a:p>
      </dsp:txBody>
      <dsp:txXfrm>
        <a:off x="0" y="4037160"/>
        <a:ext cx="6492875" cy="9936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66E397-A03A-4F76-8640-CF737EDFB84B}">
      <dsp:nvSpPr>
        <dsp:cNvPr id="0" name=""/>
        <dsp:cNvSpPr/>
      </dsp:nvSpPr>
      <dsp:spPr>
        <a:xfrm>
          <a:off x="0" y="50699"/>
          <a:ext cx="6492875" cy="1591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Allocate time for testing code</a:t>
          </a:r>
        </a:p>
      </dsp:txBody>
      <dsp:txXfrm>
        <a:off x="77676" y="128375"/>
        <a:ext cx="6337523" cy="1435848"/>
      </dsp:txXfrm>
    </dsp:sp>
    <dsp:sp modelId="{F45642D3-DF3C-4F5F-9EA0-5251CF1B3AD9}">
      <dsp:nvSpPr>
        <dsp:cNvPr id="0" name=""/>
        <dsp:cNvSpPr/>
      </dsp:nvSpPr>
      <dsp:spPr>
        <a:xfrm>
          <a:off x="0" y="1757100"/>
          <a:ext cx="6492875" cy="1591200"/>
        </a:xfrm>
        <a:prstGeom prst="roundRect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Use Standard Best Practices</a:t>
          </a:r>
        </a:p>
      </dsp:txBody>
      <dsp:txXfrm>
        <a:off x="77676" y="1834776"/>
        <a:ext cx="6337523" cy="1435848"/>
      </dsp:txXfrm>
    </dsp:sp>
    <dsp:sp modelId="{6B795E3D-25AE-4D64-B7EA-79420B18442C}">
      <dsp:nvSpPr>
        <dsp:cNvPr id="0" name=""/>
        <dsp:cNvSpPr/>
      </dsp:nvSpPr>
      <dsp:spPr>
        <a:xfrm>
          <a:off x="0" y="3463500"/>
          <a:ext cx="6492875" cy="1591200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Simple code for better testing</a:t>
          </a:r>
        </a:p>
      </dsp:txBody>
      <dsp:txXfrm>
        <a:off x="77676" y="3541176"/>
        <a:ext cx="6337523" cy="14358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6AB34-0817-4DD5-B611-641B04F9E0E8}">
      <dsp:nvSpPr>
        <dsp:cNvPr id="0" name=""/>
        <dsp:cNvSpPr/>
      </dsp:nvSpPr>
      <dsp:spPr>
        <a:xfrm>
          <a:off x="0" y="488549"/>
          <a:ext cx="6492875" cy="13127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No clear person that is 100% responsible for the loss</a:t>
          </a:r>
        </a:p>
      </dsp:txBody>
      <dsp:txXfrm>
        <a:off x="64083" y="552632"/>
        <a:ext cx="6364709" cy="1184574"/>
      </dsp:txXfrm>
    </dsp:sp>
    <dsp:sp modelId="{BE31059B-C677-48BD-AE46-358F5966DC63}">
      <dsp:nvSpPr>
        <dsp:cNvPr id="0" name=""/>
        <dsp:cNvSpPr/>
      </dsp:nvSpPr>
      <dsp:spPr>
        <a:xfrm>
          <a:off x="0" y="1896330"/>
          <a:ext cx="6492875" cy="13127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Shared blame across multiple people</a:t>
          </a:r>
        </a:p>
      </dsp:txBody>
      <dsp:txXfrm>
        <a:off x="64083" y="1960413"/>
        <a:ext cx="6364709" cy="1184574"/>
      </dsp:txXfrm>
    </dsp:sp>
    <dsp:sp modelId="{76AAF7DD-36C2-4B76-AC52-ABEBBEC842D5}">
      <dsp:nvSpPr>
        <dsp:cNvPr id="0" name=""/>
        <dsp:cNvSpPr/>
      </dsp:nvSpPr>
      <dsp:spPr>
        <a:xfrm>
          <a:off x="0" y="3304110"/>
          <a:ext cx="6492875" cy="13127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Computer programmers are highly responsible to secure the code</a:t>
          </a:r>
        </a:p>
      </dsp:txBody>
      <dsp:txXfrm>
        <a:off x="64083" y="3368193"/>
        <a:ext cx="6364709" cy="11845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FCDC4-230C-4C37-A919-A24C4B9FF804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F3065-C00A-4571-9730-8893EA5D4303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Baase, S. (2009). </a:t>
          </a:r>
          <a:r>
            <a:rPr lang="en-US" sz="1600" i="1" kern="1200"/>
            <a:t>A gift of fire: Social, legal, and ethical issues in computing</a:t>
          </a:r>
          <a:r>
            <a:rPr lang="en-US" sz="1600" kern="1200"/>
            <a:t>. Upper Saddle River (New Jersey): Prentice-Hall.</a:t>
          </a:r>
        </a:p>
      </dsp:txBody>
      <dsp:txXfrm>
        <a:off x="0" y="0"/>
        <a:ext cx="6492875" cy="1276350"/>
      </dsp:txXfrm>
    </dsp:sp>
    <dsp:sp modelId="{4FC2C714-5490-4A6A-AB7A-F4DA38B67B9F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690D6-06E0-4EF5-A833-4F701DE5702E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Gladden, M. E. (2015). Cryptocurrency with a Conscience: Using Artificial Intelligence to Develop Money that Advances Human Ethical Values. </a:t>
          </a:r>
          <a:r>
            <a:rPr lang="en-US" sz="1600" i="1" kern="1200"/>
            <a:t>Annales. Etyka W życiu Gospodarczym,18</a:t>
          </a:r>
          <a:r>
            <a:rPr lang="en-US" sz="1600" kern="1200"/>
            <a:t>(4). doi:10.18778/1899-2226.18.4.06.</a:t>
          </a:r>
        </a:p>
      </dsp:txBody>
      <dsp:txXfrm>
        <a:off x="0" y="1276350"/>
        <a:ext cx="6492875" cy="1276350"/>
      </dsp:txXfrm>
    </dsp:sp>
    <dsp:sp modelId="{41498E05-9A8D-46C6-B134-563A6A6639B6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97A72-0DE8-4BE3-80CC-786419AA61B8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Alex, Magni, T., Magni, T., @eulisesralph, E. R., @eulisesralph, E. R., @abhijitroy, A. R., &amp; @abhijitroy, A. R. (1969, March 01). What is Ethereum Classic? Ethereum vs Ethereum Classic. Retrieved from </a:t>
          </a:r>
          <a:r>
            <a:rPr lang="en-US" sz="1600" kern="1200">
              <a:hlinkClick xmlns:r="http://schemas.openxmlformats.org/officeDocument/2006/relationships" r:id="rId1"/>
            </a:rPr>
            <a:t>https://blockgeeks.com/guides/what-is-ethereum-classic</a:t>
          </a:r>
          <a:r>
            <a:rPr lang="en-US" sz="1600" kern="1200"/>
            <a:t>.</a:t>
          </a:r>
        </a:p>
      </dsp:txBody>
      <dsp:txXfrm>
        <a:off x="0" y="2552700"/>
        <a:ext cx="6492875" cy="1276350"/>
      </dsp:txXfrm>
    </dsp:sp>
    <dsp:sp modelId="{B1B1B42D-AE41-4C7C-B223-12380E5C7A76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7A7C4-A57F-4178-B3FC-AC868648472B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Gutierrez, D., Gutierrez, D., @sashabakcht, S., @sashabakcht, S., @probeshdargmail, R. K., Khan, R., . . . Nirmalya Sengupta. (1969, December 11). Learn What is Cryptocurrency: The Most Comprehensive Guide Written. Retrieved from </a:t>
          </a:r>
          <a:r>
            <a:rPr lang="en-US" sz="1600" kern="1200">
              <a:hlinkClick xmlns:r="http://schemas.openxmlformats.org/officeDocument/2006/relationships" r:id="rId2"/>
            </a:rPr>
            <a:t>https://blockgeeks.com/guides/what-is-cryptocurrency</a:t>
          </a:r>
          <a:r>
            <a:rPr lang="en-US" sz="1600" kern="1200"/>
            <a:t>.</a:t>
          </a:r>
        </a:p>
      </dsp:txBody>
      <dsp:txXfrm>
        <a:off x="0" y="3829050"/>
        <a:ext cx="6492875" cy="127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4346-ADA5-426B-B35A-4890918618D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80AA-E755-4DF6-9F34-4A66AB50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6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4346-ADA5-426B-B35A-4890918618D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80AA-E755-4DF6-9F34-4A66AB50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0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4346-ADA5-426B-B35A-4890918618D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80AA-E755-4DF6-9F34-4A66AB50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3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4346-ADA5-426B-B35A-4890918618D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80AA-E755-4DF6-9F34-4A66AB50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06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4346-ADA5-426B-B35A-4890918618D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80AA-E755-4DF6-9F34-4A66AB50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8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4346-ADA5-426B-B35A-4890918618D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80AA-E755-4DF6-9F34-4A66AB50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55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4346-ADA5-426B-B35A-4890918618D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80AA-E755-4DF6-9F34-4A66AB50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8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4346-ADA5-426B-B35A-4890918618D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80AA-E755-4DF6-9F34-4A66AB50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61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4346-ADA5-426B-B35A-4890918618D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80AA-E755-4DF6-9F34-4A66AB50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5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4346-ADA5-426B-B35A-4890918618D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BE180AA-E755-4DF6-9F34-4A66AB50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7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4346-ADA5-426B-B35A-4890918618D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80AA-E755-4DF6-9F34-4A66AB50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3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4346-ADA5-426B-B35A-4890918618D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80AA-E755-4DF6-9F34-4A66AB50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0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4346-ADA5-426B-B35A-4890918618D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80AA-E755-4DF6-9F34-4A66AB50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1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4346-ADA5-426B-B35A-4890918618D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80AA-E755-4DF6-9F34-4A66AB50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8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4346-ADA5-426B-B35A-4890918618D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80AA-E755-4DF6-9F34-4A66AB50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7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4346-ADA5-426B-B35A-4890918618D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80AA-E755-4DF6-9F34-4A66AB50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7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4346-ADA5-426B-B35A-4890918618D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80AA-E755-4DF6-9F34-4A66AB50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6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1E4346-ADA5-426B-B35A-4890918618D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E180AA-E755-4DF6-9F34-4A66AB50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2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1DE7-DEE6-4BFC-9431-FF53A1A85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Ethical Issues for Computing Professionals Involving Bitcoin and Similar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8C3F3-CF72-40EB-AC16-4B421B03B7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Rohan Maharjan</a:t>
            </a:r>
          </a:p>
          <a:p>
            <a:r>
              <a:rPr lang="en-US" dirty="0"/>
              <a:t>CSCI 2098, Ethics and Prof. Issues in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177003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50C90-4617-49C9-8B3D-9C1EA0FD5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References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E88B7D-0161-40A2-84D0-52B54F976D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425616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5665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30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47" name="Group 38">
            <a:extLst>
              <a:ext uri="{FF2B5EF4-FFF2-40B4-BE49-F238E27FC236}">
                <a16:creationId xmlns:a16="http://schemas.microsoft.com/office/drawing/2014/main" id="{C2EAC6F4-CC14-4018-8EB7-80E98A207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20B54FFC-1F45-4851-B17E-27AA9F2AA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41D2D494-2435-4150-B9D3-974CD924E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1919E1BB-9B82-4C97-919D-92ED3FFE6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6F8ACC16-1243-4719-B21E-C286C1026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453E1702-AF03-4993-9127-D048E9314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B0A6365B-1292-4142-BA51-04BCB3D4C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9A33B02D-64AA-42EC-9C49-A99FB123EEFE}"/>
              </a:ext>
            </a:extLst>
          </p:cNvPr>
          <p:cNvSpPr/>
          <p:nvPr/>
        </p:nvSpPr>
        <p:spPr>
          <a:xfrm>
            <a:off x="2754981" y="1044018"/>
            <a:ext cx="7444821" cy="4769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Thank you for listening!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sz="40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84096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1ED01-4A95-4A1E-8DD1-F01681A7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301801-9184-4BA3-994F-EFE9C1E3B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4256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834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5228-99C2-41C0-AFE4-36FCA35C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573" y="0"/>
            <a:ext cx="4040576" cy="616688"/>
          </a:xfrm>
        </p:spPr>
        <p:txBody>
          <a:bodyPr>
            <a:noAutofit/>
          </a:bodyPr>
          <a:lstStyle/>
          <a:p>
            <a:r>
              <a:rPr lang="en-US" sz="3600" dirty="0"/>
              <a:t>Cryptocurrency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01849E-59A6-4723-AE07-C9BE7668F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94" y="782782"/>
            <a:ext cx="7495700" cy="546255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E1BF65-E8E8-4CD1-A989-7B3F4777B5A1}"/>
              </a:ext>
            </a:extLst>
          </p:cNvPr>
          <p:cNvSpPr txBox="1"/>
          <p:nvPr/>
        </p:nvSpPr>
        <p:spPr>
          <a:xfrm flipH="1">
            <a:off x="4984668" y="6411433"/>
            <a:ext cx="277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Blockgeeks</a:t>
            </a:r>
            <a:r>
              <a:rPr lang="en-US" dirty="0"/>
              <a:t> Inc</a:t>
            </a:r>
          </a:p>
        </p:txBody>
      </p:sp>
    </p:spTree>
    <p:extLst>
      <p:ext uri="{BB962C8B-B14F-4D97-AF65-F5344CB8AC3E}">
        <p14:creationId xmlns:p14="http://schemas.microsoft.com/office/powerpoint/2010/main" val="30493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57E3C-1D72-4AD6-ACAF-CAD164232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History of Bitcoin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5D3805-D66A-4402-9DBF-4E3F5DB756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33555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007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57E3C-1D72-4AD6-ACAF-CAD164232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Creation of Ethereum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5D3805-D66A-4402-9DBF-4E3F5DB756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1833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889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8D250-084F-4795-8EA6-CCB5857F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03" y="774700"/>
            <a:ext cx="3134138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Ethical issue: DAO Attack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949A43-B9A6-481F-B685-A14DC0BB7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70786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9965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8D250-084F-4795-8EA6-CCB5857F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Who was Ethically Responsible for the Loss? 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949A43-B9A6-481F-B685-A14DC0BB7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59430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068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C5693-E6CD-4E31-8E8B-E6A64F675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Roles of Computer Scientists 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DEB722-2BC5-49D4-B38C-16B4685AB4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74794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9632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BF806-EC46-44E9-AB8E-9BC85E0F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	Conclusion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A531BC-1B47-46A0-B15D-807F4F867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78106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3258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430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Ethical Issues for Computing Professionals Involving Bitcoin and Similar Technologies</vt:lpstr>
      <vt:lpstr>Overview </vt:lpstr>
      <vt:lpstr>Cryptocurrency</vt:lpstr>
      <vt:lpstr>History of Bitcoin</vt:lpstr>
      <vt:lpstr>Creation of Ethereum</vt:lpstr>
      <vt:lpstr>Ethical issue: DAO Attack </vt:lpstr>
      <vt:lpstr>Who was Ethically Responsible for the Loss? </vt:lpstr>
      <vt:lpstr>Roles of Computer Scientists  </vt:lpstr>
      <vt:lpstr> 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Issues for Computing Professionals Involving Bitcoin and Similar Technologies</dc:title>
  <dc:creator>Rohan Maharjan</dc:creator>
  <cp:lastModifiedBy>Rohan Maharjan</cp:lastModifiedBy>
  <cp:revision>2</cp:revision>
  <dcterms:created xsi:type="dcterms:W3CDTF">2019-04-15T18:18:08Z</dcterms:created>
  <dcterms:modified xsi:type="dcterms:W3CDTF">2019-04-15T18:36:29Z</dcterms:modified>
</cp:coreProperties>
</file>