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8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85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0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9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0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63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3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1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69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1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E2729-4C99-4471-B51D-BF17229FF4A1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6A90073-3681-49D7-B8D4-C434AD4B34D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84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8454B2E-D2DB-42C2-A224-BCEC47B864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B61146-1CF0-40E1-B66E-C22BD9207E3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F948680-1810-4961-805C-D0C28E7E93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44">
            <a:extLst>
              <a:ext uri="{FF2B5EF4-FFF2-40B4-BE49-F238E27FC236}">
                <a16:creationId xmlns:a16="http://schemas.microsoft.com/office/drawing/2014/main" id="{7AE5065C-30A9-480A-9E93-74CC1490293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4987" y="810132"/>
            <a:ext cx="9089865" cy="371926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tool to show Restriction Endonuclease digestions of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Actinobacteriophage</a:t>
            </a:r>
            <a:b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Maharjan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Louisiana Monroe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4988" y="4838594"/>
            <a:ext cx="9089864" cy="9776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Advisors: 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Ann M. Findley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Paul D.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Wiedemeier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12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Phage Enzyme Tool is used to identify an unknown Bacteriophage by comparing number of cuts made by an enzyme on the unknown phage with that of a known phage.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752 researchers world-wide use the Phage Enzyme Tool to identify the unknown phage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reduces the cost of sequencing which is around $1,500 per phage.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0189-387D-4FFB-ABED-4EC0CBA3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MY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98257-68E4-4E7A-B247-3DBD22FD2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A2C69-2D81-46F7-B462-901F9EE8E6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Phage Enzyme Tool only shows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an enzyme to a particular phage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show where along the DNA sequence the cuts occur.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information to decide on the similarity between phages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2CF62-7984-4ADC-8EF6-52F5FCB5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soLUTION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8DEEE8-3EFB-4D02-8DBD-F2C224060C1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tool that visually represents not only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cuts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the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those cuts along a linear DNA sequence.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cut counts and cut position of two or more phages are similar, researchers can assume similarity between them.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HTML, CSS, JavaScript, jQuery and Canvas for front-end and PHP and MySQL for back-end.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representation makes it easier for researchers to identify an unknown phage more accurately than before without having to go through sequencing. </a:t>
            </a:r>
          </a:p>
        </p:txBody>
      </p:sp>
    </p:spTree>
    <p:extLst>
      <p:ext uri="{BB962C8B-B14F-4D97-AF65-F5344CB8AC3E}">
        <p14:creationId xmlns:p14="http://schemas.microsoft.com/office/powerpoint/2010/main" val="42366951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89</TotalTime>
  <Words>214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Times New Roman</vt:lpstr>
      <vt:lpstr>Gallery</vt:lpstr>
      <vt:lpstr>A Web-Based tool to show Restriction Endonuclease digestions of Actinobacteriophage    Rohan Maharjan University of Louisiana Monroe  </vt:lpstr>
      <vt:lpstr>Background</vt:lpstr>
      <vt:lpstr>ABOUT MY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Title</dc:title>
  <dc:creator>Rohan  Maharjan</dc:creator>
  <cp:lastModifiedBy>Rohan Maharjan</cp:lastModifiedBy>
  <cp:revision>11</cp:revision>
  <dcterms:created xsi:type="dcterms:W3CDTF">2018-03-09T15:06:47Z</dcterms:created>
  <dcterms:modified xsi:type="dcterms:W3CDTF">2018-03-10T02:48:44Z</dcterms:modified>
</cp:coreProperties>
</file>