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56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2E66C-29BC-4980-B951-6F0663E0DD61}" type="datetimeFigureOut">
              <a:rPr lang="en-IN" smtClean="0"/>
              <a:pPr/>
              <a:t>16-10-2016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C6A83-4700-49E2-9B05-E354B856981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2B1CF2-C1F7-4C9F-98BA-DB879842503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010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 descr="C:\Users\Acer\Desktop\Pictu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526" y="384432"/>
            <a:ext cx="2401887" cy="2182813"/>
          </a:xfrm>
          <a:prstGeom prst="rect">
            <a:avLst/>
          </a:prstGeom>
          <a:solidFill>
            <a:srgbClr val="FFFFC1"/>
          </a:solidFill>
          <a:ln w="190500" cap="sq">
            <a:solidFill>
              <a:srgbClr val="FFFFA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218" name="Picture 2" descr="C:\Users\Acer\Desktop\Pictur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4440" y="97901"/>
            <a:ext cx="493713" cy="4143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Rectangle 13"/>
          <p:cNvSpPr/>
          <p:nvPr/>
        </p:nvSpPr>
        <p:spPr>
          <a:xfrm rot="21253193">
            <a:off x="295227" y="632253"/>
            <a:ext cx="2172339" cy="1752010"/>
          </a:xfrm>
          <a:prstGeom prst="rect">
            <a:avLst/>
          </a:prstGeom>
          <a:solidFill>
            <a:srgbClr val="FFFFAF"/>
          </a:solidFill>
          <a:ln>
            <a:solidFill>
              <a:srgbClr val="FFF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User story 1: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Choosing the date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Description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: Choose from the three dates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Estimation: 2 days, 5 hours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Priority: 10</a:t>
            </a:r>
            <a:endParaRPr lang="en-IN" dirty="0">
              <a:solidFill>
                <a:schemeClr val="tx1">
                  <a:lumMod val="75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8" name="Picture 1" descr="C:\Users\Acer\Desktop\Pictu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796504">
            <a:off x="2623724" y="248470"/>
            <a:ext cx="2401887" cy="2182813"/>
          </a:xfrm>
          <a:prstGeom prst="rect">
            <a:avLst/>
          </a:prstGeom>
          <a:solidFill>
            <a:srgbClr val="FFFFC1"/>
          </a:solidFill>
          <a:ln w="190500" cap="sq">
            <a:solidFill>
              <a:srgbClr val="FFFFA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" name="Picture 2" descr="C:\Users\Acer\Desktop\Pictur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57916"/>
            <a:ext cx="493713" cy="4143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Rectangle 9"/>
          <p:cNvSpPr/>
          <p:nvPr/>
        </p:nvSpPr>
        <p:spPr>
          <a:xfrm rot="20434637">
            <a:off x="2843903" y="616407"/>
            <a:ext cx="2172339" cy="1752010"/>
          </a:xfrm>
          <a:prstGeom prst="rect">
            <a:avLst/>
          </a:prstGeom>
          <a:solidFill>
            <a:srgbClr val="FFFFAF"/>
          </a:solidFill>
          <a:ln>
            <a:solidFill>
              <a:srgbClr val="FFF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User story 2: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Registration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Description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: Clerk to enter the details of the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applicant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Estimation: 3 days , 5 hours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Priority: 10</a:t>
            </a:r>
          </a:p>
          <a:p>
            <a:pPr algn="ctr"/>
            <a:endParaRPr lang="en-IN" dirty="0">
              <a:solidFill>
                <a:schemeClr val="tx1">
                  <a:lumMod val="75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11" name="Picture 1" descr="C:\Users\Acer\Desktop\Pictu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806692">
            <a:off x="5245733" y="306386"/>
            <a:ext cx="2401887" cy="2182813"/>
          </a:xfrm>
          <a:prstGeom prst="rect">
            <a:avLst/>
          </a:prstGeom>
          <a:solidFill>
            <a:srgbClr val="FFFFC1"/>
          </a:solidFill>
          <a:ln w="190500" cap="sq">
            <a:solidFill>
              <a:srgbClr val="FFFFA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2" name="Picture 2" descr="C:\Users\Acer\Desktop\Pictur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14603" y="57066"/>
            <a:ext cx="493713" cy="4143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Rectangle 12"/>
          <p:cNvSpPr/>
          <p:nvPr/>
        </p:nvSpPr>
        <p:spPr>
          <a:xfrm rot="243805">
            <a:off x="5446790" y="632254"/>
            <a:ext cx="2172339" cy="1752010"/>
          </a:xfrm>
          <a:prstGeom prst="rect">
            <a:avLst/>
          </a:prstGeom>
          <a:solidFill>
            <a:srgbClr val="FFFFAF"/>
          </a:solidFill>
          <a:ln>
            <a:solidFill>
              <a:srgbClr val="FFF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User story 3: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Application status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Description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: Accepted,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rejected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Estimation: 6 days, 5 hours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Priority: 20</a:t>
            </a:r>
            <a:endParaRPr lang="en-IN" dirty="0">
              <a:solidFill>
                <a:schemeClr val="tx1">
                  <a:lumMod val="75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15" name="Picture 1" descr="C:\Users\Acer\Desktop\Pictu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806692">
            <a:off x="858800" y="2844781"/>
            <a:ext cx="2401887" cy="2182813"/>
          </a:xfrm>
          <a:prstGeom prst="rect">
            <a:avLst/>
          </a:prstGeom>
          <a:solidFill>
            <a:srgbClr val="FFFFC1"/>
          </a:solidFill>
          <a:ln w="190500" cap="sq">
            <a:solidFill>
              <a:srgbClr val="FFFFA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6" name="Picture 2" descr="C:\Users\Acer\Desktop\Pictur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6554" y="2619201"/>
            <a:ext cx="493713" cy="4143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Rectangle 16"/>
          <p:cNvSpPr/>
          <p:nvPr/>
        </p:nvSpPr>
        <p:spPr>
          <a:xfrm rot="308725">
            <a:off x="1049944" y="3198965"/>
            <a:ext cx="2172339" cy="1752010"/>
          </a:xfrm>
          <a:prstGeom prst="rect">
            <a:avLst/>
          </a:prstGeom>
          <a:solidFill>
            <a:srgbClr val="FFFFAF"/>
          </a:solidFill>
          <a:ln>
            <a:solidFill>
              <a:srgbClr val="FFF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User story 4: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Application Cancellation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Description: cancellation of application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Estimation: 8 days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Priority: 30</a:t>
            </a:r>
            <a:endParaRPr lang="en-IN" dirty="0">
              <a:solidFill>
                <a:schemeClr val="tx1">
                  <a:lumMod val="75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18" name="Picture 1" descr="C:\Users\Acer\Desktop\Pictu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70518">
            <a:off x="3534174" y="2873500"/>
            <a:ext cx="2401887" cy="2182813"/>
          </a:xfrm>
          <a:prstGeom prst="rect">
            <a:avLst/>
          </a:prstGeom>
          <a:solidFill>
            <a:srgbClr val="FFFFC1"/>
          </a:solidFill>
          <a:ln w="190500" cap="sq">
            <a:solidFill>
              <a:srgbClr val="FFFFA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9" name="Picture 2" descr="C:\Users\Acer\Desktop\Pictur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1170" y="2510607"/>
            <a:ext cx="493713" cy="4143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Picture 1" descr="C:\Users\Acer\Desktop\Pictu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126473">
            <a:off x="5973526" y="2873500"/>
            <a:ext cx="2401887" cy="2182813"/>
          </a:xfrm>
          <a:prstGeom prst="rect">
            <a:avLst/>
          </a:prstGeom>
          <a:solidFill>
            <a:srgbClr val="FFFFC1"/>
          </a:solidFill>
          <a:ln w="190500" cap="sq">
            <a:solidFill>
              <a:srgbClr val="FFFFA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2" name="Picture 2" descr="C:\Users\Acer\Desktop\Pictur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74757" y="2619201"/>
            <a:ext cx="493713" cy="4143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3" name="Rectangle 22"/>
          <p:cNvSpPr/>
          <p:nvPr/>
        </p:nvSpPr>
        <p:spPr>
          <a:xfrm rot="21439083">
            <a:off x="3546523" y="3179658"/>
            <a:ext cx="2413095" cy="1822696"/>
          </a:xfrm>
          <a:prstGeom prst="rect">
            <a:avLst/>
          </a:prstGeom>
          <a:solidFill>
            <a:srgbClr val="FFFFAF"/>
          </a:solidFill>
          <a:ln>
            <a:solidFill>
              <a:srgbClr val="FFF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User story </a:t>
            </a:r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5</a:t>
            </a:r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: Check-in</a:t>
            </a:r>
            <a:endParaRPr lang="en-US" b="1" dirty="0" smtClean="0">
              <a:solidFill>
                <a:schemeClr val="tx1">
                  <a:lumMod val="75000"/>
                </a:schemeClr>
              </a:solidFill>
              <a:latin typeface="Bradley Hand ITC" pitchFamily="66" charset="0"/>
            </a:endParaRP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Description: Check-in of applicant after checking of all documents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Estimation: 7 days, 5 hours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Priority: 40</a:t>
            </a:r>
            <a:endParaRPr lang="en-IN" dirty="0">
              <a:solidFill>
                <a:schemeClr val="tx1">
                  <a:lumMod val="7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24" name="Rectangle 23"/>
          <p:cNvSpPr/>
          <p:nvPr/>
        </p:nvSpPr>
        <p:spPr>
          <a:xfrm rot="710890">
            <a:off x="6100320" y="3176148"/>
            <a:ext cx="2172339" cy="1752010"/>
          </a:xfrm>
          <a:prstGeom prst="rect">
            <a:avLst/>
          </a:prstGeom>
          <a:solidFill>
            <a:srgbClr val="FFFFAF"/>
          </a:solidFill>
          <a:ln>
            <a:solidFill>
              <a:srgbClr val="FFF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User story </a:t>
            </a:r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6:</a:t>
            </a:r>
            <a:endParaRPr lang="en-US" b="1" dirty="0" smtClean="0">
              <a:solidFill>
                <a:schemeClr val="tx1">
                  <a:lumMod val="75000"/>
                </a:schemeClr>
              </a:solidFill>
              <a:latin typeface="Bradley Hand ITC" pitchFamily="66" charset="0"/>
            </a:endParaRP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Assignment </a:t>
            </a:r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of</a:t>
            </a:r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 </a:t>
            </a:r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Bunkhouses 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Description :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assign bunkhouse to accepted applicants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Estimation: 9 days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Priority: 20</a:t>
            </a:r>
            <a:endParaRPr lang="en-IN" dirty="0">
              <a:solidFill>
                <a:schemeClr val="tx1">
                  <a:lumMod val="75000"/>
                </a:schemeClr>
              </a:solidFill>
              <a:latin typeface="Bradley Hand ITC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13" grpId="0" animBg="1"/>
      <p:bldP spid="17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Acer\Desktop\Pictur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806692">
            <a:off x="1821050" y="1392320"/>
            <a:ext cx="2401887" cy="2182813"/>
          </a:xfrm>
          <a:prstGeom prst="rect">
            <a:avLst/>
          </a:prstGeom>
          <a:solidFill>
            <a:srgbClr val="FFFFC1"/>
          </a:solidFill>
          <a:ln w="190500" cap="sq">
            <a:solidFill>
              <a:srgbClr val="FFFFA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Picture 1" descr="C:\Users\Acer\Desktop\Pictur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123791">
            <a:off x="4787399" y="1374572"/>
            <a:ext cx="2401887" cy="2182813"/>
          </a:xfrm>
          <a:prstGeom prst="rect">
            <a:avLst/>
          </a:prstGeom>
          <a:solidFill>
            <a:srgbClr val="FFFFC1"/>
          </a:solidFill>
          <a:ln w="190500" cap="sq">
            <a:solidFill>
              <a:srgbClr val="FFFFA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Rectangle 6"/>
          <p:cNvSpPr/>
          <p:nvPr/>
        </p:nvSpPr>
        <p:spPr>
          <a:xfrm rot="20654289">
            <a:off x="4997716" y="1633708"/>
            <a:ext cx="2172339" cy="1752010"/>
          </a:xfrm>
          <a:prstGeom prst="rect">
            <a:avLst/>
          </a:prstGeom>
          <a:solidFill>
            <a:srgbClr val="FFFFAF"/>
          </a:solidFill>
          <a:ln>
            <a:solidFill>
              <a:srgbClr val="FFF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User story </a:t>
            </a:r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8:</a:t>
            </a:r>
            <a:endParaRPr lang="en-US" b="1" dirty="0" smtClean="0">
              <a:solidFill>
                <a:schemeClr val="tx1">
                  <a:lumMod val="75000"/>
                </a:schemeClr>
              </a:solidFill>
              <a:latin typeface="Bradley Hand ITC" pitchFamily="66" charset="0"/>
            </a:endParaRP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Login 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Description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: registration clerk(for now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).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Estimation: 2 days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Priority: 50</a:t>
            </a:r>
            <a:endParaRPr lang="en-IN" dirty="0">
              <a:solidFill>
                <a:schemeClr val="tx1">
                  <a:lumMod val="75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8" name="Picture 2" descr="C:\Users\Acer\Desktop\Pictur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990600"/>
            <a:ext cx="493713" cy="4143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2" descr="C:\Users\Acer\Desktop\Pictur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066800"/>
            <a:ext cx="493713" cy="4143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Rectangle 12"/>
          <p:cNvSpPr/>
          <p:nvPr/>
        </p:nvSpPr>
        <p:spPr>
          <a:xfrm rot="483113">
            <a:off x="1864593" y="1667504"/>
            <a:ext cx="2172339" cy="1752010"/>
          </a:xfrm>
          <a:prstGeom prst="rect">
            <a:avLst/>
          </a:prstGeom>
          <a:solidFill>
            <a:srgbClr val="FFFFAF"/>
          </a:solidFill>
          <a:ln>
            <a:solidFill>
              <a:srgbClr val="FFF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User story </a:t>
            </a:r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7</a:t>
            </a:r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:</a:t>
            </a:r>
            <a:endParaRPr lang="en-US" b="1" dirty="0" smtClean="0">
              <a:solidFill>
                <a:schemeClr val="tx1">
                  <a:lumMod val="75000"/>
                </a:schemeClr>
              </a:solidFill>
              <a:latin typeface="Bradley Hand ITC" pitchFamily="66" charset="0"/>
            </a:endParaRP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Assignment </a:t>
            </a:r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of </a:t>
            </a:r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Tribes</a:t>
            </a:r>
            <a:endParaRPr lang="en-US" b="1" dirty="0" smtClean="0">
              <a:solidFill>
                <a:schemeClr val="tx1">
                  <a:lumMod val="75000"/>
                </a:schemeClr>
              </a:solidFill>
              <a:latin typeface="Bradley Hand ITC" pitchFamily="66" charset="0"/>
            </a:endParaRP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Description :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assign tribes to accepted applicants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Estimation: 9 days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Priority: 20</a:t>
            </a:r>
            <a:endParaRPr lang="en-IN" dirty="0">
              <a:solidFill>
                <a:schemeClr val="tx1">
                  <a:lumMod val="75000"/>
                </a:schemeClr>
              </a:solidFill>
              <a:latin typeface="Bradley Hand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er\Desktop\Brain Storming Resu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448800" cy="6857999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Acer\Desktop\Pictur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91976">
            <a:off x="762000" y="762000"/>
            <a:ext cx="2401887" cy="2182813"/>
          </a:xfrm>
          <a:prstGeom prst="rect">
            <a:avLst/>
          </a:prstGeom>
          <a:solidFill>
            <a:srgbClr val="FFFFC1"/>
          </a:solidFill>
          <a:ln w="190500" cap="sq">
            <a:solidFill>
              <a:srgbClr val="FFFFA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823319" y="839298"/>
            <a:ext cx="2172339" cy="1752010"/>
          </a:xfrm>
          <a:prstGeom prst="rect">
            <a:avLst/>
          </a:prstGeom>
          <a:solidFill>
            <a:srgbClr val="FFFFAF"/>
          </a:solidFill>
          <a:ln>
            <a:solidFill>
              <a:srgbClr val="FFF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TASK: </a:t>
            </a:r>
            <a:endParaRPr lang="en-IN" dirty="0">
              <a:solidFill>
                <a:schemeClr val="tx1">
                  <a:lumMod val="75000"/>
                </a:schemeClr>
              </a:solidFill>
              <a:latin typeface="Bradley Hand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er\Downloads\2016-09-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1295400"/>
            <a:ext cx="9153526" cy="41148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181</Words>
  <Application>Microsoft Office PowerPoint</Application>
  <PresentationFormat>On-screen Show (4:3)</PresentationFormat>
  <Paragraphs>41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6</cp:revision>
  <dcterms:created xsi:type="dcterms:W3CDTF">2006-08-16T00:00:00Z</dcterms:created>
  <dcterms:modified xsi:type="dcterms:W3CDTF">2016-10-17T11:09:06Z</dcterms:modified>
</cp:coreProperties>
</file>