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2E66C-29BC-4980-B951-6F0663E0DD61}" type="datetimeFigureOut">
              <a:rPr lang="en-IN" smtClean="0"/>
              <a:pPr/>
              <a:t>15-09-2016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C6A83-4700-49E2-9B05-E354B856981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2B1CF2-C1F7-4C9F-98BA-DB879842503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6010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 descr="C:\Users\Acer\Desktop\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526" y="384432"/>
            <a:ext cx="2401887" cy="2182813"/>
          </a:xfrm>
          <a:prstGeom prst="rect">
            <a:avLst/>
          </a:prstGeom>
          <a:solidFill>
            <a:srgbClr val="FFFFC1"/>
          </a:solidFill>
          <a:ln w="190500" cap="sq">
            <a:solidFill>
              <a:srgbClr val="FFFFA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218" name="Picture 2" descr="C:\Users\Acer\Desktop\Pictur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4440" y="97901"/>
            <a:ext cx="493713" cy="414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Rectangle 13"/>
          <p:cNvSpPr/>
          <p:nvPr/>
        </p:nvSpPr>
        <p:spPr>
          <a:xfrm rot="21253193">
            <a:off x="295227" y="632253"/>
            <a:ext cx="2172339" cy="1752010"/>
          </a:xfrm>
          <a:prstGeom prst="rect">
            <a:avLst/>
          </a:prstGeom>
          <a:solidFill>
            <a:srgbClr val="FFFFAF"/>
          </a:solidFill>
          <a:ln>
            <a:solidFill>
              <a:srgbClr val="FFF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User story 1: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Choosing the date</a:t>
            </a:r>
          </a:p>
          <a:p>
            <a:pPr algn="ctr"/>
            <a:endParaRPr lang="en-US" dirty="0" smtClean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Description: Choose from the three dates.</a:t>
            </a:r>
            <a:endParaRPr lang="en-IN" dirty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8" name="Picture 1" descr="C:\Users\Acer\Desktop\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96504">
            <a:off x="2623724" y="248470"/>
            <a:ext cx="2401887" cy="2182813"/>
          </a:xfrm>
          <a:prstGeom prst="rect">
            <a:avLst/>
          </a:prstGeom>
          <a:solidFill>
            <a:srgbClr val="FFFFC1"/>
          </a:solidFill>
          <a:ln w="190500" cap="sq">
            <a:solidFill>
              <a:srgbClr val="FFFFA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Picture 2" descr="C:\Users\Acer\Desktop\Pictur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57916"/>
            <a:ext cx="493713" cy="414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Rectangle 9"/>
          <p:cNvSpPr/>
          <p:nvPr/>
        </p:nvSpPr>
        <p:spPr>
          <a:xfrm rot="20434637">
            <a:off x="2843903" y="616407"/>
            <a:ext cx="2172339" cy="1752010"/>
          </a:xfrm>
          <a:prstGeom prst="rect">
            <a:avLst/>
          </a:prstGeom>
          <a:solidFill>
            <a:srgbClr val="FFFFAF"/>
          </a:solidFill>
          <a:ln>
            <a:solidFill>
              <a:srgbClr val="FFF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User story 2: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Registration</a:t>
            </a:r>
          </a:p>
          <a:p>
            <a:pPr algn="ctr"/>
            <a:endParaRPr lang="en-US" dirty="0" smtClean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Description: Clerk to enter the details of the applicant</a:t>
            </a:r>
            <a:endParaRPr lang="en-IN" dirty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1" name="Picture 1" descr="C:\Users\Acer\Desktop\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806692">
            <a:off x="5245733" y="306386"/>
            <a:ext cx="2401887" cy="2182813"/>
          </a:xfrm>
          <a:prstGeom prst="rect">
            <a:avLst/>
          </a:prstGeom>
          <a:solidFill>
            <a:srgbClr val="FFFFC1"/>
          </a:solidFill>
          <a:ln w="190500" cap="sq">
            <a:solidFill>
              <a:srgbClr val="FFFFA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Picture 2" descr="C:\Users\Acer\Desktop\Pictur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4603" y="57066"/>
            <a:ext cx="493713" cy="414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Rectangle 12"/>
          <p:cNvSpPr/>
          <p:nvPr/>
        </p:nvSpPr>
        <p:spPr>
          <a:xfrm rot="243805">
            <a:off x="5446790" y="632254"/>
            <a:ext cx="2172339" cy="1752010"/>
          </a:xfrm>
          <a:prstGeom prst="rect">
            <a:avLst/>
          </a:prstGeom>
          <a:solidFill>
            <a:srgbClr val="FFFFAF"/>
          </a:solidFill>
          <a:ln>
            <a:solidFill>
              <a:srgbClr val="FFF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User story 3: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Application status</a:t>
            </a:r>
          </a:p>
          <a:p>
            <a:pPr algn="ctr"/>
            <a:endParaRPr lang="en-US" dirty="0" smtClean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Description: Accepted, rejected or waitlist.</a:t>
            </a:r>
            <a:endParaRPr lang="en-IN" dirty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5" name="Picture 1" descr="C:\Users\Acer\Desktop\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806692">
            <a:off x="858800" y="2844781"/>
            <a:ext cx="2401887" cy="2182813"/>
          </a:xfrm>
          <a:prstGeom prst="rect">
            <a:avLst/>
          </a:prstGeom>
          <a:solidFill>
            <a:srgbClr val="FFFFC1"/>
          </a:solidFill>
          <a:ln w="190500" cap="sq">
            <a:solidFill>
              <a:srgbClr val="FFFFA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6" name="Picture 2" descr="C:\Users\Acer\Desktop\Pictur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6554" y="2619201"/>
            <a:ext cx="493713" cy="414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Rectangle 16"/>
          <p:cNvSpPr/>
          <p:nvPr/>
        </p:nvSpPr>
        <p:spPr>
          <a:xfrm rot="243805">
            <a:off x="970385" y="3287739"/>
            <a:ext cx="2172339" cy="1752010"/>
          </a:xfrm>
          <a:prstGeom prst="rect">
            <a:avLst/>
          </a:prstGeom>
          <a:solidFill>
            <a:srgbClr val="FFFFAF"/>
          </a:solidFill>
          <a:ln>
            <a:solidFill>
              <a:srgbClr val="FFF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User story 4: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Application Cancellation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Description: cancellation of application.</a:t>
            </a:r>
            <a:endParaRPr lang="en-IN" dirty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8" name="Picture 1" descr="C:\Users\Acer\Desktop\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70518">
            <a:off x="3534174" y="2873500"/>
            <a:ext cx="2401887" cy="2182813"/>
          </a:xfrm>
          <a:prstGeom prst="rect">
            <a:avLst/>
          </a:prstGeom>
          <a:solidFill>
            <a:srgbClr val="FFFFC1"/>
          </a:solidFill>
          <a:ln w="190500" cap="sq">
            <a:solidFill>
              <a:srgbClr val="FFFFA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9" name="Picture 2" descr="C:\Users\Acer\Desktop\Pictur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1170" y="2510607"/>
            <a:ext cx="493713" cy="414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Rectangle 19"/>
          <p:cNvSpPr/>
          <p:nvPr/>
        </p:nvSpPr>
        <p:spPr>
          <a:xfrm>
            <a:off x="3587082" y="3212975"/>
            <a:ext cx="2172339" cy="1752010"/>
          </a:xfrm>
          <a:prstGeom prst="rect">
            <a:avLst/>
          </a:prstGeom>
          <a:solidFill>
            <a:srgbClr val="FFFFAF"/>
          </a:solidFill>
          <a:ln>
            <a:solidFill>
              <a:srgbClr val="FFF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User story 5: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Refund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Description: Refund amount based on cancellation date.</a:t>
            </a:r>
            <a:endParaRPr lang="en-IN" dirty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21" name="Picture 1" descr="C:\Users\Acer\Desktop\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126473">
            <a:off x="5973526" y="2873500"/>
            <a:ext cx="2401887" cy="2182813"/>
          </a:xfrm>
          <a:prstGeom prst="rect">
            <a:avLst/>
          </a:prstGeom>
          <a:solidFill>
            <a:srgbClr val="FFFFC1"/>
          </a:solidFill>
          <a:ln w="190500" cap="sq">
            <a:solidFill>
              <a:srgbClr val="FFFFA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2" name="Picture 2" descr="C:\Users\Acer\Desktop\Pictur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74757" y="2619201"/>
            <a:ext cx="493713" cy="414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3" name="Rectangle 22"/>
          <p:cNvSpPr/>
          <p:nvPr/>
        </p:nvSpPr>
        <p:spPr>
          <a:xfrm rot="957686">
            <a:off x="5958439" y="3259990"/>
            <a:ext cx="2172339" cy="1752010"/>
          </a:xfrm>
          <a:prstGeom prst="rect">
            <a:avLst/>
          </a:prstGeom>
          <a:solidFill>
            <a:srgbClr val="FFFFAF"/>
          </a:solidFill>
          <a:ln>
            <a:solidFill>
              <a:srgbClr val="FFF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User story 6: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Check-in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Description: Check-in of applicant after checking of all documents.</a:t>
            </a:r>
            <a:endParaRPr lang="en-IN" dirty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13" grpId="0" animBg="1"/>
      <p:bldP spid="17" grpId="0" animBg="1"/>
      <p:bldP spid="20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Acer\Desktop\Pic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806692">
            <a:off x="1084438" y="1086033"/>
            <a:ext cx="2401887" cy="2182813"/>
          </a:xfrm>
          <a:prstGeom prst="rect">
            <a:avLst/>
          </a:prstGeom>
          <a:solidFill>
            <a:srgbClr val="FFFFC1"/>
          </a:solidFill>
          <a:ln w="190500" cap="sq">
            <a:solidFill>
              <a:srgbClr val="FFFFA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Rectangle 4"/>
          <p:cNvSpPr/>
          <p:nvPr/>
        </p:nvSpPr>
        <p:spPr>
          <a:xfrm rot="243805">
            <a:off x="1174962" y="1235515"/>
            <a:ext cx="2172339" cy="1752010"/>
          </a:xfrm>
          <a:prstGeom prst="rect">
            <a:avLst/>
          </a:prstGeom>
          <a:solidFill>
            <a:srgbClr val="FFFFAF"/>
          </a:solidFill>
          <a:ln>
            <a:solidFill>
              <a:srgbClr val="FFF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User story 7: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Assignment to Bunkhouses 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Description : based on various factors.</a:t>
            </a:r>
            <a:endParaRPr lang="en-IN" dirty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6" name="Picture 1" descr="C:\Users\Acer\Desktop\Pic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23791">
            <a:off x="6017847" y="1261772"/>
            <a:ext cx="2401887" cy="2182813"/>
          </a:xfrm>
          <a:prstGeom prst="rect">
            <a:avLst/>
          </a:prstGeom>
          <a:solidFill>
            <a:srgbClr val="FFFFC1"/>
          </a:solidFill>
          <a:ln w="190500" cap="sq">
            <a:solidFill>
              <a:srgbClr val="FFFFA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Rectangle 6"/>
          <p:cNvSpPr/>
          <p:nvPr/>
        </p:nvSpPr>
        <p:spPr>
          <a:xfrm rot="20654289">
            <a:off x="6282807" y="1662530"/>
            <a:ext cx="2172339" cy="1752010"/>
          </a:xfrm>
          <a:prstGeom prst="rect">
            <a:avLst/>
          </a:prstGeom>
          <a:solidFill>
            <a:srgbClr val="FFFFAF"/>
          </a:solidFill>
          <a:ln>
            <a:solidFill>
              <a:srgbClr val="FFF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User story 9: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Login </a:t>
            </a:r>
          </a:p>
          <a:p>
            <a:pPr algn="ctr"/>
            <a:endParaRPr lang="en-US" dirty="0" smtClean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Description : registration clerk(for now).</a:t>
            </a:r>
            <a:endParaRPr lang="en-IN" dirty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8" name="Picture 2" descr="C:\Users\Acer\Desktop\Pictur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9732" y="781943"/>
            <a:ext cx="493713" cy="414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2" descr="C:\Users\Acer\Desktop\Pictur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990600"/>
            <a:ext cx="493713" cy="414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1" descr="C:\Users\Acer\Desktop\Pic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31927">
            <a:off x="3573650" y="2001919"/>
            <a:ext cx="2401887" cy="2182813"/>
          </a:xfrm>
          <a:prstGeom prst="rect">
            <a:avLst/>
          </a:prstGeom>
          <a:solidFill>
            <a:srgbClr val="FFFFC1"/>
          </a:solidFill>
          <a:ln w="190500" cap="sq">
            <a:solidFill>
              <a:srgbClr val="FFFFA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Picture 2" descr="C:\Users\Acer\Desktop\Pictur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676400"/>
            <a:ext cx="493713" cy="414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11"/>
          <p:cNvSpPr/>
          <p:nvPr/>
        </p:nvSpPr>
        <p:spPr>
          <a:xfrm rot="21406335">
            <a:off x="3793144" y="2284565"/>
            <a:ext cx="2172339" cy="1752010"/>
          </a:xfrm>
          <a:prstGeom prst="rect">
            <a:avLst/>
          </a:prstGeom>
          <a:solidFill>
            <a:srgbClr val="FFFFAF"/>
          </a:solidFill>
          <a:ln>
            <a:solidFill>
              <a:srgbClr val="FFF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User story 8: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Assignment to Tribes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radley Hand ITC" pitchFamily="66" charset="0"/>
              </a:rPr>
              <a:t>Description : based on various factors.</a:t>
            </a:r>
            <a:endParaRPr lang="en-IN" dirty="0">
              <a:solidFill>
                <a:schemeClr val="tx1">
                  <a:lumMod val="75000"/>
                </a:schemeClr>
              </a:solidFill>
              <a:latin typeface="Bradley Hand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\Desktop\Brain Storming Res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448800" cy="6857999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\Downloads\2016-09-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1295400"/>
            <a:ext cx="9153526" cy="41148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126</Words>
  <Application>Microsoft Office PowerPoint</Application>
  <PresentationFormat>On-screen Show (4:3)</PresentationFormat>
  <Paragraphs>32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4</cp:revision>
  <dcterms:created xsi:type="dcterms:W3CDTF">2006-08-16T00:00:00Z</dcterms:created>
  <dcterms:modified xsi:type="dcterms:W3CDTF">2016-09-16T00:52:23Z</dcterms:modified>
</cp:coreProperties>
</file>