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rohan.alexander@utoronto.ca" TargetMode="External"/><Relationship Id="rId3" Type="http://schemas.openxmlformats.org/officeDocument/2006/relationships/hyperlink" Target="https://rohanalexander.com/brownbag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lid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cleaning brown ba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 brown bag</a:t>
            </a:r>
          </a:p>
        </p:txBody>
      </p:sp>
      <p:sp>
        <p:nvSpPr>
          <p:cNvPr id="120" name="Rohan Alexander and Kelly Ly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Rohan Alexander and Kelly Lyons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cknowledg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Acknowledgements</a:t>
            </a:r>
          </a:p>
        </p:txBody>
      </p:sp>
      <p:sp>
        <p:nvSpPr>
          <p:cNvPr id="123" name="Space graciously provided by KMDI and Semaphore Lab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 graciously provided by KMDI and Semaphore Lab.</a:t>
            </a:r>
          </a:p>
          <a:p>
            <a:pPr/>
            <a:r>
              <a:t>Thank you to Wendy Duff and the iSchool for sponsorship.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6" name="An opportunity to discuss data cleaning, preparation, and mainten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opportunity to discuss data cleaning, preparation, and maintenance. </a:t>
            </a:r>
          </a:p>
          <a:p>
            <a:pPr/>
            <a:r>
              <a:t>Data cleaning, preparation and maintenance is a fundamental and essential part of any data science/analysis project. Yet it’s often hidden from view.</a:t>
            </a:r>
          </a:p>
          <a:p>
            <a:pPr/>
            <a:r>
              <a:t>By sharing how others worked through various data cleaning situations, we can all learn and improve our own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ign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 up</a:t>
            </a:r>
          </a:p>
        </p:txBody>
      </p:sp>
      <p:sp>
        <p:nvSpPr>
          <p:cNvPr id="129" name="Please email rohan.alexander@utoronto.ca to be added to a mailing list to receive updates about the ser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Please email </a:t>
            </a:r>
            <a:r>
              <a:rPr u="sng">
                <a:hlinkClick r:id="rId2" invalidUrl="" action="" tgtFrame="" tooltip="" history="1" highlightClick="0" endSnd="0"/>
              </a:rPr>
              <a:t>rohan.alexander@utoronto.ca</a:t>
            </a:r>
            <a:r>
              <a:t> to be added to a mailing list to receive updates about the series.</a:t>
            </a:r>
          </a:p>
          <a:p>
            <a:pPr/>
            <a:r>
              <a:t>Details are always available at: </a:t>
            </a:r>
            <a:r>
              <a:rPr u="sng">
                <a:hlinkClick r:id="rId3" invalidUrl="" action="" tgtFrame="" tooltip="" history="1" highlightClick="0" endSnd="0"/>
              </a:rPr>
              <a:t>https://rohanalexander.com/brownbag.html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sp>
        <p:nvSpPr>
          <p:cNvPr id="132" name="Noon, Thursday, 10 October 2019 Dr Hassan Teimoori (Deloitte, Omnia AI) Prof Ludovic Rheault (U of T, Political Science)…"/>
          <p:cNvSpPr txBox="1"/>
          <p:nvPr>
            <p:ph type="body" sz="half" idx="1"/>
          </p:nvPr>
        </p:nvSpPr>
        <p:spPr>
          <a:xfrm>
            <a:off x="1689100" y="3149600"/>
            <a:ext cx="10840542" cy="9296400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5300"/>
              </a:spcBef>
              <a:defRPr sz="4319"/>
            </a:pPr>
            <a:r>
              <a:t>Noon, Thursday, 10 October 2019</a:t>
            </a:r>
            <a:br/>
            <a:r>
              <a:t>Dr Hassan Teimoori (Deloitte, Omnia AI)</a:t>
            </a:r>
            <a:br/>
            <a:r>
              <a:t>Prof Ludovic Rheault (U of T, Political Science)</a:t>
            </a:r>
          </a:p>
          <a:p>
            <a:pPr marL="571500" indent="-571500" defTabSz="742950">
              <a:spcBef>
                <a:spcPts val="5300"/>
              </a:spcBef>
              <a:defRPr sz="4319"/>
            </a:pPr>
            <a:r>
              <a:t>Noon, Wednesday, 16 October 2019</a:t>
            </a:r>
            <a:br/>
            <a:r>
              <a:t>Dr Lauren Kennedy (Columbia University)</a:t>
            </a:r>
            <a:br/>
            <a:r>
              <a:t>Special hands-on data wrangling meeting - bring your laptop!</a:t>
            </a:r>
          </a:p>
          <a:p>
            <a:pPr marL="571500" indent="-571500" defTabSz="742950">
              <a:spcBef>
                <a:spcPts val="5300"/>
              </a:spcBef>
              <a:defRPr sz="4319"/>
            </a:pPr>
            <a:r>
              <a:t>Noon, Thursday, 24 October 2019</a:t>
            </a:r>
            <a:br/>
            <a:r>
              <a:t>Sharla Gelfand (College of Nurses of Ontario)</a:t>
            </a:r>
          </a:p>
        </p:txBody>
      </p:sp>
      <p:sp>
        <p:nvSpPr>
          <p:cNvPr id="133" name="Noon, Thursday, 7 November 2019 Dr Maria D’Angelo (Delphia) Hareem Naveed (Munich Re)…"/>
          <p:cNvSpPr txBox="1"/>
          <p:nvPr/>
        </p:nvSpPr>
        <p:spPr>
          <a:xfrm>
            <a:off x="12979400" y="3149600"/>
            <a:ext cx="10840542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Noon, Thursday, 7 November 2019</a:t>
            </a:r>
            <a:br/>
            <a:r>
              <a:t>Dr Maria D’Angelo (Delphia)</a:t>
            </a:r>
            <a:br/>
            <a:r>
              <a:t>Hareem Naveed (Munich Re)</a:t>
            </a:r>
            <a:br/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Noon, Thursday, 21 November 2019</a:t>
            </a:r>
            <a:br/>
            <a:r>
              <a:t>Prof Michelle Alexopoulos (U of T, Economics)</a:t>
            </a:r>
            <a:br/>
            <a:r>
              <a:t>Paraskevi Massara (U of T, Medicine)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stions for Perikl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for Periklis?</a:t>
            </a:r>
          </a:p>
        </p:txBody>
      </p:sp>
      <p:sp>
        <p:nvSpPr>
          <p:cNvPr id="136" name="Please go to: slido.com and code 4784 to submit your questions for Perikli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Please go to: </a:t>
            </a:r>
            <a:r>
              <a:rPr u="sng">
                <a:hlinkClick r:id="rId2" invalidUrl="" action="" tgtFrame="" tooltip="" history="1" highlightClick="0" endSnd="0"/>
              </a:rPr>
              <a:t>slido.com</a:t>
            </a:r>
            <a:r>
              <a:t> and code 4784 to submit your questions for Periklis.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