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  <p:sldId id="262" r:id="rId4"/>
    <p:sldId id="263" r:id="rId5"/>
    <p:sldId id="264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94710"/>
  </p:normalViewPr>
  <p:slideViewPr>
    <p:cSldViewPr snapToGrid="0">
      <p:cViewPr varScale="1">
        <p:scale>
          <a:sx n="45" d="100"/>
          <a:sy n="45" d="100"/>
        </p:scale>
        <p:origin x="208" y="2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8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5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1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97C-817C-9404-E7CF-84C5E154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30F5-498C-95F9-DB7A-4BD59BDB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80AC42B4-3203-15C9-0DA5-43276B72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23" b="21337"/>
          <a:stretch/>
        </p:blipFill>
        <p:spPr>
          <a:xfrm>
            <a:off x="278870" y="156858"/>
            <a:ext cx="11634260" cy="6544283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23ACCD-1F4E-E615-A87B-0F89167A1CF5}"/>
              </a:ext>
            </a:extLst>
          </p:cNvPr>
          <p:cNvSpPr txBox="1"/>
          <p:nvPr/>
        </p:nvSpPr>
        <p:spPr>
          <a:xfrm>
            <a:off x="761799" y="2291255"/>
            <a:ext cx="1225381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Introducing Sara AI: The Future of Personalized Healthcare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Revolutionizing Patient Care Through AI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 Anthony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22-09-2023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318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97C-817C-9404-E7CF-84C5E154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30F5-498C-95F9-DB7A-4BD59BDB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80AC42B4-3203-15C9-0DA5-43276B72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23" b="21337"/>
          <a:stretch/>
        </p:blipFill>
        <p:spPr>
          <a:xfrm>
            <a:off x="278870" y="156858"/>
            <a:ext cx="11634260" cy="6544283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9C9AB5-9983-D3EC-0AE8-0228B321974B}"/>
              </a:ext>
            </a:extLst>
          </p:cNvPr>
          <p:cNvSpPr txBox="1"/>
          <p:nvPr/>
        </p:nvSpPr>
        <p:spPr>
          <a:xfrm>
            <a:off x="761797" y="1190203"/>
            <a:ext cx="106684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Introduction to Sara AI</a:t>
            </a:r>
          </a:p>
          <a:p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Sara AI is a personalized AI nurse that provides empathetic, clear, and supportive guidance on health-related matters.</a:t>
            </a:r>
          </a:p>
          <a:p>
            <a:pPr lvl="1"/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Capabilities include medication guidance, diet and lifestyle advice, condition management, and emotional support.</a:t>
            </a:r>
          </a:p>
        </p:txBody>
      </p:sp>
    </p:spTree>
    <p:extLst>
      <p:ext uri="{BB962C8B-B14F-4D97-AF65-F5344CB8AC3E}">
        <p14:creationId xmlns:p14="http://schemas.microsoft.com/office/powerpoint/2010/main" val="340141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97C-817C-9404-E7CF-84C5E154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30F5-498C-95F9-DB7A-4BD59BDB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80AC42B4-3203-15C9-0DA5-43276B72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23" b="21337"/>
          <a:stretch/>
        </p:blipFill>
        <p:spPr>
          <a:xfrm>
            <a:off x="278870" y="156858"/>
            <a:ext cx="11634260" cy="6544283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5F509-746D-80C6-0CAF-17EA6A9B6DB8}"/>
              </a:ext>
            </a:extLst>
          </p:cNvPr>
          <p:cNvSpPr txBox="1"/>
          <p:nvPr/>
        </p:nvSpPr>
        <p:spPr>
          <a:xfrm>
            <a:off x="667957" y="363915"/>
            <a:ext cx="1124517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Problem</a:t>
            </a:r>
          </a:p>
          <a:p>
            <a:endParaRPr lang="en-US" sz="2800" b="1" dirty="0"/>
          </a:p>
          <a:p>
            <a:r>
              <a:rPr lang="en-US" sz="2800" b="1" dirty="0"/>
              <a:t>Challenges in Healthcare: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With more people taking multiple prescriptions, managing medication schedules, understanding potential side effects, and avoiding drug interactions has become increasingly complex and challenging.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70% of U.S. adults now report taking at least one prescription medication daily, up by 14 percentage points since 2019.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More than two-thirds of American adults take prescription drugs. Thousands of people die every year due to medication mistakes</a:t>
            </a:r>
            <a:r>
              <a:rPr lang="en-US" sz="2800" dirty="0"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Growing demand for continuous, 24/7 support.</a:t>
            </a:r>
          </a:p>
        </p:txBody>
      </p:sp>
    </p:spTree>
    <p:extLst>
      <p:ext uri="{BB962C8B-B14F-4D97-AF65-F5344CB8AC3E}">
        <p14:creationId xmlns:p14="http://schemas.microsoft.com/office/powerpoint/2010/main" val="229986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97C-817C-9404-E7CF-84C5E154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30F5-498C-95F9-DB7A-4BD59BDB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80AC42B4-3203-15C9-0DA5-43276B72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23" b="21337"/>
          <a:stretch/>
        </p:blipFill>
        <p:spPr>
          <a:xfrm>
            <a:off x="278870" y="156858"/>
            <a:ext cx="11634260" cy="6544283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DF7B1-4C39-1337-37A3-18DCD50C06C7}"/>
              </a:ext>
            </a:extLst>
          </p:cNvPr>
          <p:cNvSpPr txBox="1"/>
          <p:nvPr/>
        </p:nvSpPr>
        <p:spPr>
          <a:xfrm>
            <a:off x="761799" y="713277"/>
            <a:ext cx="1094578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Solution</a:t>
            </a:r>
          </a:p>
          <a:p>
            <a:endParaRPr lang="en-US" sz="2800" b="1" dirty="0"/>
          </a:p>
          <a:p>
            <a:r>
              <a:rPr lang="en-US" sz="2800" b="1" dirty="0"/>
              <a:t>Sara AI as the Solution: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Sara AI can help users manage their medications by providing reminders, understanding dosage instructions, and offering guidance on potential side effects and drug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Sara AI offers emotional and practical support, helping users navigate the stress and anxiety associated with managing chronic conditions and multiple medications.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By providing continuous, personalized care and advice, Sara AI can help prevent complications, reduce the need for additional medications, and ultimately ease the financial burden on users.</a:t>
            </a:r>
          </a:p>
        </p:txBody>
      </p:sp>
    </p:spTree>
    <p:extLst>
      <p:ext uri="{BB962C8B-B14F-4D97-AF65-F5344CB8AC3E}">
        <p14:creationId xmlns:p14="http://schemas.microsoft.com/office/powerpoint/2010/main" val="289090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97C-817C-9404-E7CF-84C5E154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30F5-498C-95F9-DB7A-4BD59BDB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80AC42B4-3203-15C9-0DA5-43276B72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23" b="21337"/>
          <a:stretch/>
        </p:blipFill>
        <p:spPr>
          <a:xfrm>
            <a:off x="278870" y="156858"/>
            <a:ext cx="11634260" cy="6544283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9ABE7-313B-0EEE-DB1A-4D804521334F}"/>
              </a:ext>
            </a:extLst>
          </p:cNvPr>
          <p:cNvSpPr txBox="1"/>
          <p:nvPr/>
        </p:nvSpPr>
        <p:spPr>
          <a:xfrm>
            <a:off x="1288239" y="1228396"/>
            <a:ext cx="93276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Market Trends and Opportunities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Increasing adoption of AI in healthcare.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Growing telehealth and remote care markets.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Demand for personalized and continuous patient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Data-driven decision-making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43985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97C-817C-9404-E7CF-84C5E154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30F5-498C-95F9-DB7A-4BD59BDB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80AC42B4-3203-15C9-0DA5-43276B72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23" b="21337"/>
          <a:stretch/>
        </p:blipFill>
        <p:spPr>
          <a:xfrm>
            <a:off x="278870" y="156858"/>
            <a:ext cx="11634260" cy="6544283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35169-9F44-1C94-CFF8-7AECAE7EFF02}"/>
              </a:ext>
            </a:extLst>
          </p:cNvPr>
          <p:cNvSpPr txBox="1"/>
          <p:nvPr/>
        </p:nvSpPr>
        <p:spPr>
          <a:xfrm>
            <a:off x="904517" y="966419"/>
            <a:ext cx="100951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Business Model</a:t>
            </a:r>
          </a:p>
          <a:p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Subscription-based model for healthcare providers.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Licensing agreements with telehealth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analytics services for healthcare insights.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Potential partnerships with insurance companies for patient management</a:t>
            </a:r>
          </a:p>
        </p:txBody>
      </p:sp>
    </p:spTree>
    <p:extLst>
      <p:ext uri="{BB962C8B-B14F-4D97-AF65-F5344CB8AC3E}">
        <p14:creationId xmlns:p14="http://schemas.microsoft.com/office/powerpoint/2010/main" val="418885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97C-817C-9404-E7CF-84C5E154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30F5-498C-95F9-DB7A-4BD59BDB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80AC42B4-3203-15C9-0DA5-43276B72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23" b="21337"/>
          <a:stretch/>
        </p:blipFill>
        <p:spPr>
          <a:xfrm>
            <a:off x="278870" y="156858"/>
            <a:ext cx="11634260" cy="6544283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10398-F966-6593-B84E-F16E792F9CB1}"/>
              </a:ext>
            </a:extLst>
          </p:cNvPr>
          <p:cNvSpPr txBox="1"/>
          <p:nvPr/>
        </p:nvSpPr>
        <p:spPr>
          <a:xfrm>
            <a:off x="640696" y="156858"/>
            <a:ext cx="1003818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Challenges and Mitigation:</a:t>
            </a:r>
          </a:p>
          <a:p>
            <a:r>
              <a:rPr lang="en-US" sz="2800" b="1" dirty="0"/>
              <a:t>Potential Challenges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Data privacy and security concerns.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Regulatory compliance in healthcare.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Ensuring user trust and adoption.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Mitigation Strategies: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Investment in AI ethics and robust data security measures.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Compliance with healthcare regulations.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Transparent communication and user education.</a:t>
            </a:r>
          </a:p>
        </p:txBody>
      </p:sp>
    </p:spTree>
    <p:extLst>
      <p:ext uri="{BB962C8B-B14F-4D97-AF65-F5344CB8AC3E}">
        <p14:creationId xmlns:p14="http://schemas.microsoft.com/office/powerpoint/2010/main" val="119545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97C-817C-9404-E7CF-84C5E154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30F5-498C-95F9-DB7A-4BD59BDB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80AC42B4-3203-15C9-0DA5-43276B72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23" b="21337"/>
          <a:stretch/>
        </p:blipFill>
        <p:spPr>
          <a:xfrm>
            <a:off x="278870" y="156858"/>
            <a:ext cx="11634260" cy="6544283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1FCF3-F9AF-D219-6B07-AC414A4F7684}"/>
              </a:ext>
            </a:extLst>
          </p:cNvPr>
          <p:cNvSpPr txBox="1"/>
          <p:nvPr/>
        </p:nvSpPr>
        <p:spPr>
          <a:xfrm>
            <a:off x="4733412" y="2993379"/>
            <a:ext cx="6098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0693728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357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Bierstadt</vt:lpstr>
      <vt:lpstr>Times New Roman</vt:lpstr>
      <vt:lpstr>BevelVTI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Anthony</dc:creator>
  <cp:lastModifiedBy>Rohan Anthony</cp:lastModifiedBy>
  <cp:revision>1</cp:revision>
  <dcterms:created xsi:type="dcterms:W3CDTF">2024-08-23T15:48:45Z</dcterms:created>
  <dcterms:modified xsi:type="dcterms:W3CDTF">2024-08-23T21:48:11Z</dcterms:modified>
</cp:coreProperties>
</file>