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7" r:id="rId6"/>
    <p:sldId id="274" r:id="rId7"/>
    <p:sldId id="276" r:id="rId8"/>
    <p:sldId id="267" r:id="rId9"/>
    <p:sldId id="269" r:id="rId10"/>
    <p:sldId id="270" r:id="rId11"/>
    <p:sldId id="271" r:id="rId12"/>
    <p:sldId id="272" r:id="rId13"/>
    <p:sldId id="273" r:id="rId14"/>
    <p:sldId id="275" r:id="rId15"/>
    <p:sldId id="278" r:id="rId16"/>
    <p:sldId id="280" r:id="rId17"/>
    <p:sldId id="279" r:id="rId18"/>
    <p:sldId id="287" r:id="rId19"/>
    <p:sldId id="282" r:id="rId20"/>
    <p:sldId id="284" r:id="rId21"/>
    <p:sldId id="283"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shanmugam" userId="d1c303d735b8f52d" providerId="LiveId" clId="{EEBDD38F-FB12-493A-A402-EDBBE96C53CA}"/>
    <pc:docChg chg="undo custSel addSld delSld modSld sldOrd">
      <pc:chgData name="priya shanmugam" userId="d1c303d735b8f52d" providerId="LiveId" clId="{EEBDD38F-FB12-493A-A402-EDBBE96C53CA}" dt="2025-07-27T15:58:02.395" v="5627" actId="2696"/>
      <pc:docMkLst>
        <pc:docMk/>
      </pc:docMkLst>
      <pc:sldChg chg="addSp delSp modSp mod">
        <pc:chgData name="priya shanmugam" userId="d1c303d735b8f52d" providerId="LiveId" clId="{EEBDD38F-FB12-493A-A402-EDBBE96C53CA}" dt="2025-07-27T13:11:58.588" v="5415" actId="20577"/>
        <pc:sldMkLst>
          <pc:docMk/>
          <pc:sldMk cId="2868083679" sldId="256"/>
        </pc:sldMkLst>
        <pc:spChg chg="mod">
          <ac:chgData name="priya shanmugam" userId="d1c303d735b8f52d" providerId="LiveId" clId="{EEBDD38F-FB12-493A-A402-EDBBE96C53CA}" dt="2025-07-25T21:15:41.945" v="5404" actId="1076"/>
          <ac:spMkLst>
            <pc:docMk/>
            <pc:sldMk cId="2868083679" sldId="256"/>
            <ac:spMk id="2" creationId="{7FCEBA25-660E-CB35-6CCF-14CA81BF6E19}"/>
          </ac:spMkLst>
        </pc:spChg>
        <pc:spChg chg="mod">
          <ac:chgData name="priya shanmugam" userId="d1c303d735b8f52d" providerId="LiveId" clId="{EEBDD38F-FB12-493A-A402-EDBBE96C53CA}" dt="2025-07-27T13:11:58.588" v="5415" actId="20577"/>
          <ac:spMkLst>
            <pc:docMk/>
            <pc:sldMk cId="2868083679" sldId="256"/>
            <ac:spMk id="3" creationId="{280F0008-2C40-B9AF-48AF-ECDBD389FBFF}"/>
          </ac:spMkLst>
        </pc:spChg>
        <pc:spChg chg="add del">
          <ac:chgData name="priya shanmugam" userId="d1c303d735b8f52d" providerId="LiveId" clId="{EEBDD38F-FB12-493A-A402-EDBBE96C53CA}" dt="2025-07-25T21:12:52.361" v="5379" actId="478"/>
          <ac:spMkLst>
            <pc:docMk/>
            <pc:sldMk cId="2868083679" sldId="256"/>
            <ac:spMk id="4" creationId="{C42B8985-2CAE-89F9-5831-B91E199A882E}"/>
          </ac:spMkLst>
        </pc:spChg>
        <pc:picChg chg="add mod ord">
          <ac:chgData name="priya shanmugam" userId="d1c303d735b8f52d" providerId="LiveId" clId="{EEBDD38F-FB12-493A-A402-EDBBE96C53CA}" dt="2025-07-25T21:15:51.847" v="5405" actId="1076"/>
          <ac:picMkLst>
            <pc:docMk/>
            <pc:sldMk cId="2868083679" sldId="256"/>
            <ac:picMk id="6" creationId="{93D60C75-E75C-5E42-391D-0D47879F6C90}"/>
          </ac:picMkLst>
        </pc:picChg>
      </pc:sldChg>
      <pc:sldChg chg="addSp delSp modSp mod">
        <pc:chgData name="priya shanmugam" userId="d1c303d735b8f52d" providerId="LiveId" clId="{EEBDD38F-FB12-493A-A402-EDBBE96C53CA}" dt="2025-07-25T21:00:01.455" v="5309" actId="1076"/>
        <pc:sldMkLst>
          <pc:docMk/>
          <pc:sldMk cId="1584295590" sldId="257"/>
        </pc:sldMkLst>
        <pc:spChg chg="mod">
          <ac:chgData name="priya shanmugam" userId="d1c303d735b8f52d" providerId="LiveId" clId="{EEBDD38F-FB12-493A-A402-EDBBE96C53CA}" dt="2025-07-25T20:59:38.921" v="5304" actId="1076"/>
          <ac:spMkLst>
            <pc:docMk/>
            <pc:sldMk cId="1584295590" sldId="257"/>
            <ac:spMk id="2" creationId="{CC8F83C5-42DC-5E3A-525D-1A70C45C1BCC}"/>
          </ac:spMkLst>
        </pc:spChg>
        <pc:spChg chg="mod">
          <ac:chgData name="priya shanmugam" userId="d1c303d735b8f52d" providerId="LiveId" clId="{EEBDD38F-FB12-493A-A402-EDBBE96C53CA}" dt="2025-07-25T20:59:50.746" v="5306" actId="1076"/>
          <ac:spMkLst>
            <pc:docMk/>
            <pc:sldMk cId="1584295590" sldId="257"/>
            <ac:spMk id="3" creationId="{BC9B36F6-4A8D-92FB-F873-A42638B62D4C}"/>
          </ac:spMkLst>
        </pc:spChg>
        <pc:spChg chg="mod">
          <ac:chgData name="priya shanmugam" userId="d1c303d735b8f52d" providerId="LiveId" clId="{EEBDD38F-FB12-493A-A402-EDBBE96C53CA}" dt="2025-07-25T20:59:57.643" v="5308" actId="1076"/>
          <ac:spMkLst>
            <pc:docMk/>
            <pc:sldMk cId="1584295590" sldId="257"/>
            <ac:spMk id="4" creationId="{0D3BC26C-2F8B-7304-FDD9-EE9E04D90B50}"/>
          </ac:spMkLst>
        </pc:spChg>
        <pc:spChg chg="add mod">
          <ac:chgData name="priya shanmugam" userId="d1c303d735b8f52d" providerId="LiveId" clId="{EEBDD38F-FB12-493A-A402-EDBBE96C53CA}" dt="2025-07-25T21:00:01.455" v="5309" actId="1076"/>
          <ac:spMkLst>
            <pc:docMk/>
            <pc:sldMk cId="1584295590" sldId="257"/>
            <ac:spMk id="6" creationId="{78E05830-B734-8257-3031-36E516F4B1C6}"/>
          </ac:spMkLst>
        </pc:spChg>
        <pc:spChg chg="del mod">
          <ac:chgData name="priya shanmugam" userId="d1c303d735b8f52d" providerId="LiveId" clId="{EEBDD38F-FB12-493A-A402-EDBBE96C53CA}" dt="2025-07-24T00:17:20.122" v="1" actId="478"/>
          <ac:spMkLst>
            <pc:docMk/>
            <pc:sldMk cId="1584295590" sldId="257"/>
            <ac:spMk id="9" creationId="{30BFEB24-CFDF-AF57-A05B-3138804DFC8D}"/>
          </ac:spMkLst>
        </pc:spChg>
        <pc:graphicFrameChg chg="add del mod">
          <ac:chgData name="priya shanmugam" userId="d1c303d735b8f52d" providerId="LiveId" clId="{EEBDD38F-FB12-493A-A402-EDBBE96C53CA}" dt="2025-07-24T00:31:05.896" v="85" actId="478"/>
          <ac:graphicFrameMkLst>
            <pc:docMk/>
            <pc:sldMk cId="1584295590" sldId="257"/>
            <ac:graphicFrameMk id="10" creationId="{BC4E974A-85AC-BA21-7DCB-89F964A5F9E6}"/>
          </ac:graphicFrameMkLst>
        </pc:graphicFrameChg>
        <pc:graphicFrameChg chg="add del mod modGraphic">
          <ac:chgData name="priya shanmugam" userId="d1c303d735b8f52d" providerId="LiveId" clId="{EEBDD38F-FB12-493A-A402-EDBBE96C53CA}" dt="2025-07-24T08:44:33.259" v="972" actId="478"/>
          <ac:graphicFrameMkLst>
            <pc:docMk/>
            <pc:sldMk cId="1584295590" sldId="257"/>
            <ac:graphicFrameMk id="11" creationId="{FF77AF44-22F8-22CD-BECE-5882C6B87CDB}"/>
          </ac:graphicFrameMkLst>
        </pc:graphicFrameChg>
      </pc:sldChg>
      <pc:sldChg chg="del">
        <pc:chgData name="priya shanmugam" userId="d1c303d735b8f52d" providerId="LiveId" clId="{EEBDD38F-FB12-493A-A402-EDBBE96C53CA}" dt="2025-07-24T01:18:12.379" v="435" actId="47"/>
        <pc:sldMkLst>
          <pc:docMk/>
          <pc:sldMk cId="3634887029" sldId="258"/>
        </pc:sldMkLst>
      </pc:sldChg>
      <pc:sldChg chg="addSp delSp modSp mod">
        <pc:chgData name="priya shanmugam" userId="d1c303d735b8f52d" providerId="LiveId" clId="{EEBDD38F-FB12-493A-A402-EDBBE96C53CA}" dt="2025-07-25T17:45:19.057" v="3540" actId="14100"/>
        <pc:sldMkLst>
          <pc:docMk/>
          <pc:sldMk cId="2288561467" sldId="259"/>
        </pc:sldMkLst>
        <pc:spChg chg="mod">
          <ac:chgData name="priya shanmugam" userId="d1c303d735b8f52d" providerId="LiveId" clId="{EEBDD38F-FB12-493A-A402-EDBBE96C53CA}" dt="2025-07-25T17:45:19.057" v="3540" actId="14100"/>
          <ac:spMkLst>
            <pc:docMk/>
            <pc:sldMk cId="2288561467" sldId="259"/>
            <ac:spMk id="2" creationId="{CC8F83C5-42DC-5E3A-525D-1A70C45C1BCC}"/>
          </ac:spMkLst>
        </pc:spChg>
        <pc:spChg chg="add del mod">
          <ac:chgData name="priya shanmugam" userId="d1c303d735b8f52d" providerId="LiveId" clId="{EEBDD38F-FB12-493A-A402-EDBBE96C53CA}" dt="2025-07-24T17:29:21.366" v="2217"/>
          <ac:spMkLst>
            <pc:docMk/>
            <pc:sldMk cId="2288561467" sldId="259"/>
            <ac:spMk id="4" creationId="{B7175005-A053-0C5F-B710-2FAB0833B67F}"/>
          </ac:spMkLst>
        </pc:spChg>
        <pc:spChg chg="mod">
          <ac:chgData name="priya shanmugam" userId="d1c303d735b8f52d" providerId="LiveId" clId="{EEBDD38F-FB12-493A-A402-EDBBE96C53CA}" dt="2025-07-24T18:09:47.716" v="2836" actId="108"/>
          <ac:spMkLst>
            <pc:docMk/>
            <pc:sldMk cId="2288561467" sldId="259"/>
            <ac:spMk id="5" creationId="{A7406E49-9A25-3810-E185-F13BFF626B8D}"/>
          </ac:spMkLst>
        </pc:spChg>
        <pc:spChg chg="add del mod">
          <ac:chgData name="priya shanmugam" userId="d1c303d735b8f52d" providerId="LiveId" clId="{EEBDD38F-FB12-493A-A402-EDBBE96C53CA}" dt="2025-07-24T17:51:28.370" v="2583" actId="478"/>
          <ac:spMkLst>
            <pc:docMk/>
            <pc:sldMk cId="2288561467" sldId="259"/>
            <ac:spMk id="7" creationId="{990F52E4-1F5D-103A-6404-F17D816837E2}"/>
          </ac:spMkLst>
        </pc:spChg>
        <pc:spChg chg="add mod">
          <ac:chgData name="priya shanmugam" userId="d1c303d735b8f52d" providerId="LiveId" clId="{EEBDD38F-FB12-493A-A402-EDBBE96C53CA}" dt="2025-07-24T18:09:04.412" v="2832" actId="339"/>
          <ac:spMkLst>
            <pc:docMk/>
            <pc:sldMk cId="2288561467" sldId="259"/>
            <ac:spMk id="9" creationId="{335C9AB6-02BC-6960-92B3-1013D6853C7D}"/>
          </ac:spMkLst>
        </pc:spChg>
        <pc:spChg chg="add mod">
          <ac:chgData name="priya shanmugam" userId="d1c303d735b8f52d" providerId="LiveId" clId="{EEBDD38F-FB12-493A-A402-EDBBE96C53CA}" dt="2025-07-24T18:09:14.765" v="2833" actId="339"/>
          <ac:spMkLst>
            <pc:docMk/>
            <pc:sldMk cId="2288561467" sldId="259"/>
            <ac:spMk id="10" creationId="{C578BCBA-BB90-0393-25BD-A65576CB1059}"/>
          </ac:spMkLst>
        </pc:spChg>
        <pc:spChg chg="del">
          <ac:chgData name="priya shanmugam" userId="d1c303d735b8f52d" providerId="LiveId" clId="{EEBDD38F-FB12-493A-A402-EDBBE96C53CA}" dt="2025-07-24T00:50:59.400" v="241" actId="478"/>
          <ac:spMkLst>
            <pc:docMk/>
            <pc:sldMk cId="2288561467" sldId="259"/>
            <ac:spMk id="11" creationId="{4E98B66C-1EBC-E079-E09E-90FFD35C973F}"/>
          </ac:spMkLst>
        </pc:spChg>
        <pc:spChg chg="add mod">
          <ac:chgData name="priya shanmugam" userId="d1c303d735b8f52d" providerId="LiveId" clId="{EEBDD38F-FB12-493A-A402-EDBBE96C53CA}" dt="2025-07-24T18:03:47.412" v="2763" actId="1036"/>
          <ac:spMkLst>
            <pc:docMk/>
            <pc:sldMk cId="2288561467" sldId="259"/>
            <ac:spMk id="11" creationId="{F9677FA8-4493-9508-0D53-CC01DAFEDE5E}"/>
          </ac:spMkLst>
        </pc:spChg>
        <pc:spChg chg="add mod">
          <ac:chgData name="priya shanmugam" userId="d1c303d735b8f52d" providerId="LiveId" clId="{EEBDD38F-FB12-493A-A402-EDBBE96C53CA}" dt="2025-07-24T18:03:47.412" v="2763" actId="1036"/>
          <ac:spMkLst>
            <pc:docMk/>
            <pc:sldMk cId="2288561467" sldId="259"/>
            <ac:spMk id="13" creationId="{8C28805A-44A1-0986-3972-C110107C965A}"/>
          </ac:spMkLst>
        </pc:spChg>
        <pc:spChg chg="add mod">
          <ac:chgData name="priya shanmugam" userId="d1c303d735b8f52d" providerId="LiveId" clId="{EEBDD38F-FB12-493A-A402-EDBBE96C53CA}" dt="2025-07-24T18:09:38.655" v="2834" actId="108"/>
          <ac:spMkLst>
            <pc:docMk/>
            <pc:sldMk cId="2288561467" sldId="259"/>
            <ac:spMk id="14" creationId="{21DCA557-3ACC-0B9F-2165-642D1C2E988E}"/>
          </ac:spMkLst>
        </pc:spChg>
        <pc:spChg chg="add mod">
          <ac:chgData name="priya shanmugam" userId="d1c303d735b8f52d" providerId="LiveId" clId="{EEBDD38F-FB12-493A-A402-EDBBE96C53CA}" dt="2025-07-24T18:10:03.828" v="2839" actId="108"/>
          <ac:spMkLst>
            <pc:docMk/>
            <pc:sldMk cId="2288561467" sldId="259"/>
            <ac:spMk id="15" creationId="{E4CCD9DD-836A-5A36-0A6B-BD6890B4E9B4}"/>
          </ac:spMkLst>
        </pc:spChg>
        <pc:spChg chg="add mod">
          <ac:chgData name="priya shanmugam" userId="d1c303d735b8f52d" providerId="LiveId" clId="{EEBDD38F-FB12-493A-A402-EDBBE96C53CA}" dt="2025-07-24T18:09:58.224" v="2838" actId="108"/>
          <ac:spMkLst>
            <pc:docMk/>
            <pc:sldMk cId="2288561467" sldId="259"/>
            <ac:spMk id="16" creationId="{01D9FD58-E373-3C30-FD2F-E4284B3FF87C}"/>
          </ac:spMkLst>
        </pc:spChg>
        <pc:spChg chg="add mod">
          <ac:chgData name="priya shanmugam" userId="d1c303d735b8f52d" providerId="LiveId" clId="{EEBDD38F-FB12-493A-A402-EDBBE96C53CA}" dt="2025-07-24T18:09:53.275" v="2837" actId="108"/>
          <ac:spMkLst>
            <pc:docMk/>
            <pc:sldMk cId="2288561467" sldId="259"/>
            <ac:spMk id="17" creationId="{DDCF5734-5CCA-516A-0EE2-8C8C1A56726B}"/>
          </ac:spMkLst>
        </pc:spChg>
        <pc:spChg chg="add mod">
          <ac:chgData name="priya shanmugam" userId="d1c303d735b8f52d" providerId="LiveId" clId="{EEBDD38F-FB12-493A-A402-EDBBE96C53CA}" dt="2025-07-24T18:10:07.872" v="2840" actId="108"/>
          <ac:spMkLst>
            <pc:docMk/>
            <pc:sldMk cId="2288561467" sldId="259"/>
            <ac:spMk id="18" creationId="{29D547F1-485A-EF0B-C99A-B3DD8BCD080D}"/>
          </ac:spMkLst>
        </pc:spChg>
        <pc:spChg chg="add mod">
          <ac:chgData name="priya shanmugam" userId="d1c303d735b8f52d" providerId="LiveId" clId="{EEBDD38F-FB12-493A-A402-EDBBE96C53CA}" dt="2025-07-24T18:10:12.315" v="2841" actId="108"/>
          <ac:spMkLst>
            <pc:docMk/>
            <pc:sldMk cId="2288561467" sldId="259"/>
            <ac:spMk id="19" creationId="{C31AB267-AB8E-FEE5-7ACB-F5886379B244}"/>
          </ac:spMkLst>
        </pc:spChg>
        <pc:spChg chg="add mod">
          <ac:chgData name="priya shanmugam" userId="d1c303d735b8f52d" providerId="LiveId" clId="{EEBDD38F-FB12-493A-A402-EDBBE96C53CA}" dt="2025-07-24T18:03:47.412" v="2763" actId="1036"/>
          <ac:spMkLst>
            <pc:docMk/>
            <pc:sldMk cId="2288561467" sldId="259"/>
            <ac:spMk id="24" creationId="{0B301418-8853-AA3E-F97F-106BC6F757C6}"/>
          </ac:spMkLst>
        </pc:spChg>
        <pc:spChg chg="add del mod">
          <ac:chgData name="priya shanmugam" userId="d1c303d735b8f52d" providerId="LiveId" clId="{EEBDD38F-FB12-493A-A402-EDBBE96C53CA}" dt="2025-07-24T17:59:10.151" v="2655" actId="478"/>
          <ac:spMkLst>
            <pc:docMk/>
            <pc:sldMk cId="2288561467" sldId="259"/>
            <ac:spMk id="25" creationId="{E33B7B8F-0568-2A3C-8E90-F6A8E4B90E11}"/>
          </ac:spMkLst>
        </pc:spChg>
        <pc:spChg chg="add mod">
          <ac:chgData name="priya shanmugam" userId="d1c303d735b8f52d" providerId="LiveId" clId="{EEBDD38F-FB12-493A-A402-EDBBE96C53CA}" dt="2025-07-24T18:03:47.412" v="2763" actId="1036"/>
          <ac:spMkLst>
            <pc:docMk/>
            <pc:sldMk cId="2288561467" sldId="259"/>
            <ac:spMk id="26" creationId="{4A38909E-E344-AC06-34B6-B401609C0E3D}"/>
          </ac:spMkLst>
        </pc:spChg>
        <pc:spChg chg="add mod">
          <ac:chgData name="priya shanmugam" userId="d1c303d735b8f52d" providerId="LiveId" clId="{EEBDD38F-FB12-493A-A402-EDBBE96C53CA}" dt="2025-07-24T18:03:47.412" v="2763" actId="1036"/>
          <ac:spMkLst>
            <pc:docMk/>
            <pc:sldMk cId="2288561467" sldId="259"/>
            <ac:spMk id="27" creationId="{8F7816D1-0750-32EC-B5BC-FA5234325008}"/>
          </ac:spMkLst>
        </pc:spChg>
        <pc:spChg chg="add mod">
          <ac:chgData name="priya shanmugam" userId="d1c303d735b8f52d" providerId="LiveId" clId="{EEBDD38F-FB12-493A-A402-EDBBE96C53CA}" dt="2025-07-24T18:03:47.412" v="2763" actId="1036"/>
          <ac:spMkLst>
            <pc:docMk/>
            <pc:sldMk cId="2288561467" sldId="259"/>
            <ac:spMk id="28" creationId="{429ACA91-3753-256E-0BD4-1FB47F70EEFE}"/>
          </ac:spMkLst>
        </pc:spChg>
        <pc:spChg chg="add mod">
          <ac:chgData name="priya shanmugam" userId="d1c303d735b8f52d" providerId="LiveId" clId="{EEBDD38F-FB12-493A-A402-EDBBE96C53CA}" dt="2025-07-24T18:03:47.412" v="2763" actId="1036"/>
          <ac:spMkLst>
            <pc:docMk/>
            <pc:sldMk cId="2288561467" sldId="259"/>
            <ac:spMk id="29" creationId="{95A119E9-5D18-8F42-BDEC-5D2884D58EBA}"/>
          </ac:spMkLst>
        </pc:spChg>
        <pc:graphicFrameChg chg="del mod modGraphic">
          <ac:chgData name="priya shanmugam" userId="d1c303d735b8f52d" providerId="LiveId" clId="{EEBDD38F-FB12-493A-A402-EDBBE96C53CA}" dt="2025-07-24T01:11:31.692" v="326" actId="478"/>
          <ac:graphicFrameMkLst>
            <pc:docMk/>
            <pc:sldMk cId="2288561467" sldId="259"/>
            <ac:graphicFrameMk id="6" creationId="{5E9AA2A3-1AAE-82C8-2247-C97A331026B9}"/>
          </ac:graphicFrameMkLst>
        </pc:graphicFrameChg>
        <pc:graphicFrameChg chg="add del mod">
          <ac:chgData name="priya shanmugam" userId="d1c303d735b8f52d" providerId="LiveId" clId="{EEBDD38F-FB12-493A-A402-EDBBE96C53CA}" dt="2025-07-24T17:29:07.403" v="2215" actId="21"/>
          <ac:graphicFrameMkLst>
            <pc:docMk/>
            <pc:sldMk cId="2288561467" sldId="259"/>
            <ac:graphicFrameMk id="6" creationId="{EF89E4D8-89D6-1796-E038-1DA746D63058}"/>
          </ac:graphicFrameMkLst>
        </pc:graphicFrameChg>
        <pc:graphicFrameChg chg="add del mod modGraphic">
          <ac:chgData name="priya shanmugam" userId="d1c303d735b8f52d" providerId="LiveId" clId="{EEBDD38F-FB12-493A-A402-EDBBE96C53CA}" dt="2025-07-24T17:42:38.612" v="2418" actId="478"/>
          <ac:graphicFrameMkLst>
            <pc:docMk/>
            <pc:sldMk cId="2288561467" sldId="259"/>
            <ac:graphicFrameMk id="8" creationId="{ACA6983E-4A8F-DC2A-859E-31FB47F045ED}"/>
          </ac:graphicFrameMkLst>
        </pc:graphicFrameChg>
        <pc:graphicFrameChg chg="del modGraphic">
          <ac:chgData name="priya shanmugam" userId="d1c303d735b8f52d" providerId="LiveId" clId="{EEBDD38F-FB12-493A-A402-EDBBE96C53CA}" dt="2025-07-24T00:51:03.820" v="242" actId="478"/>
          <ac:graphicFrameMkLst>
            <pc:docMk/>
            <pc:sldMk cId="2288561467" sldId="259"/>
            <ac:graphicFrameMk id="10" creationId="{193D4648-1FAA-0707-EB93-5F13590D3531}"/>
          </ac:graphicFrameMkLst>
        </pc:graphicFrameChg>
        <pc:graphicFrameChg chg="add del mod modGraphic">
          <ac:chgData name="priya shanmugam" userId="d1c303d735b8f52d" providerId="LiveId" clId="{EEBDD38F-FB12-493A-A402-EDBBE96C53CA}" dt="2025-07-24T17:28:20.230" v="2212" actId="478"/>
          <ac:graphicFrameMkLst>
            <pc:docMk/>
            <pc:sldMk cId="2288561467" sldId="259"/>
            <ac:graphicFrameMk id="12" creationId="{B60E1590-3B04-D9BF-58DA-6D19A47A0EB2}"/>
          </ac:graphicFrameMkLst>
        </pc:graphicFrameChg>
        <pc:cxnChg chg="add del mod">
          <ac:chgData name="priya shanmugam" userId="d1c303d735b8f52d" providerId="LiveId" clId="{EEBDD38F-FB12-493A-A402-EDBBE96C53CA}" dt="2025-07-24T17:56:45.070" v="2628" actId="478"/>
          <ac:cxnSpMkLst>
            <pc:docMk/>
            <pc:sldMk cId="2288561467" sldId="259"/>
            <ac:cxnSpMk id="21" creationId="{592688A3-2AA6-BAD4-748D-80C98F441BF5}"/>
          </ac:cxnSpMkLst>
        </pc:cxnChg>
      </pc:sldChg>
      <pc:sldChg chg="addSp delSp modSp mod">
        <pc:chgData name="priya shanmugam" userId="d1c303d735b8f52d" providerId="LiveId" clId="{EEBDD38F-FB12-493A-A402-EDBBE96C53CA}" dt="2025-07-25T17:45:37.601" v="3543" actId="14100"/>
        <pc:sldMkLst>
          <pc:docMk/>
          <pc:sldMk cId="2086550542" sldId="260"/>
        </pc:sldMkLst>
        <pc:spChg chg="mod">
          <ac:chgData name="priya shanmugam" userId="d1c303d735b8f52d" providerId="LiveId" clId="{EEBDD38F-FB12-493A-A402-EDBBE96C53CA}" dt="2025-07-25T17:45:37.601" v="3543" actId="14100"/>
          <ac:spMkLst>
            <pc:docMk/>
            <pc:sldMk cId="2086550542" sldId="260"/>
            <ac:spMk id="2" creationId="{013EC889-D991-4525-B4F4-54652191A9EA}"/>
          </ac:spMkLst>
        </pc:spChg>
        <pc:spChg chg="add del mod">
          <ac:chgData name="priya shanmugam" userId="d1c303d735b8f52d" providerId="LiveId" clId="{EEBDD38F-FB12-493A-A402-EDBBE96C53CA}" dt="2025-07-24T17:37:23.011" v="2383"/>
          <ac:spMkLst>
            <pc:docMk/>
            <pc:sldMk cId="2086550542" sldId="260"/>
            <ac:spMk id="3" creationId="{B3C7B3A3-8427-AABB-8E86-A0AC48B344FC}"/>
          </ac:spMkLst>
        </pc:spChg>
        <pc:spChg chg="add mod">
          <ac:chgData name="priya shanmugam" userId="d1c303d735b8f52d" providerId="LiveId" clId="{EEBDD38F-FB12-493A-A402-EDBBE96C53CA}" dt="2025-07-24T18:06:18.473" v="2830" actId="12"/>
          <ac:spMkLst>
            <pc:docMk/>
            <pc:sldMk cId="2086550542" sldId="260"/>
            <ac:spMk id="4" creationId="{E6925400-DA0A-5E69-F0F1-CBD7EF85C55A}"/>
          </ac:spMkLst>
        </pc:spChg>
        <pc:graphicFrameChg chg="del">
          <ac:chgData name="priya shanmugam" userId="d1c303d735b8f52d" providerId="LiveId" clId="{EEBDD38F-FB12-493A-A402-EDBBE96C53CA}" dt="2025-07-24T17:36:52.929" v="2374" actId="478"/>
          <ac:graphicFrameMkLst>
            <pc:docMk/>
            <pc:sldMk cId="2086550542" sldId="260"/>
            <ac:graphicFrameMk id="6" creationId="{821C6A7C-7806-5B09-95A8-8934F6671A16}"/>
          </ac:graphicFrameMkLst>
        </pc:graphicFrameChg>
      </pc:sldChg>
      <pc:sldChg chg="addSp delSp modSp add del mod">
        <pc:chgData name="priya shanmugam" userId="d1c303d735b8f52d" providerId="LiveId" clId="{EEBDD38F-FB12-493A-A402-EDBBE96C53CA}" dt="2025-07-24T08:46:30.804" v="1021" actId="47"/>
        <pc:sldMkLst>
          <pc:docMk/>
          <pc:sldMk cId="3521075032" sldId="261"/>
        </pc:sldMkLst>
        <pc:spChg chg="del">
          <ac:chgData name="priya shanmugam" userId="d1c303d735b8f52d" providerId="LiveId" clId="{EEBDD38F-FB12-493A-A402-EDBBE96C53CA}" dt="2025-07-24T00:18:02.078" v="5" actId="478"/>
          <ac:spMkLst>
            <pc:docMk/>
            <pc:sldMk cId="3521075032" sldId="261"/>
            <ac:spMk id="2" creationId="{CC8F83C5-42DC-5E3A-525D-1A70C45C1BCC}"/>
          </ac:spMkLst>
        </pc:spChg>
        <pc:spChg chg="del">
          <ac:chgData name="priya shanmugam" userId="d1c303d735b8f52d" providerId="LiveId" clId="{EEBDD38F-FB12-493A-A402-EDBBE96C53CA}" dt="2025-07-24T00:18:07.814" v="7" actId="478"/>
          <ac:spMkLst>
            <pc:docMk/>
            <pc:sldMk cId="3521075032" sldId="261"/>
            <ac:spMk id="3" creationId="{BC9B36F6-4A8D-92FB-F873-A42638B62D4C}"/>
          </ac:spMkLst>
        </pc:spChg>
        <pc:spChg chg="del mod">
          <ac:chgData name="priya shanmugam" userId="d1c303d735b8f52d" providerId="LiveId" clId="{EEBDD38F-FB12-493A-A402-EDBBE96C53CA}" dt="2025-07-24T08:44:44.473" v="973" actId="478"/>
          <ac:spMkLst>
            <pc:docMk/>
            <pc:sldMk cId="3521075032" sldId="261"/>
            <ac:spMk id="4" creationId="{0D3BC26C-2F8B-7304-FDD9-EE9E04D90B50}"/>
          </ac:spMkLst>
        </pc:spChg>
        <pc:spChg chg="add del mod">
          <ac:chgData name="priya shanmugam" userId="d1c303d735b8f52d" providerId="LiveId" clId="{EEBDD38F-FB12-493A-A402-EDBBE96C53CA}" dt="2025-07-24T00:18:04.538" v="6" actId="478"/>
          <ac:spMkLst>
            <pc:docMk/>
            <pc:sldMk cId="3521075032" sldId="261"/>
            <ac:spMk id="7" creationId="{8A934F49-1578-963E-6AF5-F7A7CD592023}"/>
          </ac:spMkLst>
        </pc:spChg>
        <pc:spChg chg="add del mod">
          <ac:chgData name="priya shanmugam" userId="d1c303d735b8f52d" providerId="LiveId" clId="{EEBDD38F-FB12-493A-A402-EDBBE96C53CA}" dt="2025-07-24T00:18:12.746" v="8" actId="478"/>
          <ac:spMkLst>
            <pc:docMk/>
            <pc:sldMk cId="3521075032" sldId="261"/>
            <ac:spMk id="9" creationId="{3415CA86-05F0-0CDD-C9E8-49824B6869B5}"/>
          </ac:spMkLst>
        </pc:spChg>
        <pc:graphicFrameChg chg="del mod modGraphic">
          <ac:chgData name="priya shanmugam" userId="d1c303d735b8f52d" providerId="LiveId" clId="{EEBDD38F-FB12-493A-A402-EDBBE96C53CA}" dt="2025-07-24T08:38:24.629" v="953" actId="21"/>
          <ac:graphicFrameMkLst>
            <pc:docMk/>
            <pc:sldMk cId="3521075032" sldId="261"/>
            <ac:graphicFrameMk id="10" creationId="{BC4E974A-85AC-BA21-7DCB-89F964A5F9E6}"/>
          </ac:graphicFrameMkLst>
        </pc:graphicFrameChg>
      </pc:sldChg>
      <pc:sldChg chg="addSp delSp modSp new del mod modShow">
        <pc:chgData name="priya shanmugam" userId="d1c303d735b8f52d" providerId="LiveId" clId="{EEBDD38F-FB12-493A-A402-EDBBE96C53CA}" dt="2025-07-25T21:01:39.761" v="5310" actId="47"/>
        <pc:sldMkLst>
          <pc:docMk/>
          <pc:sldMk cId="3718434517" sldId="262"/>
        </pc:sldMkLst>
        <pc:spChg chg="mod">
          <ac:chgData name="priya shanmugam" userId="d1c303d735b8f52d" providerId="LiveId" clId="{EEBDD38F-FB12-493A-A402-EDBBE96C53CA}" dt="2025-07-24T00:33:11.535" v="120" actId="27636"/>
          <ac:spMkLst>
            <pc:docMk/>
            <pc:sldMk cId="3718434517" sldId="262"/>
            <ac:spMk id="2" creationId="{80EEE2A2-64BE-4919-A621-34DB165856A2}"/>
          </ac:spMkLst>
        </pc:spChg>
        <pc:spChg chg="del">
          <ac:chgData name="priya shanmugam" userId="d1c303d735b8f52d" providerId="LiveId" clId="{EEBDD38F-FB12-493A-A402-EDBBE96C53CA}" dt="2025-07-24T00:22:52.918" v="31" actId="478"/>
          <ac:spMkLst>
            <pc:docMk/>
            <pc:sldMk cId="3718434517" sldId="262"/>
            <ac:spMk id="3" creationId="{4516F911-F204-2120-61DC-4236DEFBEEB6}"/>
          </ac:spMkLst>
        </pc:spChg>
        <pc:graphicFrameChg chg="add del mod modGraphic">
          <ac:chgData name="priya shanmugam" userId="d1c303d735b8f52d" providerId="LiveId" clId="{EEBDD38F-FB12-493A-A402-EDBBE96C53CA}" dt="2025-07-24T00:32:36.723" v="100" actId="478"/>
          <ac:graphicFrameMkLst>
            <pc:docMk/>
            <pc:sldMk cId="3718434517" sldId="262"/>
            <ac:graphicFrameMk id="4" creationId="{0CE932F7-F2E2-4FF5-A585-ECE83188D8D8}"/>
          </ac:graphicFrameMkLst>
        </pc:graphicFrameChg>
        <pc:graphicFrameChg chg="add mod modGraphic">
          <ac:chgData name="priya shanmugam" userId="d1c303d735b8f52d" providerId="LiveId" clId="{EEBDD38F-FB12-493A-A402-EDBBE96C53CA}" dt="2025-07-24T08:41:52.207" v="956" actId="2166"/>
          <ac:graphicFrameMkLst>
            <pc:docMk/>
            <pc:sldMk cId="3718434517" sldId="262"/>
            <ac:graphicFrameMk id="5" creationId="{73EF4D52-3A0E-38A4-1569-0AFEAFEB3290}"/>
          </ac:graphicFrameMkLst>
        </pc:graphicFrameChg>
      </pc:sldChg>
      <pc:sldChg chg="addSp delSp modSp add del mod modShow">
        <pc:chgData name="priya shanmugam" userId="d1c303d735b8f52d" providerId="LiveId" clId="{EEBDD38F-FB12-493A-A402-EDBBE96C53CA}" dt="2025-07-25T21:01:41.489" v="5311" actId="47"/>
        <pc:sldMkLst>
          <pc:docMk/>
          <pc:sldMk cId="2087974464" sldId="263"/>
        </pc:sldMkLst>
        <pc:spChg chg="mod">
          <ac:chgData name="priya shanmugam" userId="d1c303d735b8f52d" providerId="LiveId" clId="{EEBDD38F-FB12-493A-A402-EDBBE96C53CA}" dt="2025-07-24T00:34:00.437" v="136" actId="5793"/>
          <ac:spMkLst>
            <pc:docMk/>
            <pc:sldMk cId="2087974464" sldId="263"/>
            <ac:spMk id="2" creationId="{80EEE2A2-64BE-4919-A621-34DB165856A2}"/>
          </ac:spMkLst>
        </pc:spChg>
        <pc:graphicFrameChg chg="add mod modGraphic">
          <ac:chgData name="priya shanmugam" userId="d1c303d735b8f52d" providerId="LiveId" clId="{EEBDD38F-FB12-493A-A402-EDBBE96C53CA}" dt="2025-07-24T08:42:29.174" v="958" actId="2166"/>
          <ac:graphicFrameMkLst>
            <pc:docMk/>
            <pc:sldMk cId="2087974464" sldId="263"/>
            <ac:graphicFrameMk id="3" creationId="{41E6D2E3-EA7E-BDC9-A528-F0E72CF869D6}"/>
          </ac:graphicFrameMkLst>
        </pc:graphicFrameChg>
        <pc:graphicFrameChg chg="del">
          <ac:chgData name="priya shanmugam" userId="d1c303d735b8f52d" providerId="LiveId" clId="{EEBDD38F-FB12-493A-A402-EDBBE96C53CA}" dt="2025-07-24T00:34:04.625" v="137" actId="478"/>
          <ac:graphicFrameMkLst>
            <pc:docMk/>
            <pc:sldMk cId="2087974464" sldId="263"/>
            <ac:graphicFrameMk id="5" creationId="{73EF4D52-3A0E-38A4-1569-0AFEAFEB3290}"/>
          </ac:graphicFrameMkLst>
        </pc:graphicFrameChg>
      </pc:sldChg>
      <pc:sldChg chg="addSp delSp modSp new del mod ord">
        <pc:chgData name="priya shanmugam" userId="d1c303d735b8f52d" providerId="LiveId" clId="{EEBDD38F-FB12-493A-A402-EDBBE96C53CA}" dt="2025-07-24T08:53:49.701" v="1051" actId="47"/>
        <pc:sldMkLst>
          <pc:docMk/>
          <pc:sldMk cId="4116060317" sldId="264"/>
        </pc:sldMkLst>
        <pc:spChg chg="del">
          <ac:chgData name="priya shanmugam" userId="d1c303d735b8f52d" providerId="LiveId" clId="{EEBDD38F-FB12-493A-A402-EDBBE96C53CA}" dt="2025-07-24T00:45:53.722" v="209" actId="478"/>
          <ac:spMkLst>
            <pc:docMk/>
            <pc:sldMk cId="4116060317" sldId="264"/>
            <ac:spMk id="2" creationId="{95544E62-761F-DDD9-3F19-845F7A22DCDD}"/>
          </ac:spMkLst>
        </pc:spChg>
        <pc:spChg chg="del">
          <ac:chgData name="priya shanmugam" userId="d1c303d735b8f52d" providerId="LiveId" clId="{EEBDD38F-FB12-493A-A402-EDBBE96C53CA}" dt="2025-07-24T00:45:28.304" v="205" actId="478"/>
          <ac:spMkLst>
            <pc:docMk/>
            <pc:sldMk cId="4116060317" sldId="264"/>
            <ac:spMk id="3" creationId="{EBB3878D-2238-49CE-7AE1-2F321EE29AD0}"/>
          </ac:spMkLst>
        </pc:spChg>
        <pc:spChg chg="add del mod">
          <ac:chgData name="priya shanmugam" userId="d1c303d735b8f52d" providerId="LiveId" clId="{EEBDD38F-FB12-493A-A402-EDBBE96C53CA}" dt="2025-07-24T08:39:06.114" v="955" actId="21"/>
          <ac:spMkLst>
            <pc:docMk/>
            <pc:sldMk cId="4116060317" sldId="264"/>
            <ac:spMk id="7" creationId="{423AC908-82F8-558B-0DBC-0484B4A801E0}"/>
          </ac:spMkLst>
        </pc:spChg>
        <pc:spChg chg="add del mod">
          <ac:chgData name="priya shanmugam" userId="d1c303d735b8f52d" providerId="LiveId" clId="{EEBDD38F-FB12-493A-A402-EDBBE96C53CA}" dt="2025-07-24T08:39:06.114" v="955" actId="21"/>
          <ac:spMkLst>
            <pc:docMk/>
            <pc:sldMk cId="4116060317" sldId="264"/>
            <ac:spMk id="9" creationId="{A10A9804-A910-6D7F-6B4A-BCE4EEF0C75C}"/>
          </ac:spMkLst>
        </pc:spChg>
        <pc:graphicFrameChg chg="add mod">
          <ac:chgData name="priya shanmugam" userId="d1c303d735b8f52d" providerId="LiveId" clId="{EEBDD38F-FB12-493A-A402-EDBBE96C53CA}" dt="2025-07-24T00:45:29.656" v="206"/>
          <ac:graphicFrameMkLst>
            <pc:docMk/>
            <pc:sldMk cId="4116060317" sldId="264"/>
            <ac:graphicFrameMk id="4" creationId="{4456FF94-B851-5F13-AAD9-DA37B2420719}"/>
          </ac:graphicFrameMkLst>
        </pc:graphicFrameChg>
        <pc:graphicFrameChg chg="add del mod modGraphic">
          <ac:chgData name="priya shanmugam" userId="d1c303d735b8f52d" providerId="LiveId" clId="{EEBDD38F-FB12-493A-A402-EDBBE96C53CA}" dt="2025-07-24T08:39:06.114" v="955" actId="21"/>
          <ac:graphicFrameMkLst>
            <pc:docMk/>
            <pc:sldMk cId="4116060317" sldId="264"/>
            <ac:graphicFrameMk id="5" creationId="{BC54D61F-7666-A18D-1936-617583851D9F}"/>
          </ac:graphicFrameMkLst>
        </pc:graphicFrameChg>
        <pc:graphicFrameChg chg="add del mod modGraphic">
          <ac:chgData name="priya shanmugam" userId="d1c303d735b8f52d" providerId="LiveId" clId="{EEBDD38F-FB12-493A-A402-EDBBE96C53CA}" dt="2025-07-24T08:39:06.114" v="955" actId="21"/>
          <ac:graphicFrameMkLst>
            <pc:docMk/>
            <pc:sldMk cId="4116060317" sldId="264"/>
            <ac:graphicFrameMk id="6" creationId="{38B60BDC-2CF2-6886-77B9-0477B91BA325}"/>
          </ac:graphicFrameMkLst>
        </pc:graphicFrameChg>
      </pc:sldChg>
      <pc:sldChg chg="addSp delSp modSp add del mod">
        <pc:chgData name="priya shanmugam" userId="d1c303d735b8f52d" providerId="LiveId" clId="{EEBDD38F-FB12-493A-A402-EDBBE96C53CA}" dt="2025-07-24T08:53:46.255" v="1049" actId="47"/>
        <pc:sldMkLst>
          <pc:docMk/>
          <pc:sldMk cId="2273094105" sldId="265"/>
        </pc:sldMkLst>
        <pc:spChg chg="del">
          <ac:chgData name="priya shanmugam" userId="d1c303d735b8f52d" providerId="LiveId" clId="{EEBDD38F-FB12-493A-A402-EDBBE96C53CA}" dt="2025-07-24T00:50:20.109" v="235" actId="478"/>
          <ac:spMkLst>
            <pc:docMk/>
            <pc:sldMk cId="2273094105" sldId="265"/>
            <ac:spMk id="2" creationId="{CC8F83C5-42DC-5E3A-525D-1A70C45C1BCC}"/>
          </ac:spMkLst>
        </pc:spChg>
        <pc:spChg chg="add del mod">
          <ac:chgData name="priya shanmugam" userId="d1c303d735b8f52d" providerId="LiveId" clId="{EEBDD38F-FB12-493A-A402-EDBBE96C53CA}" dt="2025-07-24T00:50:24.126" v="236" actId="478"/>
          <ac:spMkLst>
            <pc:docMk/>
            <pc:sldMk cId="2273094105" sldId="265"/>
            <ac:spMk id="4" creationId="{5CA21F9B-5189-E614-5943-02B84E11267E}"/>
          </ac:spMkLst>
        </pc:spChg>
        <pc:spChg chg="del mod">
          <ac:chgData name="priya shanmugam" userId="d1c303d735b8f52d" providerId="LiveId" clId="{EEBDD38F-FB12-493A-A402-EDBBE96C53CA}" dt="2025-07-24T08:53:43.947" v="1048" actId="478"/>
          <ac:spMkLst>
            <pc:docMk/>
            <pc:sldMk cId="2273094105" sldId="265"/>
            <ac:spMk id="11" creationId="{4E98B66C-1EBC-E079-E09E-90FFD35C973F}"/>
          </ac:spMkLst>
        </pc:spChg>
        <pc:graphicFrameChg chg="del modGraphic">
          <ac:chgData name="priya shanmugam" userId="d1c303d735b8f52d" providerId="LiveId" clId="{EEBDD38F-FB12-493A-A402-EDBBE96C53CA}" dt="2025-07-24T00:50:16.920" v="234" actId="478"/>
          <ac:graphicFrameMkLst>
            <pc:docMk/>
            <pc:sldMk cId="2273094105" sldId="265"/>
            <ac:graphicFrameMk id="6" creationId="{5E9AA2A3-1AAE-82C8-2247-C97A331026B9}"/>
          </ac:graphicFrameMkLst>
        </pc:graphicFrameChg>
        <pc:graphicFrameChg chg="del mod modGraphic">
          <ac:chgData name="priya shanmugam" userId="d1c303d735b8f52d" providerId="LiveId" clId="{EEBDD38F-FB12-493A-A402-EDBBE96C53CA}" dt="2025-07-24T08:38:43.927" v="954" actId="21"/>
          <ac:graphicFrameMkLst>
            <pc:docMk/>
            <pc:sldMk cId="2273094105" sldId="265"/>
            <ac:graphicFrameMk id="10" creationId="{193D4648-1FAA-0707-EB93-5F13590D3531}"/>
          </ac:graphicFrameMkLst>
        </pc:graphicFrameChg>
      </pc:sldChg>
      <pc:sldChg chg="addSp delSp modSp add del mod">
        <pc:chgData name="priya shanmugam" userId="d1c303d735b8f52d" providerId="LiveId" clId="{EEBDD38F-FB12-493A-A402-EDBBE96C53CA}" dt="2025-07-24T08:53:48.002" v="1050" actId="47"/>
        <pc:sldMkLst>
          <pc:docMk/>
          <pc:sldMk cId="116671643" sldId="266"/>
        </pc:sldMkLst>
        <pc:spChg chg="mod">
          <ac:chgData name="priya shanmugam" userId="d1c303d735b8f52d" providerId="LiveId" clId="{EEBDD38F-FB12-493A-A402-EDBBE96C53CA}" dt="2025-07-24T08:52:31.338" v="1040" actId="21"/>
          <ac:spMkLst>
            <pc:docMk/>
            <pc:sldMk cId="116671643" sldId="266"/>
            <ac:spMk id="11" creationId="{4E98B66C-1EBC-E079-E09E-90FFD35C973F}"/>
          </ac:spMkLst>
        </pc:spChg>
        <pc:graphicFrameChg chg="add del mod modGraphic">
          <ac:chgData name="priya shanmugam" userId="d1c303d735b8f52d" providerId="LiveId" clId="{EEBDD38F-FB12-493A-A402-EDBBE96C53CA}" dt="2025-07-24T01:25:03.484" v="443" actId="478"/>
          <ac:graphicFrameMkLst>
            <pc:docMk/>
            <pc:sldMk cId="116671643" sldId="266"/>
            <ac:graphicFrameMk id="2" creationId="{331A8DDB-10E8-43BA-EC1C-F366CF36D82F}"/>
          </ac:graphicFrameMkLst>
        </pc:graphicFrameChg>
        <pc:graphicFrameChg chg="add del mod modGraphic">
          <ac:chgData name="priya shanmugam" userId="d1c303d735b8f52d" providerId="LiveId" clId="{EEBDD38F-FB12-493A-A402-EDBBE96C53CA}" dt="2025-07-24T08:52:13.865" v="1039" actId="21"/>
          <ac:graphicFrameMkLst>
            <pc:docMk/>
            <pc:sldMk cId="116671643" sldId="266"/>
            <ac:graphicFrameMk id="3" creationId="{1D5D096A-83F4-3E47-C680-547EC5366D1E}"/>
          </ac:graphicFrameMkLst>
        </pc:graphicFrameChg>
        <pc:graphicFrameChg chg="del">
          <ac:chgData name="priya shanmugam" userId="d1c303d735b8f52d" providerId="LiveId" clId="{EEBDD38F-FB12-493A-A402-EDBBE96C53CA}" dt="2025-07-24T00:57:00.037" v="296" actId="478"/>
          <ac:graphicFrameMkLst>
            <pc:docMk/>
            <pc:sldMk cId="116671643" sldId="266"/>
            <ac:graphicFrameMk id="10" creationId="{193D4648-1FAA-0707-EB93-5F13590D3531}"/>
          </ac:graphicFrameMkLst>
        </pc:graphicFrameChg>
      </pc:sldChg>
      <pc:sldChg chg="add del">
        <pc:chgData name="priya shanmugam" userId="d1c303d735b8f52d" providerId="LiveId" clId="{EEBDD38F-FB12-493A-A402-EDBBE96C53CA}" dt="2025-07-24T01:17:09.430" v="377" actId="2890"/>
        <pc:sldMkLst>
          <pc:docMk/>
          <pc:sldMk cId="2248023528" sldId="266"/>
        </pc:sldMkLst>
      </pc:sldChg>
      <pc:sldChg chg="addSp delSp modSp new mod">
        <pc:chgData name="priya shanmugam" userId="d1c303d735b8f52d" providerId="LiveId" clId="{EEBDD38F-FB12-493A-A402-EDBBE96C53CA}" dt="2025-07-25T17:50:27.328" v="3577" actId="2711"/>
        <pc:sldMkLst>
          <pc:docMk/>
          <pc:sldMk cId="658056457" sldId="267"/>
        </pc:sldMkLst>
        <pc:spChg chg="del mod">
          <ac:chgData name="priya shanmugam" userId="d1c303d735b8f52d" providerId="LiveId" clId="{EEBDD38F-FB12-493A-A402-EDBBE96C53CA}" dt="2025-07-24T01:47:58.496" v="915" actId="21"/>
          <ac:spMkLst>
            <pc:docMk/>
            <pc:sldMk cId="658056457" sldId="267"/>
            <ac:spMk id="2" creationId="{68269872-E020-1050-0F7D-0F520EF1617B}"/>
          </ac:spMkLst>
        </pc:spChg>
        <pc:spChg chg="add del mod">
          <ac:chgData name="priya shanmugam" userId="d1c303d735b8f52d" providerId="LiveId" clId="{EEBDD38F-FB12-493A-A402-EDBBE96C53CA}" dt="2025-07-24T08:54:17.400" v="1052" actId="478"/>
          <ac:spMkLst>
            <pc:docMk/>
            <pc:sldMk cId="658056457" sldId="267"/>
            <ac:spMk id="3" creationId="{2C25F0E5-6DA2-979D-8621-63042EF79987}"/>
          </ac:spMkLst>
        </pc:spChg>
        <pc:spChg chg="del">
          <ac:chgData name="priya shanmugam" userId="d1c303d735b8f52d" providerId="LiveId" clId="{EEBDD38F-FB12-493A-A402-EDBBE96C53CA}" dt="2025-07-24T01:37:40.400" v="672" actId="1032"/>
          <ac:spMkLst>
            <pc:docMk/>
            <pc:sldMk cId="658056457" sldId="267"/>
            <ac:spMk id="3" creationId="{7A74EAC1-1E42-D3BC-D11E-97F57E8A8B31}"/>
          </ac:spMkLst>
        </pc:spChg>
        <pc:spChg chg="add del">
          <ac:chgData name="priya shanmugam" userId="d1c303d735b8f52d" providerId="LiveId" clId="{EEBDD38F-FB12-493A-A402-EDBBE96C53CA}" dt="2025-07-24T01:47:58.496" v="915" actId="21"/>
          <ac:spMkLst>
            <pc:docMk/>
            <pc:sldMk cId="658056457" sldId="267"/>
            <ac:spMk id="7" creationId="{33988BB8-E628-37C9-F1A4-4D81DD13DD48}"/>
          </ac:spMkLst>
        </pc:spChg>
        <pc:spChg chg="add mod">
          <ac:chgData name="priya shanmugam" userId="d1c303d735b8f52d" providerId="LiveId" clId="{EEBDD38F-FB12-493A-A402-EDBBE96C53CA}" dt="2025-07-24T01:47:55.987" v="914"/>
          <ac:spMkLst>
            <pc:docMk/>
            <pc:sldMk cId="658056457" sldId="267"/>
            <ac:spMk id="8" creationId="{3B6221FF-4A77-2A3C-1CB8-D1A9198AE20C}"/>
          </ac:spMkLst>
        </pc:spChg>
        <pc:spChg chg="add del mod">
          <ac:chgData name="priya shanmugam" userId="d1c303d735b8f52d" providerId="LiveId" clId="{EEBDD38F-FB12-493A-A402-EDBBE96C53CA}" dt="2025-07-24T01:48:14.607" v="918"/>
          <ac:spMkLst>
            <pc:docMk/>
            <pc:sldMk cId="658056457" sldId="267"/>
            <ac:spMk id="9" creationId="{4DDD1E3D-1AFD-5396-AA21-2BF45EE7F458}"/>
          </ac:spMkLst>
        </pc:spChg>
        <pc:spChg chg="add del mod">
          <ac:chgData name="priya shanmugam" userId="d1c303d735b8f52d" providerId="LiveId" clId="{EEBDD38F-FB12-493A-A402-EDBBE96C53CA}" dt="2025-07-24T01:48:05.501" v="917" actId="478"/>
          <ac:spMkLst>
            <pc:docMk/>
            <pc:sldMk cId="658056457" sldId="267"/>
            <ac:spMk id="10" creationId="{68269872-E020-1050-0F7D-0F520EF1617B}"/>
          </ac:spMkLst>
        </pc:spChg>
        <pc:spChg chg="add mod">
          <ac:chgData name="priya shanmugam" userId="d1c303d735b8f52d" providerId="LiveId" clId="{EEBDD38F-FB12-493A-A402-EDBBE96C53CA}" dt="2025-07-25T17:50:22.421" v="3576" actId="2711"/>
          <ac:spMkLst>
            <pc:docMk/>
            <pc:sldMk cId="658056457" sldId="267"/>
            <ac:spMk id="11" creationId="{09DECC04-A531-34E8-2055-B81057F67FA9}"/>
          </ac:spMkLst>
        </pc:spChg>
        <pc:spChg chg="add del mod">
          <ac:chgData name="priya shanmugam" userId="d1c303d735b8f52d" providerId="LiveId" clId="{EEBDD38F-FB12-493A-A402-EDBBE96C53CA}" dt="2025-07-24T01:48:05.501" v="917" actId="478"/>
          <ac:spMkLst>
            <pc:docMk/>
            <pc:sldMk cId="658056457" sldId="267"/>
            <ac:spMk id="11" creationId="{33988BB8-E628-37C9-F1A4-4D81DD13DD48}"/>
          </ac:spMkLst>
        </pc:spChg>
        <pc:spChg chg="add mod">
          <ac:chgData name="priya shanmugam" userId="d1c303d735b8f52d" providerId="LiveId" clId="{EEBDD38F-FB12-493A-A402-EDBBE96C53CA}" dt="2025-07-25T17:46:41.039" v="3554" actId="1076"/>
          <ac:spMkLst>
            <pc:docMk/>
            <pc:sldMk cId="658056457" sldId="267"/>
            <ac:spMk id="12" creationId="{C35CCCE4-2826-E08A-6729-97F3A7C3E5D0}"/>
          </ac:spMkLst>
        </pc:spChg>
        <pc:spChg chg="add del mod">
          <ac:chgData name="priya shanmugam" userId="d1c303d735b8f52d" providerId="LiveId" clId="{EEBDD38F-FB12-493A-A402-EDBBE96C53CA}" dt="2025-07-24T09:03:56.639" v="1066" actId="478"/>
          <ac:spMkLst>
            <pc:docMk/>
            <pc:sldMk cId="658056457" sldId="267"/>
            <ac:spMk id="13" creationId="{F61FA3D1-2633-DC5E-0B13-CD5EC30EFBF0}"/>
          </ac:spMkLst>
        </pc:spChg>
        <pc:spChg chg="add mod">
          <ac:chgData name="priya shanmugam" userId="d1c303d735b8f52d" providerId="LiveId" clId="{EEBDD38F-FB12-493A-A402-EDBBE96C53CA}" dt="2025-07-25T17:50:27.328" v="3577" actId="2711"/>
          <ac:spMkLst>
            <pc:docMk/>
            <pc:sldMk cId="658056457" sldId="267"/>
            <ac:spMk id="14" creationId="{6AEC19EA-3CCC-47D9-4DC6-E2A0BDE61256}"/>
          </ac:spMkLst>
        </pc:spChg>
        <pc:spChg chg="add mod">
          <ac:chgData name="priya shanmugam" userId="d1c303d735b8f52d" providerId="LiveId" clId="{EEBDD38F-FB12-493A-A402-EDBBE96C53CA}" dt="2025-07-24T09:19:39.458" v="1293" actId="113"/>
          <ac:spMkLst>
            <pc:docMk/>
            <pc:sldMk cId="658056457" sldId="267"/>
            <ac:spMk id="15" creationId="{8E20DC97-BC00-6EA9-E0EF-A5DE4093CFD4}"/>
          </ac:spMkLst>
        </pc:spChg>
        <pc:spChg chg="add mod">
          <ac:chgData name="priya shanmugam" userId="d1c303d735b8f52d" providerId="LiveId" clId="{EEBDD38F-FB12-493A-A402-EDBBE96C53CA}" dt="2025-07-24T09:19:29.633" v="1279" actId="113"/>
          <ac:spMkLst>
            <pc:docMk/>
            <pc:sldMk cId="658056457" sldId="267"/>
            <ac:spMk id="16" creationId="{8085A874-8248-32F7-9E5B-7A83E98ED77F}"/>
          </ac:spMkLst>
        </pc:spChg>
        <pc:spChg chg="add mod">
          <ac:chgData name="priya shanmugam" userId="d1c303d735b8f52d" providerId="LiveId" clId="{EEBDD38F-FB12-493A-A402-EDBBE96C53CA}" dt="2025-07-24T18:22:30.708" v="3028" actId="20577"/>
          <ac:spMkLst>
            <pc:docMk/>
            <pc:sldMk cId="658056457" sldId="267"/>
            <ac:spMk id="19" creationId="{0AACCE2D-40E1-C0B6-36F9-31FE3556880A}"/>
          </ac:spMkLst>
        </pc:spChg>
        <pc:graphicFrameChg chg="add del mod modGraphic">
          <ac:chgData name="priya shanmugam" userId="d1c303d735b8f52d" providerId="LiveId" clId="{EEBDD38F-FB12-493A-A402-EDBBE96C53CA}" dt="2025-07-24T08:49:14.672" v="1026" actId="21"/>
          <ac:graphicFrameMkLst>
            <pc:docMk/>
            <pc:sldMk cId="658056457" sldId="267"/>
            <ac:graphicFrameMk id="6" creationId="{EF89E4D8-89D6-1796-E038-1DA746D63058}"/>
          </ac:graphicFrameMkLst>
        </pc:graphicFrameChg>
        <pc:graphicFrameChg chg="add del mod">
          <ac:chgData name="priya shanmugam" userId="d1c303d735b8f52d" providerId="LiveId" clId="{EEBDD38F-FB12-493A-A402-EDBBE96C53CA}" dt="2025-07-24T09:04:39.811" v="1069" actId="478"/>
          <ac:graphicFrameMkLst>
            <pc:docMk/>
            <pc:sldMk cId="658056457" sldId="267"/>
            <ac:graphicFrameMk id="7" creationId="{E2160B29-7030-BEA7-C966-09D5ADEC73E0}"/>
          </ac:graphicFrameMkLst>
        </pc:graphicFrameChg>
        <pc:graphicFrameChg chg="add del mod">
          <ac:chgData name="priya shanmugam" userId="d1c303d735b8f52d" providerId="LiveId" clId="{EEBDD38F-FB12-493A-A402-EDBBE96C53CA}" dt="2025-07-24T09:05:12.338" v="1072" actId="478"/>
          <ac:graphicFrameMkLst>
            <pc:docMk/>
            <pc:sldMk cId="658056457" sldId="267"/>
            <ac:graphicFrameMk id="8" creationId="{DD8E9AA3-5C7F-8485-356F-DDD56C51A69E}"/>
          </ac:graphicFrameMkLst>
        </pc:graphicFrameChg>
        <pc:picChg chg="add mod modCrop">
          <ac:chgData name="priya shanmugam" userId="d1c303d735b8f52d" providerId="LiveId" clId="{EEBDD38F-FB12-493A-A402-EDBBE96C53CA}" dt="2025-07-24T09:15:23.842" v="1141" actId="1076"/>
          <ac:picMkLst>
            <pc:docMk/>
            <pc:sldMk cId="658056457" sldId="267"/>
            <ac:picMk id="5" creationId="{FAB7F008-78AD-D915-CF8E-BB7D850A9AD9}"/>
          </ac:picMkLst>
        </pc:picChg>
        <pc:picChg chg="add mod modCrop">
          <ac:chgData name="priya shanmugam" userId="d1c303d735b8f52d" providerId="LiveId" clId="{EEBDD38F-FB12-493A-A402-EDBBE96C53CA}" dt="2025-07-24T09:15:28.620" v="1142" actId="1076"/>
          <ac:picMkLst>
            <pc:docMk/>
            <pc:sldMk cId="658056457" sldId="267"/>
            <ac:picMk id="10" creationId="{FF9F75DC-27AD-5A14-D5CA-AD23636654C8}"/>
          </ac:picMkLst>
        </pc:picChg>
        <pc:cxnChg chg="add mod">
          <ac:chgData name="priya shanmugam" userId="d1c303d735b8f52d" providerId="LiveId" clId="{EEBDD38F-FB12-493A-A402-EDBBE96C53CA}" dt="2025-07-24T09:22:09.757" v="1296" actId="14100"/>
          <ac:cxnSpMkLst>
            <pc:docMk/>
            <pc:sldMk cId="658056457" sldId="267"/>
            <ac:cxnSpMk id="18" creationId="{1A8AF5DD-78E7-4B85-D78E-4F097DD1E6D8}"/>
          </ac:cxnSpMkLst>
        </pc:cxnChg>
      </pc:sldChg>
      <pc:sldChg chg="addSp delSp modSp new del mod">
        <pc:chgData name="priya shanmugam" userId="d1c303d735b8f52d" providerId="LiveId" clId="{EEBDD38F-FB12-493A-A402-EDBBE96C53CA}" dt="2025-07-24T10:09:39.561" v="1707" actId="47"/>
        <pc:sldMkLst>
          <pc:docMk/>
          <pc:sldMk cId="1596144995" sldId="268"/>
        </pc:sldMkLst>
        <pc:spChg chg="del">
          <ac:chgData name="priya shanmugam" userId="d1c303d735b8f52d" providerId="LiveId" clId="{EEBDD38F-FB12-493A-A402-EDBBE96C53CA}" dt="2025-07-24T09:46:18.676" v="1547" actId="478"/>
          <ac:spMkLst>
            <pc:docMk/>
            <pc:sldMk cId="1596144995" sldId="268"/>
            <ac:spMk id="3" creationId="{8808F806-5DEC-A142-C13B-B6E542B23BCD}"/>
          </ac:spMkLst>
        </pc:spChg>
        <pc:picChg chg="add mod modCrop">
          <ac:chgData name="priya shanmugam" userId="d1c303d735b8f52d" providerId="LiveId" clId="{EEBDD38F-FB12-493A-A402-EDBBE96C53CA}" dt="2025-07-24T09:49:09.016" v="1567" actId="1076"/>
          <ac:picMkLst>
            <pc:docMk/>
            <pc:sldMk cId="1596144995" sldId="268"/>
            <ac:picMk id="5" creationId="{E2E2DB17-1E6A-8598-AD2E-C5D970266023}"/>
          </ac:picMkLst>
        </pc:picChg>
      </pc:sldChg>
      <pc:sldChg chg="addSp delSp modSp add mod">
        <pc:chgData name="priya shanmugam" userId="d1c303d735b8f52d" providerId="LiveId" clId="{EEBDD38F-FB12-493A-A402-EDBBE96C53CA}" dt="2025-07-25T17:51:34.554" v="3581" actId="2711"/>
        <pc:sldMkLst>
          <pc:docMk/>
          <pc:sldMk cId="2553590738" sldId="269"/>
        </pc:sldMkLst>
        <pc:spChg chg="mod">
          <ac:chgData name="priya shanmugam" userId="d1c303d735b8f52d" providerId="LiveId" clId="{EEBDD38F-FB12-493A-A402-EDBBE96C53CA}" dt="2025-07-25T17:51:29.806" v="3580" actId="2711"/>
          <ac:spMkLst>
            <pc:docMk/>
            <pc:sldMk cId="2553590738" sldId="269"/>
            <ac:spMk id="11" creationId="{09DECC04-A531-34E8-2055-B81057F67FA9}"/>
          </ac:spMkLst>
        </pc:spChg>
        <pc:spChg chg="mod">
          <ac:chgData name="priya shanmugam" userId="d1c303d735b8f52d" providerId="LiveId" clId="{EEBDD38F-FB12-493A-A402-EDBBE96C53CA}" dt="2025-07-25T17:48:15.905" v="3565" actId="1076"/>
          <ac:spMkLst>
            <pc:docMk/>
            <pc:sldMk cId="2553590738" sldId="269"/>
            <ac:spMk id="12" creationId="{C35CCCE4-2826-E08A-6729-97F3A7C3E5D0}"/>
          </ac:spMkLst>
        </pc:spChg>
        <pc:spChg chg="mod">
          <ac:chgData name="priya shanmugam" userId="d1c303d735b8f52d" providerId="LiveId" clId="{EEBDD38F-FB12-493A-A402-EDBBE96C53CA}" dt="2025-07-25T17:51:34.554" v="3581" actId="2711"/>
          <ac:spMkLst>
            <pc:docMk/>
            <pc:sldMk cId="2553590738" sldId="269"/>
            <ac:spMk id="14" creationId="{6AEC19EA-3CCC-47D9-4DC6-E2A0BDE61256}"/>
          </ac:spMkLst>
        </pc:spChg>
        <pc:spChg chg="del">
          <ac:chgData name="priya shanmugam" userId="d1c303d735b8f52d" providerId="LiveId" clId="{EEBDD38F-FB12-493A-A402-EDBBE96C53CA}" dt="2025-07-24T09:25:05.535" v="1311" actId="478"/>
          <ac:spMkLst>
            <pc:docMk/>
            <pc:sldMk cId="2553590738" sldId="269"/>
            <ac:spMk id="15" creationId="{8E20DC97-BC00-6EA9-E0EF-A5DE4093CFD4}"/>
          </ac:spMkLst>
        </pc:spChg>
        <pc:spChg chg="del">
          <ac:chgData name="priya shanmugam" userId="d1c303d735b8f52d" providerId="LiveId" clId="{EEBDD38F-FB12-493A-A402-EDBBE96C53CA}" dt="2025-07-24T09:25:55.965" v="1317" actId="478"/>
          <ac:spMkLst>
            <pc:docMk/>
            <pc:sldMk cId="2553590738" sldId="269"/>
            <ac:spMk id="16" creationId="{8085A874-8248-32F7-9E5B-7A83E98ED77F}"/>
          </ac:spMkLst>
        </pc:spChg>
        <pc:spChg chg="mod">
          <ac:chgData name="priya shanmugam" userId="d1c303d735b8f52d" providerId="LiveId" clId="{EEBDD38F-FB12-493A-A402-EDBBE96C53CA}" dt="2025-07-25T17:43:40.427" v="3533" actId="1035"/>
          <ac:spMkLst>
            <pc:docMk/>
            <pc:sldMk cId="2553590738" sldId="269"/>
            <ac:spMk id="19" creationId="{0AACCE2D-40E1-C0B6-36F9-31FE3556880A}"/>
          </ac:spMkLst>
        </pc:spChg>
        <pc:picChg chg="add mod modCrop">
          <ac:chgData name="priya shanmugam" userId="d1c303d735b8f52d" providerId="LiveId" clId="{EEBDD38F-FB12-493A-A402-EDBBE96C53CA}" dt="2025-07-24T09:25:39.005" v="1316" actId="14100"/>
          <ac:picMkLst>
            <pc:docMk/>
            <pc:sldMk cId="2553590738" sldId="269"/>
            <ac:picMk id="3" creationId="{C2B06529-0871-357C-0237-784033A78D98}"/>
          </ac:picMkLst>
        </pc:picChg>
        <pc:picChg chg="del">
          <ac:chgData name="priya shanmugam" userId="d1c303d735b8f52d" providerId="LiveId" clId="{EEBDD38F-FB12-493A-A402-EDBBE96C53CA}" dt="2025-07-24T09:24:09.733" v="1300" actId="478"/>
          <ac:picMkLst>
            <pc:docMk/>
            <pc:sldMk cId="2553590738" sldId="269"/>
            <ac:picMk id="5" creationId="{FAB7F008-78AD-D915-CF8E-BB7D850A9AD9}"/>
          </ac:picMkLst>
        </pc:picChg>
        <pc:picChg chg="add mod modCrop">
          <ac:chgData name="priya shanmugam" userId="d1c303d735b8f52d" providerId="LiveId" clId="{EEBDD38F-FB12-493A-A402-EDBBE96C53CA}" dt="2025-07-24T09:28:49.286" v="1336" actId="14100"/>
          <ac:picMkLst>
            <pc:docMk/>
            <pc:sldMk cId="2553590738" sldId="269"/>
            <ac:picMk id="6" creationId="{40F37079-59D1-850E-4316-AF93B0A76024}"/>
          </ac:picMkLst>
        </pc:picChg>
        <pc:picChg chg="add mod">
          <ac:chgData name="priya shanmugam" userId="d1c303d735b8f52d" providerId="LiveId" clId="{EEBDD38F-FB12-493A-A402-EDBBE96C53CA}" dt="2025-07-25T17:48:31.187" v="3567" actId="14100"/>
          <ac:picMkLst>
            <pc:docMk/>
            <pc:sldMk cId="2553590738" sldId="269"/>
            <ac:picMk id="8" creationId="{5ACE41CA-882D-1353-1A5D-8A7963521D1A}"/>
          </ac:picMkLst>
        </pc:picChg>
        <pc:picChg chg="del">
          <ac:chgData name="priya shanmugam" userId="d1c303d735b8f52d" providerId="LiveId" clId="{EEBDD38F-FB12-493A-A402-EDBBE96C53CA}" dt="2025-07-24T09:24:49.265" v="1308" actId="478"/>
          <ac:picMkLst>
            <pc:docMk/>
            <pc:sldMk cId="2553590738" sldId="269"/>
            <ac:picMk id="10" creationId="{FF9F75DC-27AD-5A14-D5CA-AD23636654C8}"/>
          </ac:picMkLst>
        </pc:picChg>
      </pc:sldChg>
      <pc:sldChg chg="addSp delSp modSp add mod">
        <pc:chgData name="priya shanmugam" userId="d1c303d735b8f52d" providerId="LiveId" clId="{EEBDD38F-FB12-493A-A402-EDBBE96C53CA}" dt="2025-07-25T17:58:00.355" v="3618" actId="1076"/>
        <pc:sldMkLst>
          <pc:docMk/>
          <pc:sldMk cId="2757410082" sldId="270"/>
        </pc:sldMkLst>
        <pc:spChg chg="mod">
          <ac:chgData name="priya shanmugam" userId="d1c303d735b8f52d" providerId="LiveId" clId="{EEBDD38F-FB12-493A-A402-EDBBE96C53CA}" dt="2025-07-25T17:50:00.723" v="3574" actId="2711"/>
          <ac:spMkLst>
            <pc:docMk/>
            <pc:sldMk cId="2757410082" sldId="270"/>
            <ac:spMk id="11" creationId="{09DECC04-A531-34E8-2055-B81057F67FA9}"/>
          </ac:spMkLst>
        </pc:spChg>
        <pc:spChg chg="mod">
          <ac:chgData name="priya shanmugam" userId="d1c303d735b8f52d" providerId="LiveId" clId="{EEBDD38F-FB12-493A-A402-EDBBE96C53CA}" dt="2025-07-25T17:49:31.182" v="3572" actId="1076"/>
          <ac:spMkLst>
            <pc:docMk/>
            <pc:sldMk cId="2757410082" sldId="270"/>
            <ac:spMk id="12" creationId="{C35CCCE4-2826-E08A-6729-97F3A7C3E5D0}"/>
          </ac:spMkLst>
        </pc:spChg>
        <pc:spChg chg="mod">
          <ac:chgData name="priya shanmugam" userId="d1c303d735b8f52d" providerId="LiveId" clId="{EEBDD38F-FB12-493A-A402-EDBBE96C53CA}" dt="2025-07-25T17:58:00.355" v="3618" actId="1076"/>
          <ac:spMkLst>
            <pc:docMk/>
            <pc:sldMk cId="2757410082" sldId="270"/>
            <ac:spMk id="14" creationId="{6AEC19EA-3CCC-47D9-4DC6-E2A0BDE61256}"/>
          </ac:spMkLst>
        </pc:spChg>
        <pc:spChg chg="add">
          <ac:chgData name="priya shanmugam" userId="d1c303d735b8f52d" providerId="LiveId" clId="{EEBDD38F-FB12-493A-A402-EDBBE96C53CA}" dt="2025-07-24T10:05:31.547" v="1650"/>
          <ac:spMkLst>
            <pc:docMk/>
            <pc:sldMk cId="2757410082" sldId="270"/>
            <ac:spMk id="17" creationId="{0E9718B6-1706-53ED-FD89-2A34012C4BF1}"/>
          </ac:spMkLst>
        </pc:spChg>
        <pc:spChg chg="del mod">
          <ac:chgData name="priya shanmugam" userId="d1c303d735b8f52d" providerId="LiveId" clId="{EEBDD38F-FB12-493A-A402-EDBBE96C53CA}" dt="2025-07-24T10:06:20.951" v="1654" actId="478"/>
          <ac:spMkLst>
            <pc:docMk/>
            <pc:sldMk cId="2757410082" sldId="270"/>
            <ac:spMk id="19" creationId="{0AACCE2D-40E1-C0B6-36F9-31FE3556880A}"/>
          </ac:spMkLst>
        </pc:spChg>
        <pc:spChg chg="add">
          <ac:chgData name="priya shanmugam" userId="d1c303d735b8f52d" providerId="LiveId" clId="{EEBDD38F-FB12-493A-A402-EDBBE96C53CA}" dt="2025-07-24T10:05:40.878" v="1652"/>
          <ac:spMkLst>
            <pc:docMk/>
            <pc:sldMk cId="2757410082" sldId="270"/>
            <ac:spMk id="20" creationId="{95221106-D0BA-4860-EF61-776AF49437B0}"/>
          </ac:spMkLst>
        </pc:spChg>
        <pc:spChg chg="add mod">
          <ac:chgData name="priya shanmugam" userId="d1c303d735b8f52d" providerId="LiveId" clId="{EEBDD38F-FB12-493A-A402-EDBBE96C53CA}" dt="2025-07-25T17:57:13.133" v="3612" actId="1076"/>
          <ac:spMkLst>
            <pc:docMk/>
            <pc:sldMk cId="2757410082" sldId="270"/>
            <ac:spMk id="21" creationId="{590CF81B-9511-6733-8933-E07E3592651B}"/>
          </ac:spMkLst>
        </pc:spChg>
        <pc:spChg chg="add del mod">
          <ac:chgData name="priya shanmugam" userId="d1c303d735b8f52d" providerId="LiveId" clId="{EEBDD38F-FB12-493A-A402-EDBBE96C53CA}" dt="2025-07-25T17:53:52.147" v="3588" actId="478"/>
          <ac:spMkLst>
            <pc:docMk/>
            <pc:sldMk cId="2757410082" sldId="270"/>
            <ac:spMk id="22" creationId="{261A0A01-6F36-929C-EBC8-0D208396DD5A}"/>
          </ac:spMkLst>
        </pc:spChg>
        <pc:spChg chg="add del mod">
          <ac:chgData name="priya shanmugam" userId="d1c303d735b8f52d" providerId="LiveId" clId="{EEBDD38F-FB12-493A-A402-EDBBE96C53CA}" dt="2025-07-25T17:53:47.100" v="3586" actId="478"/>
          <ac:spMkLst>
            <pc:docMk/>
            <pc:sldMk cId="2757410082" sldId="270"/>
            <ac:spMk id="23" creationId="{E3007EDD-5915-10EC-79A0-B9867A08E1FC}"/>
          </ac:spMkLst>
        </pc:spChg>
        <pc:picChg chg="del">
          <ac:chgData name="priya shanmugam" userId="d1c303d735b8f52d" providerId="LiveId" clId="{EEBDD38F-FB12-493A-A402-EDBBE96C53CA}" dt="2025-07-24T09:43:02.452" v="1545" actId="478"/>
          <ac:picMkLst>
            <pc:docMk/>
            <pc:sldMk cId="2757410082" sldId="270"/>
            <ac:picMk id="3" creationId="{C2B06529-0871-357C-0237-784033A78D98}"/>
          </ac:picMkLst>
        </pc:picChg>
        <pc:picChg chg="add del mod modCrop">
          <ac:chgData name="priya shanmugam" userId="d1c303d735b8f52d" providerId="LiveId" clId="{EEBDD38F-FB12-493A-A402-EDBBE96C53CA}" dt="2025-07-24T09:58:35.971" v="1626" actId="478"/>
          <ac:picMkLst>
            <pc:docMk/>
            <pc:sldMk cId="2757410082" sldId="270"/>
            <ac:picMk id="4" creationId="{96064A7D-1986-FA83-038D-E4D22F6B4FD5}"/>
          </ac:picMkLst>
        </pc:picChg>
        <pc:picChg chg="add del mod">
          <ac:chgData name="priya shanmugam" userId="d1c303d735b8f52d" providerId="LiveId" clId="{EEBDD38F-FB12-493A-A402-EDBBE96C53CA}" dt="2025-07-24T09:58:38.257" v="1627" actId="478"/>
          <ac:picMkLst>
            <pc:docMk/>
            <pc:sldMk cId="2757410082" sldId="270"/>
            <ac:picMk id="5" creationId="{02B65A98-17A8-633B-0A1B-1D313000E4D3}"/>
          </ac:picMkLst>
        </pc:picChg>
        <pc:picChg chg="del">
          <ac:chgData name="priya shanmugam" userId="d1c303d735b8f52d" providerId="LiveId" clId="{EEBDD38F-FB12-493A-A402-EDBBE96C53CA}" dt="2025-07-24T09:47:48.344" v="1558" actId="478"/>
          <ac:picMkLst>
            <pc:docMk/>
            <pc:sldMk cId="2757410082" sldId="270"/>
            <ac:picMk id="6" creationId="{40F37079-59D1-850E-4316-AF93B0A76024}"/>
          </ac:picMkLst>
        </pc:picChg>
        <pc:picChg chg="del">
          <ac:chgData name="priya shanmugam" userId="d1c303d735b8f52d" providerId="LiveId" clId="{EEBDD38F-FB12-493A-A402-EDBBE96C53CA}" dt="2025-07-24T09:43:04.571" v="1546" actId="478"/>
          <ac:picMkLst>
            <pc:docMk/>
            <pc:sldMk cId="2757410082" sldId="270"/>
            <ac:picMk id="8" creationId="{5ACE41CA-882D-1353-1A5D-8A7963521D1A}"/>
          </ac:picMkLst>
        </pc:picChg>
        <pc:picChg chg="add mod ord modCrop">
          <ac:chgData name="priya shanmugam" userId="d1c303d735b8f52d" providerId="LiveId" clId="{EEBDD38F-FB12-493A-A402-EDBBE96C53CA}" dt="2025-07-25T17:56:05.600" v="3610" actId="1035"/>
          <ac:picMkLst>
            <pc:docMk/>
            <pc:sldMk cId="2757410082" sldId="270"/>
            <ac:picMk id="9" creationId="{2B69C3B1-A113-781F-390A-BA771C2CFEAD}"/>
          </ac:picMkLst>
        </pc:picChg>
        <pc:picChg chg="add mod">
          <ac:chgData name="priya shanmugam" userId="d1c303d735b8f52d" providerId="LiveId" clId="{EEBDD38F-FB12-493A-A402-EDBBE96C53CA}" dt="2025-07-25T17:57:26.730" v="3614" actId="14100"/>
          <ac:picMkLst>
            <pc:docMk/>
            <pc:sldMk cId="2757410082" sldId="270"/>
            <ac:picMk id="13" creationId="{D869E0B5-BC63-BB37-AC61-A81813D5E1C6}"/>
          </ac:picMkLst>
        </pc:picChg>
        <pc:picChg chg="add mod modCrop">
          <ac:chgData name="priya shanmugam" userId="d1c303d735b8f52d" providerId="LiveId" clId="{EEBDD38F-FB12-493A-A402-EDBBE96C53CA}" dt="2025-07-25T17:57:34.556" v="3616" actId="14100"/>
          <ac:picMkLst>
            <pc:docMk/>
            <pc:sldMk cId="2757410082" sldId="270"/>
            <ac:picMk id="16" creationId="{0B917FA0-AD26-9CD5-5268-D2B7012BD779}"/>
          </ac:picMkLst>
        </pc:picChg>
        <pc:cxnChg chg="mod">
          <ac:chgData name="priya shanmugam" userId="d1c303d735b8f52d" providerId="LiveId" clId="{EEBDD38F-FB12-493A-A402-EDBBE96C53CA}" dt="2025-07-24T10:07:32.601" v="1695" actId="1037"/>
          <ac:cxnSpMkLst>
            <pc:docMk/>
            <pc:sldMk cId="2757410082" sldId="270"/>
            <ac:cxnSpMk id="18" creationId="{1A8AF5DD-78E7-4B85-D78E-4F097DD1E6D8}"/>
          </ac:cxnSpMkLst>
        </pc:cxnChg>
      </pc:sldChg>
      <pc:sldChg chg="addSp delSp modSp add mod">
        <pc:chgData name="priya shanmugam" userId="d1c303d735b8f52d" providerId="LiveId" clId="{EEBDD38F-FB12-493A-A402-EDBBE96C53CA}" dt="2025-07-25T18:00:34.730" v="3642" actId="6549"/>
        <pc:sldMkLst>
          <pc:docMk/>
          <pc:sldMk cId="382558625" sldId="271"/>
        </pc:sldMkLst>
        <pc:spChg chg="mod">
          <ac:chgData name="priya shanmugam" userId="d1c303d735b8f52d" providerId="LiveId" clId="{EEBDD38F-FB12-493A-A402-EDBBE96C53CA}" dt="2025-07-25T18:00:18.905" v="3627" actId="2711"/>
          <ac:spMkLst>
            <pc:docMk/>
            <pc:sldMk cId="382558625" sldId="271"/>
            <ac:spMk id="11" creationId="{09DECC04-A531-34E8-2055-B81057F67FA9}"/>
          </ac:spMkLst>
        </pc:spChg>
        <pc:spChg chg="mod">
          <ac:chgData name="priya shanmugam" userId="d1c303d735b8f52d" providerId="LiveId" clId="{EEBDD38F-FB12-493A-A402-EDBBE96C53CA}" dt="2025-07-25T18:00:06.848" v="3626" actId="1076"/>
          <ac:spMkLst>
            <pc:docMk/>
            <pc:sldMk cId="382558625" sldId="271"/>
            <ac:spMk id="12" creationId="{C35CCCE4-2826-E08A-6729-97F3A7C3E5D0}"/>
          </ac:spMkLst>
        </pc:spChg>
        <pc:spChg chg="mod">
          <ac:chgData name="priya shanmugam" userId="d1c303d735b8f52d" providerId="LiveId" clId="{EEBDD38F-FB12-493A-A402-EDBBE96C53CA}" dt="2025-07-25T18:00:25.820" v="3628" actId="2711"/>
          <ac:spMkLst>
            <pc:docMk/>
            <pc:sldMk cId="382558625" sldId="271"/>
            <ac:spMk id="14" creationId="{6AEC19EA-3CCC-47D9-4DC6-E2A0BDE61256}"/>
          </ac:spMkLst>
        </pc:spChg>
        <pc:spChg chg="del">
          <ac:chgData name="priya shanmugam" userId="d1c303d735b8f52d" providerId="LiveId" clId="{EEBDD38F-FB12-493A-A402-EDBBE96C53CA}" dt="2025-07-24T15:47:12.441" v="1895" actId="478"/>
          <ac:spMkLst>
            <pc:docMk/>
            <pc:sldMk cId="382558625" sldId="271"/>
            <ac:spMk id="21" creationId="{590CF81B-9511-6733-8933-E07E3592651B}"/>
          </ac:spMkLst>
        </pc:spChg>
        <pc:spChg chg="add mod">
          <ac:chgData name="priya shanmugam" userId="d1c303d735b8f52d" providerId="LiveId" clId="{EEBDD38F-FB12-493A-A402-EDBBE96C53CA}" dt="2025-07-25T18:00:34.730" v="3642" actId="6549"/>
          <ac:spMkLst>
            <pc:docMk/>
            <pc:sldMk cId="382558625" sldId="271"/>
            <ac:spMk id="24" creationId="{3504A287-07B5-B7A4-636A-B4DAA6BF06FF}"/>
          </ac:spMkLst>
        </pc:spChg>
        <pc:spChg chg="add">
          <ac:chgData name="priya shanmugam" userId="d1c303d735b8f52d" providerId="LiveId" clId="{EEBDD38F-FB12-493A-A402-EDBBE96C53CA}" dt="2025-07-25T17:59:38.003" v="3623"/>
          <ac:spMkLst>
            <pc:docMk/>
            <pc:sldMk cId="382558625" sldId="271"/>
            <ac:spMk id="27" creationId="{5E1C2735-CCD5-070E-4342-297BF41B1BAD}"/>
          </ac:spMkLst>
        </pc:spChg>
        <pc:picChg chg="add del mod">
          <ac:chgData name="priya shanmugam" userId="d1c303d735b8f52d" providerId="LiveId" clId="{EEBDD38F-FB12-493A-A402-EDBBE96C53CA}" dt="2025-07-24T15:33:17.132" v="1735" actId="478"/>
          <ac:picMkLst>
            <pc:docMk/>
            <pc:sldMk cId="382558625" sldId="271"/>
            <ac:picMk id="3" creationId="{9556CBFD-5F75-4701-8E5D-654E20FA157D}"/>
          </ac:picMkLst>
        </pc:picChg>
        <pc:picChg chg="add del mod">
          <ac:chgData name="priya shanmugam" userId="d1c303d735b8f52d" providerId="LiveId" clId="{EEBDD38F-FB12-493A-A402-EDBBE96C53CA}" dt="2025-07-24T15:32:54.972" v="1726" actId="478"/>
          <ac:picMkLst>
            <pc:docMk/>
            <pc:sldMk cId="382558625" sldId="271"/>
            <ac:picMk id="5" creationId="{E930DE1A-4AEE-08D0-6016-7001D53E8B47}"/>
          </ac:picMkLst>
        </pc:picChg>
        <pc:picChg chg="add del mod">
          <ac:chgData name="priya shanmugam" userId="d1c303d735b8f52d" providerId="LiveId" clId="{EEBDD38F-FB12-493A-A402-EDBBE96C53CA}" dt="2025-07-24T15:44:16.965" v="1883" actId="478"/>
          <ac:picMkLst>
            <pc:docMk/>
            <pc:sldMk cId="382558625" sldId="271"/>
            <ac:picMk id="7" creationId="{2A0D37BB-C332-33F7-251F-FCBDD11F856A}"/>
          </ac:picMkLst>
        </pc:picChg>
        <pc:picChg chg="del">
          <ac:chgData name="priya shanmugam" userId="d1c303d735b8f52d" providerId="LiveId" clId="{EEBDD38F-FB12-493A-A402-EDBBE96C53CA}" dt="2025-07-24T15:33:51.232" v="1742" actId="478"/>
          <ac:picMkLst>
            <pc:docMk/>
            <pc:sldMk cId="382558625" sldId="271"/>
            <ac:picMk id="9" creationId="{2B69C3B1-A113-781F-390A-BA771C2CFEAD}"/>
          </ac:picMkLst>
        </pc:picChg>
        <pc:picChg chg="add del mod">
          <ac:chgData name="priya shanmugam" userId="d1c303d735b8f52d" providerId="LiveId" clId="{EEBDD38F-FB12-493A-A402-EDBBE96C53CA}" dt="2025-07-24T15:47:01.355" v="1889" actId="478"/>
          <ac:picMkLst>
            <pc:docMk/>
            <pc:sldMk cId="382558625" sldId="271"/>
            <ac:picMk id="10" creationId="{2AD79207-D63C-84AC-5A29-A2B2D0E48287}"/>
          </ac:picMkLst>
        </pc:picChg>
        <pc:picChg chg="del">
          <ac:chgData name="priya shanmugam" userId="d1c303d735b8f52d" providerId="LiveId" clId="{EEBDD38F-FB12-493A-A402-EDBBE96C53CA}" dt="2025-07-24T15:15:30.576" v="1710" actId="478"/>
          <ac:picMkLst>
            <pc:docMk/>
            <pc:sldMk cId="382558625" sldId="271"/>
            <ac:picMk id="13" creationId="{D869E0B5-BC63-BB37-AC61-A81813D5E1C6}"/>
          </ac:picMkLst>
        </pc:picChg>
        <pc:picChg chg="del">
          <ac:chgData name="priya shanmugam" userId="d1c303d735b8f52d" providerId="LiveId" clId="{EEBDD38F-FB12-493A-A402-EDBBE96C53CA}" dt="2025-07-24T15:15:32.630" v="1711" actId="478"/>
          <ac:picMkLst>
            <pc:docMk/>
            <pc:sldMk cId="382558625" sldId="271"/>
            <ac:picMk id="16" creationId="{0B917FA0-AD26-9CD5-5268-D2B7012BD779}"/>
          </ac:picMkLst>
        </pc:picChg>
        <pc:picChg chg="add del mod">
          <ac:chgData name="priya shanmugam" userId="d1c303d735b8f52d" providerId="LiveId" clId="{EEBDD38F-FB12-493A-A402-EDBBE96C53CA}" dt="2025-07-25T15:35:46.309" v="3469" actId="478"/>
          <ac:picMkLst>
            <pc:docMk/>
            <pc:sldMk cId="382558625" sldId="271"/>
            <ac:picMk id="17" creationId="{436C75E3-E00D-A60B-A3C0-35509C47C1EA}"/>
          </ac:picMkLst>
        </pc:picChg>
        <pc:picChg chg="add del mod">
          <ac:chgData name="priya shanmugam" userId="d1c303d735b8f52d" providerId="LiveId" clId="{EEBDD38F-FB12-493A-A402-EDBBE96C53CA}" dt="2025-07-24T15:48:53.904" v="1900" actId="478"/>
          <ac:picMkLst>
            <pc:docMk/>
            <pc:sldMk cId="382558625" sldId="271"/>
            <ac:picMk id="20" creationId="{EAFEC47B-B768-3320-9953-50956AC2DBA0}"/>
          </ac:picMkLst>
        </pc:picChg>
        <pc:picChg chg="add mod">
          <ac:chgData name="priya shanmugam" userId="d1c303d735b8f52d" providerId="LiveId" clId="{EEBDD38F-FB12-493A-A402-EDBBE96C53CA}" dt="2025-07-24T15:49:06.846" v="1904" actId="14100"/>
          <ac:picMkLst>
            <pc:docMk/>
            <pc:sldMk cId="382558625" sldId="271"/>
            <ac:picMk id="23" creationId="{7C2CB22C-2F61-5FF1-8B84-25CECAF45017}"/>
          </ac:picMkLst>
        </pc:picChg>
        <pc:picChg chg="add mod">
          <ac:chgData name="priya shanmugam" userId="d1c303d735b8f52d" providerId="LiveId" clId="{EEBDD38F-FB12-493A-A402-EDBBE96C53CA}" dt="2025-07-25T15:36:45.941" v="3476" actId="14100"/>
          <ac:picMkLst>
            <pc:docMk/>
            <pc:sldMk cId="382558625" sldId="271"/>
            <ac:picMk id="26" creationId="{02C03AB2-AE81-66AB-3B33-22EF596CF0EF}"/>
          </ac:picMkLst>
        </pc:picChg>
        <pc:cxnChg chg="mod">
          <ac:chgData name="priya shanmugam" userId="d1c303d735b8f52d" providerId="LiveId" clId="{EEBDD38F-FB12-493A-A402-EDBBE96C53CA}" dt="2025-07-24T15:47:18.338" v="1896" actId="1076"/>
          <ac:cxnSpMkLst>
            <pc:docMk/>
            <pc:sldMk cId="382558625" sldId="271"/>
            <ac:cxnSpMk id="18" creationId="{1A8AF5DD-78E7-4B85-D78E-4F097DD1E6D8}"/>
          </ac:cxnSpMkLst>
        </pc:cxnChg>
      </pc:sldChg>
      <pc:sldChg chg="addSp delSp modSp add mod">
        <pc:chgData name="priya shanmugam" userId="d1c303d735b8f52d" providerId="LiveId" clId="{EEBDD38F-FB12-493A-A402-EDBBE96C53CA}" dt="2025-07-25T18:17:22.031" v="3648" actId="962"/>
        <pc:sldMkLst>
          <pc:docMk/>
          <pc:sldMk cId="3404530669" sldId="272"/>
        </pc:sldMkLst>
        <pc:spChg chg="add del mod">
          <ac:chgData name="priya shanmugam" userId="d1c303d735b8f52d" providerId="LiveId" clId="{EEBDD38F-FB12-493A-A402-EDBBE96C53CA}" dt="2025-07-25T18:17:00.695" v="3645" actId="478"/>
          <ac:spMkLst>
            <pc:docMk/>
            <pc:sldMk cId="3404530669" sldId="272"/>
            <ac:spMk id="4" creationId="{895BBE68-7184-76D7-69A4-C308FA44BD1F}"/>
          </ac:spMkLst>
        </pc:spChg>
        <pc:spChg chg="del">
          <ac:chgData name="priya shanmugam" userId="d1c303d735b8f52d" providerId="LiveId" clId="{EEBDD38F-FB12-493A-A402-EDBBE96C53CA}" dt="2025-07-24T16:04:25.193" v="2130" actId="478"/>
          <ac:spMkLst>
            <pc:docMk/>
            <pc:sldMk cId="3404530669" sldId="272"/>
            <ac:spMk id="11" creationId="{09DECC04-A531-34E8-2055-B81057F67FA9}"/>
          </ac:spMkLst>
        </pc:spChg>
        <pc:spChg chg="del mod">
          <ac:chgData name="priya shanmugam" userId="d1c303d735b8f52d" providerId="LiveId" clId="{EEBDD38F-FB12-493A-A402-EDBBE96C53CA}" dt="2025-07-25T18:16:57.204" v="3644" actId="478"/>
          <ac:spMkLst>
            <pc:docMk/>
            <pc:sldMk cId="3404530669" sldId="272"/>
            <ac:spMk id="12" creationId="{C35CCCE4-2826-E08A-6729-97F3A7C3E5D0}"/>
          </ac:spMkLst>
        </pc:spChg>
        <pc:spChg chg="del">
          <ac:chgData name="priya shanmugam" userId="d1c303d735b8f52d" providerId="LiveId" clId="{EEBDD38F-FB12-493A-A402-EDBBE96C53CA}" dt="2025-07-24T16:04:03.463" v="2098" actId="478"/>
          <ac:spMkLst>
            <pc:docMk/>
            <pc:sldMk cId="3404530669" sldId="272"/>
            <ac:spMk id="14" creationId="{6AEC19EA-3CCC-47D9-4DC6-E2A0BDE61256}"/>
          </ac:spMkLst>
        </pc:spChg>
        <pc:spChg chg="del mod">
          <ac:chgData name="priya shanmugam" userId="d1c303d735b8f52d" providerId="LiveId" clId="{EEBDD38F-FB12-493A-A402-EDBBE96C53CA}" dt="2025-07-24T16:06:06.187" v="2142" actId="478"/>
          <ac:spMkLst>
            <pc:docMk/>
            <pc:sldMk cId="3404530669" sldId="272"/>
            <ac:spMk id="24" creationId="{3504A287-07B5-B7A4-636A-B4DAA6BF06FF}"/>
          </ac:spMkLst>
        </pc:spChg>
        <pc:picChg chg="add del mod modCrop">
          <ac:chgData name="priya shanmugam" userId="d1c303d735b8f52d" providerId="LiveId" clId="{EEBDD38F-FB12-493A-A402-EDBBE96C53CA}" dt="2025-07-25T18:16:53.314" v="3643" actId="478"/>
          <ac:picMkLst>
            <pc:docMk/>
            <pc:sldMk cId="3404530669" sldId="272"/>
            <ac:picMk id="3" creationId="{A4D110D4-806D-7AB4-84F3-ED085488E788}"/>
          </ac:picMkLst>
        </pc:picChg>
        <pc:picChg chg="add mod">
          <ac:chgData name="priya shanmugam" userId="d1c303d735b8f52d" providerId="LiveId" clId="{EEBDD38F-FB12-493A-A402-EDBBE96C53CA}" dt="2025-07-25T18:17:22.031" v="3648" actId="962"/>
          <ac:picMkLst>
            <pc:docMk/>
            <pc:sldMk cId="3404530669" sldId="272"/>
            <ac:picMk id="6" creationId="{AE60CF1A-E2AF-54A6-C171-9B9E3DDC67D3}"/>
          </ac:picMkLst>
        </pc:picChg>
        <pc:picChg chg="del">
          <ac:chgData name="priya shanmugam" userId="d1c303d735b8f52d" providerId="LiveId" clId="{EEBDD38F-FB12-493A-A402-EDBBE96C53CA}" dt="2025-07-24T16:04:00.324" v="2097" actId="478"/>
          <ac:picMkLst>
            <pc:docMk/>
            <pc:sldMk cId="3404530669" sldId="272"/>
            <ac:picMk id="17" creationId="{436C75E3-E00D-A60B-A3C0-35509C47C1EA}"/>
          </ac:picMkLst>
        </pc:picChg>
        <pc:picChg chg="del">
          <ac:chgData name="priya shanmugam" userId="d1c303d735b8f52d" providerId="LiveId" clId="{EEBDD38F-FB12-493A-A402-EDBBE96C53CA}" dt="2025-07-24T16:04:21.080" v="2129" actId="478"/>
          <ac:picMkLst>
            <pc:docMk/>
            <pc:sldMk cId="3404530669" sldId="272"/>
            <ac:picMk id="23" creationId="{7C2CB22C-2F61-5FF1-8B84-25CECAF45017}"/>
          </ac:picMkLst>
        </pc:picChg>
        <pc:cxnChg chg="del">
          <ac:chgData name="priya shanmugam" userId="d1c303d735b8f52d" providerId="LiveId" clId="{EEBDD38F-FB12-493A-A402-EDBBE96C53CA}" dt="2025-07-24T16:04:05.899" v="2099" actId="478"/>
          <ac:cxnSpMkLst>
            <pc:docMk/>
            <pc:sldMk cId="3404530669" sldId="272"/>
            <ac:cxnSpMk id="18" creationId="{1A8AF5DD-78E7-4B85-D78E-4F097DD1E6D8}"/>
          </ac:cxnSpMkLst>
        </pc:cxnChg>
      </pc:sldChg>
      <pc:sldChg chg="addSp delSp modSp add mod">
        <pc:chgData name="priya shanmugam" userId="d1c303d735b8f52d" providerId="LiveId" clId="{EEBDD38F-FB12-493A-A402-EDBBE96C53CA}" dt="2025-07-25T18:18:15.630" v="3657" actId="14100"/>
        <pc:sldMkLst>
          <pc:docMk/>
          <pc:sldMk cId="2608508965" sldId="273"/>
        </pc:sldMkLst>
        <pc:spChg chg="add del mod">
          <ac:chgData name="priya shanmugam" userId="d1c303d735b8f52d" providerId="LiveId" clId="{EEBDD38F-FB12-493A-A402-EDBBE96C53CA}" dt="2025-07-25T18:17:35.513" v="3651" actId="478"/>
          <ac:spMkLst>
            <pc:docMk/>
            <pc:sldMk cId="2608508965" sldId="273"/>
            <ac:spMk id="5" creationId="{EFFEA6E0-1E40-E959-0078-E76E6D53CA68}"/>
          </ac:spMkLst>
        </pc:spChg>
        <pc:spChg chg="del mod">
          <ac:chgData name="priya shanmugam" userId="d1c303d735b8f52d" providerId="LiveId" clId="{EEBDD38F-FB12-493A-A402-EDBBE96C53CA}" dt="2025-07-25T18:17:32.970" v="3650" actId="478"/>
          <ac:spMkLst>
            <pc:docMk/>
            <pc:sldMk cId="2608508965" sldId="273"/>
            <ac:spMk id="12" creationId="{C35CCCE4-2826-E08A-6729-97F3A7C3E5D0}"/>
          </ac:spMkLst>
        </pc:spChg>
        <pc:picChg chg="del">
          <ac:chgData name="priya shanmugam" userId="d1c303d735b8f52d" providerId="LiveId" clId="{EEBDD38F-FB12-493A-A402-EDBBE96C53CA}" dt="2025-07-24T16:07:17.891" v="2200" actId="478"/>
          <ac:picMkLst>
            <pc:docMk/>
            <pc:sldMk cId="2608508965" sldId="273"/>
            <ac:picMk id="3" creationId="{A4D110D4-806D-7AB4-84F3-ED085488E788}"/>
          </ac:picMkLst>
        </pc:picChg>
        <pc:picChg chg="add del mod">
          <ac:chgData name="priya shanmugam" userId="d1c303d735b8f52d" providerId="LiveId" clId="{EEBDD38F-FB12-493A-A402-EDBBE96C53CA}" dt="2025-07-25T18:17:28.729" v="3649" actId="478"/>
          <ac:picMkLst>
            <pc:docMk/>
            <pc:sldMk cId="2608508965" sldId="273"/>
            <ac:picMk id="4" creationId="{1BF77A14-E302-CD61-720A-5FF63321C3CA}"/>
          </ac:picMkLst>
        </pc:picChg>
        <pc:picChg chg="add mod modCrop">
          <ac:chgData name="priya shanmugam" userId="d1c303d735b8f52d" providerId="LiveId" clId="{EEBDD38F-FB12-493A-A402-EDBBE96C53CA}" dt="2025-07-25T18:18:15.630" v="3657" actId="14100"/>
          <ac:picMkLst>
            <pc:docMk/>
            <pc:sldMk cId="2608508965" sldId="273"/>
            <ac:picMk id="7" creationId="{3A76DE2C-F8DF-F5E5-8329-67E2531978D8}"/>
          </ac:picMkLst>
        </pc:picChg>
      </pc:sldChg>
      <pc:sldChg chg="addSp delSp modSp new mod">
        <pc:chgData name="priya shanmugam" userId="d1c303d735b8f52d" providerId="LiveId" clId="{EEBDD38F-FB12-493A-A402-EDBBE96C53CA}" dt="2025-07-25T17:46:02.208" v="3547" actId="14100"/>
        <pc:sldMkLst>
          <pc:docMk/>
          <pc:sldMk cId="4079174091" sldId="274"/>
        </pc:sldMkLst>
        <pc:spChg chg="mod">
          <ac:chgData name="priya shanmugam" userId="d1c303d735b8f52d" providerId="LiveId" clId="{EEBDD38F-FB12-493A-A402-EDBBE96C53CA}" dt="2025-07-25T17:46:02.208" v="3547" actId="14100"/>
          <ac:spMkLst>
            <pc:docMk/>
            <pc:sldMk cId="4079174091" sldId="274"/>
            <ac:spMk id="2" creationId="{94FA5F2C-6C08-E173-BFDD-C6AA40C8BD04}"/>
          </ac:spMkLst>
        </pc:spChg>
        <pc:spChg chg="del">
          <ac:chgData name="priya shanmugam" userId="d1c303d735b8f52d" providerId="LiveId" clId="{EEBDD38F-FB12-493A-A402-EDBBE96C53CA}" dt="2025-07-24T17:29:10.704" v="2216"/>
          <ac:spMkLst>
            <pc:docMk/>
            <pc:sldMk cId="4079174091" sldId="274"/>
            <ac:spMk id="3" creationId="{CDE64F64-76B3-5DF5-B84B-BFCCACA4D7C1}"/>
          </ac:spMkLst>
        </pc:spChg>
        <pc:graphicFrameChg chg="add mod">
          <ac:chgData name="priya shanmugam" userId="d1c303d735b8f52d" providerId="LiveId" clId="{EEBDD38F-FB12-493A-A402-EDBBE96C53CA}" dt="2025-07-25T07:10:18.555" v="3427" actId="14100"/>
          <ac:graphicFrameMkLst>
            <pc:docMk/>
            <pc:sldMk cId="4079174091" sldId="274"/>
            <ac:graphicFrameMk id="6" creationId="{EF89E4D8-89D6-1796-E038-1DA746D63058}"/>
          </ac:graphicFrameMkLst>
        </pc:graphicFrameChg>
      </pc:sldChg>
      <pc:sldChg chg="addSp delSp modSp new mod">
        <pc:chgData name="priya shanmugam" userId="d1c303d735b8f52d" providerId="LiveId" clId="{EEBDD38F-FB12-493A-A402-EDBBE96C53CA}" dt="2025-07-25T18:32:48.993" v="3844" actId="27918"/>
        <pc:sldMkLst>
          <pc:docMk/>
          <pc:sldMk cId="26377155" sldId="275"/>
        </pc:sldMkLst>
        <pc:spChg chg="mod">
          <ac:chgData name="priya shanmugam" userId="d1c303d735b8f52d" providerId="LiveId" clId="{EEBDD38F-FB12-493A-A402-EDBBE96C53CA}" dt="2025-07-25T18:25:27.864" v="3789" actId="1076"/>
          <ac:spMkLst>
            <pc:docMk/>
            <pc:sldMk cId="26377155" sldId="275"/>
            <ac:spMk id="2" creationId="{8D22B17F-2CA4-8D24-1BE3-3FBFF9AD7792}"/>
          </ac:spMkLst>
        </pc:spChg>
        <pc:spChg chg="del">
          <ac:chgData name="priya shanmugam" userId="d1c303d735b8f52d" providerId="LiveId" clId="{EEBDD38F-FB12-493A-A402-EDBBE96C53CA}" dt="2025-07-24T18:40:28.147" v="3390" actId="478"/>
          <ac:spMkLst>
            <pc:docMk/>
            <pc:sldMk cId="26377155" sldId="275"/>
            <ac:spMk id="3" creationId="{60AA4E1F-AFFE-780F-7F67-DE2604055ABA}"/>
          </ac:spMkLst>
        </pc:spChg>
        <pc:spChg chg="add mod">
          <ac:chgData name="priya shanmugam" userId="d1c303d735b8f52d" providerId="LiveId" clId="{EEBDD38F-FB12-493A-A402-EDBBE96C53CA}" dt="2025-07-25T18:25:51.915" v="3792" actId="1076"/>
          <ac:spMkLst>
            <pc:docMk/>
            <pc:sldMk cId="26377155" sldId="275"/>
            <ac:spMk id="6" creationId="{9EDABAB3-17C7-F3AD-FD7C-40F48FF220F7}"/>
          </ac:spMkLst>
        </pc:spChg>
        <pc:spChg chg="add mod">
          <ac:chgData name="priya shanmugam" userId="d1c303d735b8f52d" providerId="LiveId" clId="{EEBDD38F-FB12-493A-A402-EDBBE96C53CA}" dt="2025-07-25T18:26:02.318" v="3794" actId="1076"/>
          <ac:spMkLst>
            <pc:docMk/>
            <pc:sldMk cId="26377155" sldId="275"/>
            <ac:spMk id="7" creationId="{DA544BB5-0280-343E-D725-1B7CC82AD324}"/>
          </ac:spMkLst>
        </pc:spChg>
        <pc:spChg chg="add mod">
          <ac:chgData name="priya shanmugam" userId="d1c303d735b8f52d" providerId="LiveId" clId="{EEBDD38F-FB12-493A-A402-EDBBE96C53CA}" dt="2025-07-25T18:24:27.255" v="3767"/>
          <ac:spMkLst>
            <pc:docMk/>
            <pc:sldMk cId="26377155" sldId="275"/>
            <ac:spMk id="8" creationId="{E63044D3-36E3-2211-AAEF-5FC55E08D34F}"/>
          </ac:spMkLst>
        </pc:spChg>
        <pc:spChg chg="add mod">
          <ac:chgData name="priya shanmugam" userId="d1c303d735b8f52d" providerId="LiveId" clId="{EEBDD38F-FB12-493A-A402-EDBBE96C53CA}" dt="2025-07-25T18:24:27.255" v="3767"/>
          <ac:spMkLst>
            <pc:docMk/>
            <pc:sldMk cId="26377155" sldId="275"/>
            <ac:spMk id="9" creationId="{B34F96C9-E53D-C0EC-5E3A-224A21064E2D}"/>
          </ac:spMkLst>
        </pc:spChg>
        <pc:spChg chg="add mod">
          <ac:chgData name="priya shanmugam" userId="d1c303d735b8f52d" providerId="LiveId" clId="{EEBDD38F-FB12-493A-A402-EDBBE96C53CA}" dt="2025-07-25T18:30:02.369" v="3839" actId="1076"/>
          <ac:spMkLst>
            <pc:docMk/>
            <pc:sldMk cId="26377155" sldId="275"/>
            <ac:spMk id="12" creationId="{A0714B21-FC3E-F7C7-A792-3BEEC6DD9341}"/>
          </ac:spMkLst>
        </pc:spChg>
        <pc:graphicFrameChg chg="add mod">
          <ac:chgData name="priya shanmugam" userId="d1c303d735b8f52d" providerId="LiveId" clId="{EEBDD38F-FB12-493A-A402-EDBBE96C53CA}" dt="2025-07-25T18:25:55.673" v="3793" actId="1076"/>
          <ac:graphicFrameMkLst>
            <pc:docMk/>
            <pc:sldMk cId="26377155" sldId="275"/>
            <ac:graphicFrameMk id="4" creationId="{262A4CA1-20E3-477A-B44E-278D76116049}"/>
          </ac:graphicFrameMkLst>
        </pc:graphicFrameChg>
        <pc:graphicFrameChg chg="add mod">
          <ac:chgData name="priya shanmugam" userId="d1c303d735b8f52d" providerId="LiveId" clId="{EEBDD38F-FB12-493A-A402-EDBBE96C53CA}" dt="2025-07-25T18:26:12.286" v="3795" actId="1076"/>
          <ac:graphicFrameMkLst>
            <pc:docMk/>
            <pc:sldMk cId="26377155" sldId="275"/>
            <ac:graphicFrameMk id="5" creationId="{7CF8D605-04B1-4556-A7AF-71595E6C24D3}"/>
          </ac:graphicFrameMkLst>
        </pc:graphicFrameChg>
        <pc:cxnChg chg="add mod">
          <ac:chgData name="priya shanmugam" userId="d1c303d735b8f52d" providerId="LiveId" clId="{EEBDD38F-FB12-493A-A402-EDBBE96C53CA}" dt="2025-07-25T18:26:23.443" v="3796" actId="14100"/>
          <ac:cxnSpMkLst>
            <pc:docMk/>
            <pc:sldMk cId="26377155" sldId="275"/>
            <ac:cxnSpMk id="10" creationId="{C6583EDC-818A-6BF8-210D-C00F056B141E}"/>
          </ac:cxnSpMkLst>
        </pc:cxnChg>
      </pc:sldChg>
      <pc:sldChg chg="addSp delSp modSp new mod">
        <pc:chgData name="priya shanmugam" userId="d1c303d735b8f52d" providerId="LiveId" clId="{EEBDD38F-FB12-493A-A402-EDBBE96C53CA}" dt="2025-07-25T17:50:50.405" v="3579" actId="2711"/>
        <pc:sldMkLst>
          <pc:docMk/>
          <pc:sldMk cId="3903843177" sldId="276"/>
        </pc:sldMkLst>
        <pc:spChg chg="mod">
          <ac:chgData name="priya shanmugam" userId="d1c303d735b8f52d" providerId="LiveId" clId="{EEBDD38F-FB12-493A-A402-EDBBE96C53CA}" dt="2025-07-25T17:46:20.921" v="3550" actId="1076"/>
          <ac:spMkLst>
            <pc:docMk/>
            <pc:sldMk cId="3903843177" sldId="276"/>
            <ac:spMk id="2" creationId="{F49D6D29-197F-621F-9A92-0BD3D28C3E13}"/>
          </ac:spMkLst>
        </pc:spChg>
        <pc:spChg chg="del">
          <ac:chgData name="priya shanmugam" userId="d1c303d735b8f52d" providerId="LiveId" clId="{EEBDD38F-FB12-493A-A402-EDBBE96C53CA}" dt="2025-07-24T18:18:33.235" v="2892" actId="478"/>
          <ac:spMkLst>
            <pc:docMk/>
            <pc:sldMk cId="3903843177" sldId="276"/>
            <ac:spMk id="3" creationId="{A34E9BC7-5D99-C8F1-C653-69D6C5B5768E}"/>
          </ac:spMkLst>
        </pc:spChg>
        <pc:spChg chg="add mod">
          <ac:chgData name="priya shanmugam" userId="d1c303d735b8f52d" providerId="LiveId" clId="{EEBDD38F-FB12-493A-A402-EDBBE96C53CA}" dt="2025-07-25T17:50:45.011" v="3578" actId="2711"/>
          <ac:spMkLst>
            <pc:docMk/>
            <pc:sldMk cId="3903843177" sldId="276"/>
            <ac:spMk id="4" creationId="{90B27F0B-5F5C-4A6C-0BA5-7AE11A9A021D}"/>
          </ac:spMkLst>
        </pc:spChg>
        <pc:spChg chg="add mod">
          <ac:chgData name="priya shanmugam" userId="d1c303d735b8f52d" providerId="LiveId" clId="{EEBDD38F-FB12-493A-A402-EDBBE96C53CA}" dt="2025-07-25T17:50:50.405" v="3579" actId="2711"/>
          <ac:spMkLst>
            <pc:docMk/>
            <pc:sldMk cId="3903843177" sldId="276"/>
            <ac:spMk id="5" creationId="{499F9E13-F7AC-E809-3706-11B27E698B4E}"/>
          </ac:spMkLst>
        </pc:spChg>
        <pc:spChg chg="add mod">
          <ac:chgData name="priya shanmugam" userId="d1c303d735b8f52d" providerId="LiveId" clId="{EEBDD38F-FB12-493A-A402-EDBBE96C53CA}" dt="2025-07-24T18:21:57.837" v="3009" actId="12"/>
          <ac:spMkLst>
            <pc:docMk/>
            <pc:sldMk cId="3903843177" sldId="276"/>
            <ac:spMk id="11" creationId="{40AC02FE-0BA5-31B9-E437-FECD8CE8D503}"/>
          </ac:spMkLst>
        </pc:spChg>
        <pc:picChg chg="add mod modCrop">
          <ac:chgData name="priya shanmugam" userId="d1c303d735b8f52d" providerId="LiveId" clId="{EEBDD38F-FB12-493A-A402-EDBBE96C53CA}" dt="2025-07-24T18:20:18.847" v="2908" actId="14100"/>
          <ac:picMkLst>
            <pc:docMk/>
            <pc:sldMk cId="3903843177" sldId="276"/>
            <ac:picMk id="8" creationId="{60C78F92-AF02-4082-C6B0-AE2732BB3D7B}"/>
          </ac:picMkLst>
        </pc:picChg>
        <pc:picChg chg="add mod">
          <ac:chgData name="priya shanmugam" userId="d1c303d735b8f52d" providerId="LiveId" clId="{EEBDD38F-FB12-493A-A402-EDBBE96C53CA}" dt="2025-07-24T18:19:48.227" v="2905" actId="1076"/>
          <ac:picMkLst>
            <pc:docMk/>
            <pc:sldMk cId="3903843177" sldId="276"/>
            <ac:picMk id="10" creationId="{831D4125-DB64-92C9-5EB3-E6D2FAA0D6FD}"/>
          </ac:picMkLst>
        </pc:picChg>
        <pc:cxnChg chg="add mod">
          <ac:chgData name="priya shanmugam" userId="d1c303d735b8f52d" providerId="LiveId" clId="{EEBDD38F-FB12-493A-A402-EDBBE96C53CA}" dt="2025-07-24T18:18:29.380" v="2891"/>
          <ac:cxnSpMkLst>
            <pc:docMk/>
            <pc:sldMk cId="3903843177" sldId="276"/>
            <ac:cxnSpMk id="6" creationId="{3BAF1A5E-CCA2-B70D-B2ED-1DCAE8507CF8}"/>
          </ac:cxnSpMkLst>
        </pc:cxnChg>
      </pc:sldChg>
      <pc:sldChg chg="addSp delSp modSp new mod">
        <pc:chgData name="priya shanmugam" userId="d1c303d735b8f52d" providerId="LiveId" clId="{EEBDD38F-FB12-493A-A402-EDBBE96C53CA}" dt="2025-07-25T17:45:51.007" v="3545" actId="14100"/>
        <pc:sldMkLst>
          <pc:docMk/>
          <pc:sldMk cId="2034313037" sldId="277"/>
        </pc:sldMkLst>
        <pc:spChg chg="del">
          <ac:chgData name="priya shanmugam" userId="d1c303d735b8f52d" providerId="LiveId" clId="{EEBDD38F-FB12-493A-A402-EDBBE96C53CA}" dt="2025-07-24T18:31:44.868" v="3068" actId="478"/>
          <ac:spMkLst>
            <pc:docMk/>
            <pc:sldMk cId="2034313037" sldId="277"/>
            <ac:spMk id="2" creationId="{4B7A300D-2E6A-4408-6107-3731D45D65B0}"/>
          </ac:spMkLst>
        </pc:spChg>
        <pc:spChg chg="del">
          <ac:chgData name="priya shanmugam" userId="d1c303d735b8f52d" providerId="LiveId" clId="{EEBDD38F-FB12-493A-A402-EDBBE96C53CA}" dt="2025-07-24T18:28:59.818" v="3030"/>
          <ac:spMkLst>
            <pc:docMk/>
            <pc:sldMk cId="2034313037" sldId="277"/>
            <ac:spMk id="3" creationId="{8E4A65A4-D6FD-EC42-C1DA-853B986A9B64}"/>
          </ac:spMkLst>
        </pc:spChg>
        <pc:spChg chg="add mod">
          <ac:chgData name="priya shanmugam" userId="d1c303d735b8f52d" providerId="LiveId" clId="{EEBDD38F-FB12-493A-A402-EDBBE96C53CA}" dt="2025-07-25T17:45:51.007" v="3545" actId="14100"/>
          <ac:spMkLst>
            <pc:docMk/>
            <pc:sldMk cId="2034313037" sldId="277"/>
            <ac:spMk id="10" creationId="{CD0028C7-0B49-7EDB-4089-0A24975F4B78}"/>
          </ac:spMkLst>
        </pc:spChg>
        <pc:spChg chg="add mod ord">
          <ac:chgData name="priya shanmugam" userId="d1c303d735b8f52d" providerId="LiveId" clId="{EEBDD38F-FB12-493A-A402-EDBBE96C53CA}" dt="2025-07-25T09:13:40.247" v="3468" actId="166"/>
          <ac:spMkLst>
            <pc:docMk/>
            <pc:sldMk cId="2034313037" sldId="277"/>
            <ac:spMk id="11" creationId="{3B7309E6-7CCD-1F40-224E-F7C5CA3EAE20}"/>
          </ac:spMkLst>
        </pc:spChg>
        <pc:spChg chg="add mod">
          <ac:chgData name="priya shanmugam" userId="d1c303d735b8f52d" providerId="LiveId" clId="{EEBDD38F-FB12-493A-A402-EDBBE96C53CA}" dt="2025-07-25T09:13:28.154" v="3465" actId="1076"/>
          <ac:spMkLst>
            <pc:docMk/>
            <pc:sldMk cId="2034313037" sldId="277"/>
            <ac:spMk id="12" creationId="{DD4C984D-4432-42BB-05E6-8010010BD2C4}"/>
          </ac:spMkLst>
        </pc:spChg>
        <pc:spChg chg="add mod">
          <ac:chgData name="priya shanmugam" userId="d1c303d735b8f52d" providerId="LiveId" clId="{EEBDD38F-FB12-493A-A402-EDBBE96C53CA}" dt="2025-07-24T18:35:36.127" v="3267" actId="1076"/>
          <ac:spMkLst>
            <pc:docMk/>
            <pc:sldMk cId="2034313037" sldId="277"/>
            <ac:spMk id="13" creationId="{27F76036-5B61-A742-8C5F-5BCD9D979E89}"/>
          </ac:spMkLst>
        </pc:spChg>
        <pc:spChg chg="add mod">
          <ac:chgData name="priya shanmugam" userId="d1c303d735b8f52d" providerId="LiveId" clId="{EEBDD38F-FB12-493A-A402-EDBBE96C53CA}" dt="2025-07-25T09:09:45.553" v="3443" actId="20577"/>
          <ac:spMkLst>
            <pc:docMk/>
            <pc:sldMk cId="2034313037" sldId="277"/>
            <ac:spMk id="14" creationId="{35ABAB88-A812-2C49-AF24-C77CE5181FE4}"/>
          </ac:spMkLst>
        </pc:spChg>
        <pc:spChg chg="add del mod">
          <ac:chgData name="priya shanmugam" userId="d1c303d735b8f52d" providerId="LiveId" clId="{EEBDD38F-FB12-493A-A402-EDBBE96C53CA}" dt="2025-07-25T09:10:29.883" v="3445" actId="478"/>
          <ac:spMkLst>
            <pc:docMk/>
            <pc:sldMk cId="2034313037" sldId="277"/>
            <ac:spMk id="16" creationId="{6F1B11A2-788F-1BDE-743F-DB3323E45BF1}"/>
          </ac:spMkLst>
        </pc:spChg>
        <pc:picChg chg="add del mod">
          <ac:chgData name="priya shanmugam" userId="d1c303d735b8f52d" providerId="LiveId" clId="{EEBDD38F-FB12-493A-A402-EDBBE96C53CA}" dt="2025-07-25T09:09:54.466" v="3444" actId="478"/>
          <ac:picMkLst>
            <pc:docMk/>
            <pc:sldMk cId="2034313037" sldId="277"/>
            <ac:picMk id="5" creationId="{11F07A8C-7670-09FC-972F-F44D5E80840F}"/>
          </ac:picMkLst>
        </pc:picChg>
        <pc:picChg chg="add del mod">
          <ac:chgData name="priya shanmugam" userId="d1c303d735b8f52d" providerId="LiveId" clId="{EEBDD38F-FB12-493A-A402-EDBBE96C53CA}" dt="2025-07-25T09:12:59.656" v="3454" actId="478"/>
          <ac:picMkLst>
            <pc:docMk/>
            <pc:sldMk cId="2034313037" sldId="277"/>
            <ac:picMk id="7" creationId="{8C255732-EB3E-64FD-9896-320E7F9FFB6F}"/>
          </ac:picMkLst>
        </pc:picChg>
        <pc:picChg chg="add mod">
          <ac:chgData name="priya shanmugam" userId="d1c303d735b8f52d" providerId="LiveId" clId="{EEBDD38F-FB12-493A-A402-EDBBE96C53CA}" dt="2025-07-25T09:13:22.401" v="3464" actId="1076"/>
          <ac:picMkLst>
            <pc:docMk/>
            <pc:sldMk cId="2034313037" sldId="277"/>
            <ac:picMk id="9" creationId="{E9AF5991-45B8-DAD9-EE1F-994BB24CA834}"/>
          </ac:picMkLst>
        </pc:picChg>
        <pc:picChg chg="add mod ord">
          <ac:chgData name="priya shanmugam" userId="d1c303d735b8f52d" providerId="LiveId" clId="{EEBDD38F-FB12-493A-A402-EDBBE96C53CA}" dt="2025-07-25T09:13:19.088" v="3463" actId="1076"/>
          <ac:picMkLst>
            <pc:docMk/>
            <pc:sldMk cId="2034313037" sldId="277"/>
            <ac:picMk id="18" creationId="{768FFCA2-EEA0-D6C4-979B-897E8596465F}"/>
          </ac:picMkLst>
        </pc:picChg>
        <pc:picChg chg="add mod">
          <ac:chgData name="priya shanmugam" userId="d1c303d735b8f52d" providerId="LiveId" clId="{EEBDD38F-FB12-493A-A402-EDBBE96C53CA}" dt="2025-07-25T09:13:33.914" v="3467" actId="14100"/>
          <ac:picMkLst>
            <pc:docMk/>
            <pc:sldMk cId="2034313037" sldId="277"/>
            <ac:picMk id="20" creationId="{2696696A-0372-A43C-7C83-DEC89CF2AB6E}"/>
          </ac:picMkLst>
        </pc:picChg>
      </pc:sldChg>
      <pc:sldChg chg="addSp delSp modSp add mod">
        <pc:chgData name="priya shanmugam" userId="d1c303d735b8f52d" providerId="LiveId" clId="{EEBDD38F-FB12-493A-A402-EDBBE96C53CA}" dt="2025-07-25T18:49:15.497" v="4071" actId="14100"/>
        <pc:sldMkLst>
          <pc:docMk/>
          <pc:sldMk cId="3260867675" sldId="278"/>
        </pc:sldMkLst>
        <pc:spChg chg="mod">
          <ac:chgData name="priya shanmugam" userId="d1c303d735b8f52d" providerId="LiveId" clId="{EEBDD38F-FB12-493A-A402-EDBBE96C53CA}" dt="2025-07-25T18:45:14.094" v="3901" actId="20577"/>
          <ac:spMkLst>
            <pc:docMk/>
            <pc:sldMk cId="3260867675" sldId="278"/>
            <ac:spMk id="2" creationId="{8D22B17F-2CA4-8D24-1BE3-3FBFF9AD7792}"/>
          </ac:spMkLst>
        </pc:spChg>
        <pc:spChg chg="mod">
          <ac:chgData name="priya shanmugam" userId="d1c303d735b8f52d" providerId="LiveId" clId="{EEBDD38F-FB12-493A-A402-EDBBE96C53CA}" dt="2025-07-25T18:48:40.327" v="4065" actId="1076"/>
          <ac:spMkLst>
            <pc:docMk/>
            <pc:sldMk cId="3260867675" sldId="278"/>
            <ac:spMk id="6" creationId="{9EDABAB3-17C7-F3AD-FD7C-40F48FF220F7}"/>
          </ac:spMkLst>
        </pc:spChg>
        <pc:spChg chg="mod">
          <ac:chgData name="priya shanmugam" userId="d1c303d735b8f52d" providerId="LiveId" clId="{EEBDD38F-FB12-493A-A402-EDBBE96C53CA}" dt="2025-07-25T18:48:44.309" v="4066" actId="1076"/>
          <ac:spMkLst>
            <pc:docMk/>
            <pc:sldMk cId="3260867675" sldId="278"/>
            <ac:spMk id="7" creationId="{DA544BB5-0280-343E-D725-1B7CC82AD324}"/>
          </ac:spMkLst>
        </pc:spChg>
        <pc:spChg chg="mod">
          <ac:chgData name="priya shanmugam" userId="d1c303d735b8f52d" providerId="LiveId" clId="{EEBDD38F-FB12-493A-A402-EDBBE96C53CA}" dt="2025-07-25T18:48:34.004" v="4064" actId="1076"/>
          <ac:spMkLst>
            <pc:docMk/>
            <pc:sldMk cId="3260867675" sldId="278"/>
            <ac:spMk id="12" creationId="{A0714B21-FC3E-F7C7-A792-3BEEC6DD9341}"/>
          </ac:spMkLst>
        </pc:spChg>
        <pc:graphicFrameChg chg="del">
          <ac:chgData name="priya shanmugam" userId="d1c303d735b8f52d" providerId="LiveId" clId="{EEBDD38F-FB12-493A-A402-EDBBE96C53CA}" dt="2025-07-25T18:33:00.177" v="3845" actId="478"/>
          <ac:graphicFrameMkLst>
            <pc:docMk/>
            <pc:sldMk cId="3260867675" sldId="278"/>
            <ac:graphicFrameMk id="4" creationId="{262A4CA1-20E3-477A-B44E-278D76116049}"/>
          </ac:graphicFrameMkLst>
        </pc:graphicFrameChg>
        <pc:graphicFrameChg chg="del">
          <ac:chgData name="priya shanmugam" userId="d1c303d735b8f52d" providerId="LiveId" clId="{EEBDD38F-FB12-493A-A402-EDBBE96C53CA}" dt="2025-07-25T18:40:07.205" v="3852" actId="478"/>
          <ac:graphicFrameMkLst>
            <pc:docMk/>
            <pc:sldMk cId="3260867675" sldId="278"/>
            <ac:graphicFrameMk id="5" creationId="{7CF8D605-04B1-4556-A7AF-71595E6C24D3}"/>
          </ac:graphicFrameMkLst>
        </pc:graphicFrameChg>
        <pc:picChg chg="add del mod">
          <ac:chgData name="priya shanmugam" userId="d1c303d735b8f52d" providerId="LiveId" clId="{EEBDD38F-FB12-493A-A402-EDBBE96C53CA}" dt="2025-07-25T18:40:03.336" v="3851" actId="478"/>
          <ac:picMkLst>
            <pc:docMk/>
            <pc:sldMk cId="3260867675" sldId="278"/>
            <ac:picMk id="8" creationId="{293B39E2-7F26-D8D8-DBAF-F50A2A723F9C}"/>
          </ac:picMkLst>
        </pc:picChg>
        <pc:picChg chg="add mod modCrop">
          <ac:chgData name="priya shanmugam" userId="d1c303d735b8f52d" providerId="LiveId" clId="{EEBDD38F-FB12-493A-A402-EDBBE96C53CA}" dt="2025-07-25T18:49:00.834" v="4068" actId="1076"/>
          <ac:picMkLst>
            <pc:docMk/>
            <pc:sldMk cId="3260867675" sldId="278"/>
            <ac:picMk id="11" creationId="{CC6A2B32-6E86-EF4D-C1E9-BCDDB849E648}"/>
          </ac:picMkLst>
        </pc:picChg>
        <pc:picChg chg="add mod">
          <ac:chgData name="priya shanmugam" userId="d1c303d735b8f52d" providerId="LiveId" clId="{EEBDD38F-FB12-493A-A402-EDBBE96C53CA}" dt="2025-07-25T18:49:15.497" v="4071" actId="14100"/>
          <ac:picMkLst>
            <pc:docMk/>
            <pc:sldMk cId="3260867675" sldId="278"/>
            <ac:picMk id="14" creationId="{383826EB-5BA3-71FC-98EE-38DE4350E4A5}"/>
          </ac:picMkLst>
        </pc:picChg>
        <pc:cxnChg chg="mod">
          <ac:chgData name="priya shanmugam" userId="d1c303d735b8f52d" providerId="LiveId" clId="{EEBDD38F-FB12-493A-A402-EDBBE96C53CA}" dt="2025-07-25T18:41:19.205" v="3866" actId="1076"/>
          <ac:cxnSpMkLst>
            <pc:docMk/>
            <pc:sldMk cId="3260867675" sldId="278"/>
            <ac:cxnSpMk id="10" creationId="{C6583EDC-818A-6BF8-210D-C00F056B141E}"/>
          </ac:cxnSpMkLst>
        </pc:cxnChg>
      </pc:sldChg>
      <pc:sldChg chg="addSp delSp modSp new mod ord">
        <pc:chgData name="priya shanmugam" userId="d1c303d735b8f52d" providerId="LiveId" clId="{EEBDD38F-FB12-493A-A402-EDBBE96C53CA}" dt="2025-07-27T13:35:04.032" v="5625" actId="20577"/>
        <pc:sldMkLst>
          <pc:docMk/>
          <pc:sldMk cId="3867941903" sldId="279"/>
        </pc:sldMkLst>
        <pc:spChg chg="mod">
          <ac:chgData name="priya shanmugam" userId="d1c303d735b8f52d" providerId="LiveId" clId="{EEBDD38F-FB12-493A-A402-EDBBE96C53CA}" dt="2025-07-25T19:48:38.901" v="4667" actId="1076"/>
          <ac:spMkLst>
            <pc:docMk/>
            <pc:sldMk cId="3867941903" sldId="279"/>
            <ac:spMk id="2" creationId="{3BF81984-BE20-B4CB-AC17-C327AB8B6C51}"/>
          </ac:spMkLst>
        </pc:spChg>
        <pc:spChg chg="del mod">
          <ac:chgData name="priya shanmugam" userId="d1c303d735b8f52d" providerId="LiveId" clId="{EEBDD38F-FB12-493A-A402-EDBBE96C53CA}" dt="2025-07-25T19:13:00.874" v="4076" actId="12084"/>
          <ac:spMkLst>
            <pc:docMk/>
            <pc:sldMk cId="3867941903" sldId="279"/>
            <ac:spMk id="3" creationId="{8E03EB63-3AD9-664A-6DA4-5CF7FD8F287D}"/>
          </ac:spMkLst>
        </pc:spChg>
        <pc:spChg chg="add del mod">
          <ac:chgData name="priya shanmugam" userId="d1c303d735b8f52d" providerId="LiveId" clId="{EEBDD38F-FB12-493A-A402-EDBBE96C53CA}" dt="2025-07-25T19:14:32.476" v="4191" actId="478"/>
          <ac:spMkLst>
            <pc:docMk/>
            <pc:sldMk cId="3867941903" sldId="279"/>
            <ac:spMk id="6" creationId="{A80DD22A-ACE5-891F-CB8A-27112B6C8BBA}"/>
          </ac:spMkLst>
        </pc:spChg>
        <pc:spChg chg="add mod">
          <ac:chgData name="priya shanmugam" userId="d1c303d735b8f52d" providerId="LiveId" clId="{EEBDD38F-FB12-493A-A402-EDBBE96C53CA}" dt="2025-07-27T13:34:10.685" v="5604" actId="1076"/>
          <ac:spMkLst>
            <pc:docMk/>
            <pc:sldMk cId="3867941903" sldId="279"/>
            <ac:spMk id="14" creationId="{6AA6CB4C-382B-3C73-E9A1-08BDE2C4346E}"/>
          </ac:spMkLst>
        </pc:spChg>
        <pc:spChg chg="add mod">
          <ac:chgData name="priya shanmugam" userId="d1c303d735b8f52d" providerId="LiveId" clId="{EEBDD38F-FB12-493A-A402-EDBBE96C53CA}" dt="2025-07-27T13:34:31.461" v="5607" actId="12"/>
          <ac:spMkLst>
            <pc:docMk/>
            <pc:sldMk cId="3867941903" sldId="279"/>
            <ac:spMk id="15" creationId="{F7F712E2-48C3-6C11-AD82-A96239783B7C}"/>
          </ac:spMkLst>
        </pc:spChg>
        <pc:spChg chg="add mod">
          <ac:chgData name="priya shanmugam" userId="d1c303d735b8f52d" providerId="LiveId" clId="{EEBDD38F-FB12-493A-A402-EDBBE96C53CA}" dt="2025-07-27T13:35:04.032" v="5625" actId="20577"/>
          <ac:spMkLst>
            <pc:docMk/>
            <pc:sldMk cId="3867941903" sldId="279"/>
            <ac:spMk id="16" creationId="{975F8DF2-75DF-4981-1B00-02C9B105B1B3}"/>
          </ac:spMkLst>
        </pc:spChg>
        <pc:spChg chg="add mod">
          <ac:chgData name="priya shanmugam" userId="d1c303d735b8f52d" providerId="LiveId" clId="{EEBDD38F-FB12-493A-A402-EDBBE96C53CA}" dt="2025-07-27T13:34:56.640" v="5617" actId="20577"/>
          <ac:spMkLst>
            <pc:docMk/>
            <pc:sldMk cId="3867941903" sldId="279"/>
            <ac:spMk id="17" creationId="{C2F4DD53-6536-246B-D25F-C33515E8DCF2}"/>
          </ac:spMkLst>
        </pc:spChg>
        <pc:graphicFrameChg chg="add del mod">
          <ac:chgData name="priya shanmugam" userId="d1c303d735b8f52d" providerId="LiveId" clId="{EEBDD38F-FB12-493A-A402-EDBBE96C53CA}" dt="2025-07-25T19:48:57.919" v="4676" actId="478"/>
          <ac:graphicFrameMkLst>
            <pc:docMk/>
            <pc:sldMk cId="3867941903" sldId="279"/>
            <ac:graphicFrameMk id="4" creationId="{836C28D6-5668-52C9-5EBA-8C77A86FFBDB}"/>
          </ac:graphicFrameMkLst>
        </pc:graphicFrameChg>
        <pc:graphicFrameChg chg="add del mod">
          <ac:chgData name="priya shanmugam" userId="d1c303d735b8f52d" providerId="LiveId" clId="{EEBDD38F-FB12-493A-A402-EDBBE96C53CA}" dt="2025-07-25T19:48:49.872" v="4673" actId="478"/>
          <ac:graphicFrameMkLst>
            <pc:docMk/>
            <pc:sldMk cId="3867941903" sldId="279"/>
            <ac:graphicFrameMk id="7" creationId="{AD7C763F-3385-CBC3-311D-68999028391E}"/>
          </ac:graphicFrameMkLst>
        </pc:graphicFrameChg>
        <pc:graphicFrameChg chg="add del mod">
          <ac:chgData name="priya shanmugam" userId="d1c303d735b8f52d" providerId="LiveId" clId="{EEBDD38F-FB12-493A-A402-EDBBE96C53CA}" dt="2025-07-25T19:48:53.249" v="4674" actId="478"/>
          <ac:graphicFrameMkLst>
            <pc:docMk/>
            <pc:sldMk cId="3867941903" sldId="279"/>
            <ac:graphicFrameMk id="8" creationId="{057E796D-CA6F-2AE6-7982-37D33A4946E3}"/>
          </ac:graphicFrameMkLst>
        </pc:graphicFrameChg>
        <pc:graphicFrameChg chg="add del mod">
          <ac:chgData name="priya shanmugam" userId="d1c303d735b8f52d" providerId="LiveId" clId="{EEBDD38F-FB12-493A-A402-EDBBE96C53CA}" dt="2025-07-25T19:49:02.077" v="4680" actId="478"/>
          <ac:graphicFrameMkLst>
            <pc:docMk/>
            <pc:sldMk cId="3867941903" sldId="279"/>
            <ac:graphicFrameMk id="9" creationId="{ABD3D152-D0F4-7B9F-B6EC-8AE797B8829A}"/>
          </ac:graphicFrameMkLst>
        </pc:graphicFrameChg>
        <pc:graphicFrameChg chg="add del mod">
          <ac:chgData name="priya shanmugam" userId="d1c303d735b8f52d" providerId="LiveId" clId="{EEBDD38F-FB12-493A-A402-EDBBE96C53CA}" dt="2025-07-25T19:48:43.423" v="4671" actId="478"/>
          <ac:graphicFrameMkLst>
            <pc:docMk/>
            <pc:sldMk cId="3867941903" sldId="279"/>
            <ac:graphicFrameMk id="10" creationId="{8B4B18AB-0951-1FC1-9F97-659A832DD164}"/>
          </ac:graphicFrameMkLst>
        </pc:graphicFrameChg>
        <pc:graphicFrameChg chg="add del mod">
          <ac:chgData name="priya shanmugam" userId="d1c303d735b8f52d" providerId="LiveId" clId="{EEBDD38F-FB12-493A-A402-EDBBE96C53CA}" dt="2025-07-25T19:49:06.202" v="4681" actId="478"/>
          <ac:graphicFrameMkLst>
            <pc:docMk/>
            <pc:sldMk cId="3867941903" sldId="279"/>
            <ac:graphicFrameMk id="11" creationId="{089B95A0-1C14-A0FF-B7CA-9B6053F1E607}"/>
          </ac:graphicFrameMkLst>
        </pc:graphicFrameChg>
        <pc:graphicFrameChg chg="add del mod">
          <ac:chgData name="priya shanmugam" userId="d1c303d735b8f52d" providerId="LiveId" clId="{EEBDD38F-FB12-493A-A402-EDBBE96C53CA}" dt="2025-07-25T19:23:48.447" v="4430" actId="478"/>
          <ac:graphicFrameMkLst>
            <pc:docMk/>
            <pc:sldMk cId="3867941903" sldId="279"/>
            <ac:graphicFrameMk id="12" creationId="{9D406853-3191-A882-31DD-DF71A443E35D}"/>
          </ac:graphicFrameMkLst>
        </pc:graphicFrameChg>
      </pc:sldChg>
      <pc:sldChg chg="modSp add mod">
        <pc:chgData name="priya shanmugam" userId="d1c303d735b8f52d" providerId="LiveId" clId="{EEBDD38F-FB12-493A-A402-EDBBE96C53CA}" dt="2025-07-25T19:46:25.364" v="4658" actId="1076"/>
        <pc:sldMkLst>
          <pc:docMk/>
          <pc:sldMk cId="995331907" sldId="280"/>
        </pc:sldMkLst>
        <pc:spChg chg="mod">
          <ac:chgData name="priya shanmugam" userId="d1c303d735b8f52d" providerId="LiveId" clId="{EEBDD38F-FB12-493A-A402-EDBBE96C53CA}" dt="2025-07-25T19:46:25.364" v="4658" actId="1076"/>
          <ac:spMkLst>
            <pc:docMk/>
            <pc:sldMk cId="995331907" sldId="280"/>
            <ac:spMk id="2" creationId="{3BF81984-BE20-B4CB-AC17-C327AB8B6C51}"/>
          </ac:spMkLst>
        </pc:spChg>
      </pc:sldChg>
      <pc:sldChg chg="modSp new del mod">
        <pc:chgData name="priya shanmugam" userId="d1c303d735b8f52d" providerId="LiveId" clId="{EEBDD38F-FB12-493A-A402-EDBBE96C53CA}" dt="2025-07-27T15:58:02.395" v="5627" actId="2696"/>
        <pc:sldMkLst>
          <pc:docMk/>
          <pc:sldMk cId="826902153" sldId="281"/>
        </pc:sldMkLst>
        <pc:spChg chg="mod">
          <ac:chgData name="priya shanmugam" userId="d1c303d735b8f52d" providerId="LiveId" clId="{EEBDD38F-FB12-493A-A402-EDBBE96C53CA}" dt="2025-07-25T20:19:55.969" v="4838" actId="14100"/>
          <ac:spMkLst>
            <pc:docMk/>
            <pc:sldMk cId="826902153" sldId="281"/>
            <ac:spMk id="2" creationId="{BDBBEBF9-2581-9A06-6305-D452EE5F5276}"/>
          </ac:spMkLst>
        </pc:spChg>
        <pc:spChg chg="mod">
          <ac:chgData name="priya shanmugam" userId="d1c303d735b8f52d" providerId="LiveId" clId="{EEBDD38F-FB12-493A-A402-EDBBE96C53CA}" dt="2025-07-25T20:24:24.039" v="4937" actId="12"/>
          <ac:spMkLst>
            <pc:docMk/>
            <pc:sldMk cId="826902153" sldId="281"/>
            <ac:spMk id="3" creationId="{D8D04B3E-DFA7-5678-B400-69B78E9716B9}"/>
          </ac:spMkLst>
        </pc:spChg>
      </pc:sldChg>
      <pc:sldChg chg="addSp modSp new mod">
        <pc:chgData name="priya shanmugam" userId="d1c303d735b8f52d" providerId="LiveId" clId="{EEBDD38F-FB12-493A-A402-EDBBE96C53CA}" dt="2025-07-27T13:19:04.325" v="5445" actId="14100"/>
        <pc:sldMkLst>
          <pc:docMk/>
          <pc:sldMk cId="371450597" sldId="282"/>
        </pc:sldMkLst>
        <pc:spChg chg="mod">
          <ac:chgData name="priya shanmugam" userId="d1c303d735b8f52d" providerId="LiveId" clId="{EEBDD38F-FB12-493A-A402-EDBBE96C53CA}" dt="2025-07-25T20:33:15.673" v="5043" actId="1076"/>
          <ac:spMkLst>
            <pc:docMk/>
            <pc:sldMk cId="371450597" sldId="282"/>
            <ac:spMk id="2" creationId="{1A63882E-9EBC-56ED-D8D7-9761215158E2}"/>
          </ac:spMkLst>
        </pc:spChg>
        <pc:spChg chg="mod">
          <ac:chgData name="priya shanmugam" userId="d1c303d735b8f52d" providerId="LiveId" clId="{EEBDD38F-FB12-493A-A402-EDBBE96C53CA}" dt="2025-07-27T13:18:58.856" v="5444" actId="14100"/>
          <ac:spMkLst>
            <pc:docMk/>
            <pc:sldMk cId="371450597" sldId="282"/>
            <ac:spMk id="3" creationId="{B7E7C551-9C02-CBF1-B8E4-C1E71AB291D0}"/>
          </ac:spMkLst>
        </pc:spChg>
        <pc:picChg chg="add mod">
          <ac:chgData name="priya shanmugam" userId="d1c303d735b8f52d" providerId="LiveId" clId="{EEBDD38F-FB12-493A-A402-EDBBE96C53CA}" dt="2025-07-27T13:19:04.325" v="5445" actId="14100"/>
          <ac:picMkLst>
            <pc:docMk/>
            <pc:sldMk cId="371450597" sldId="282"/>
            <ac:picMk id="5" creationId="{61560FC9-50F2-111B-C877-BBEB395177DB}"/>
          </ac:picMkLst>
        </pc:picChg>
      </pc:sldChg>
      <pc:sldChg chg="addSp delSp modSp add mod">
        <pc:chgData name="priya shanmugam" userId="d1c303d735b8f52d" providerId="LiveId" clId="{EEBDD38F-FB12-493A-A402-EDBBE96C53CA}" dt="2025-07-27T13:13:48.615" v="5421" actId="255"/>
        <pc:sldMkLst>
          <pc:docMk/>
          <pc:sldMk cId="2361790066" sldId="283"/>
        </pc:sldMkLst>
        <pc:spChg chg="del mod">
          <ac:chgData name="priya shanmugam" userId="d1c303d735b8f52d" providerId="LiveId" clId="{EEBDD38F-FB12-493A-A402-EDBBE96C53CA}" dt="2025-07-25T20:39:04.971" v="5092" actId="478"/>
          <ac:spMkLst>
            <pc:docMk/>
            <pc:sldMk cId="2361790066" sldId="283"/>
            <ac:spMk id="2" creationId="{1A63882E-9EBC-56ED-D8D7-9761215158E2}"/>
          </ac:spMkLst>
        </pc:spChg>
        <pc:spChg chg="mod">
          <ac:chgData name="priya shanmugam" userId="d1c303d735b8f52d" providerId="LiveId" clId="{EEBDD38F-FB12-493A-A402-EDBBE96C53CA}" dt="2025-07-27T13:13:48.615" v="5421" actId="255"/>
          <ac:spMkLst>
            <pc:docMk/>
            <pc:sldMk cId="2361790066" sldId="283"/>
            <ac:spMk id="3" creationId="{B7E7C551-9C02-CBF1-B8E4-C1E71AB291D0}"/>
          </ac:spMkLst>
        </pc:spChg>
        <pc:spChg chg="add del mod">
          <ac:chgData name="priya shanmugam" userId="d1c303d735b8f52d" providerId="LiveId" clId="{EEBDD38F-FB12-493A-A402-EDBBE96C53CA}" dt="2025-07-25T20:44:04.426" v="5144" actId="478"/>
          <ac:spMkLst>
            <pc:docMk/>
            <pc:sldMk cId="2361790066" sldId="283"/>
            <ac:spMk id="4" creationId="{01685C41-2855-A6EB-71BB-3BE301C82427}"/>
          </ac:spMkLst>
        </pc:spChg>
        <pc:spChg chg="add del mod">
          <ac:chgData name="priya shanmugam" userId="d1c303d735b8f52d" providerId="LiveId" clId="{EEBDD38F-FB12-493A-A402-EDBBE96C53CA}" dt="2025-07-25T20:39:07.802" v="5093" actId="478"/>
          <ac:spMkLst>
            <pc:docMk/>
            <pc:sldMk cId="2361790066" sldId="283"/>
            <ac:spMk id="6" creationId="{2B2FC3C2-A86A-8B46-F26A-B7ADE211B50D}"/>
          </ac:spMkLst>
        </pc:spChg>
        <pc:picChg chg="add mod ord">
          <ac:chgData name="priya shanmugam" userId="d1c303d735b8f52d" providerId="LiveId" clId="{EEBDD38F-FB12-493A-A402-EDBBE96C53CA}" dt="2025-07-27T13:13:06.734" v="5416" actId="29295"/>
          <ac:picMkLst>
            <pc:docMk/>
            <pc:sldMk cId="2361790066" sldId="283"/>
            <ac:picMk id="8" creationId="{59DF3C67-5F46-CB46-C8DA-2052431D7B4F}"/>
          </ac:picMkLst>
        </pc:picChg>
        <pc:picChg chg="add mod">
          <ac:chgData name="priya shanmugam" userId="d1c303d735b8f52d" providerId="LiveId" clId="{EEBDD38F-FB12-493A-A402-EDBBE96C53CA}" dt="2025-07-25T20:55:25.073" v="5266" actId="1076"/>
          <ac:picMkLst>
            <pc:docMk/>
            <pc:sldMk cId="2361790066" sldId="283"/>
            <ac:picMk id="10" creationId="{D2458DFC-FE32-06DF-3CCC-868A0963B279}"/>
          </ac:picMkLst>
        </pc:picChg>
      </pc:sldChg>
      <pc:sldChg chg="addSp delSp modSp add mod">
        <pc:chgData name="priya shanmugam" userId="d1c303d735b8f52d" providerId="LiveId" clId="{EEBDD38F-FB12-493A-A402-EDBBE96C53CA}" dt="2025-07-27T14:37:06.299" v="5626" actId="1076"/>
        <pc:sldMkLst>
          <pc:docMk/>
          <pc:sldMk cId="1908131949" sldId="284"/>
        </pc:sldMkLst>
        <pc:spChg chg="mod">
          <ac:chgData name="priya shanmugam" userId="d1c303d735b8f52d" providerId="LiveId" clId="{EEBDD38F-FB12-493A-A402-EDBBE96C53CA}" dt="2025-07-25T20:36:24.119" v="5084" actId="313"/>
          <ac:spMkLst>
            <pc:docMk/>
            <pc:sldMk cId="1908131949" sldId="284"/>
            <ac:spMk id="2" creationId="{1A63882E-9EBC-56ED-D8D7-9761215158E2}"/>
          </ac:spMkLst>
        </pc:spChg>
        <pc:spChg chg="mod">
          <ac:chgData name="priya shanmugam" userId="d1c303d735b8f52d" providerId="LiveId" clId="{EEBDD38F-FB12-493A-A402-EDBBE96C53CA}" dt="2025-07-27T14:37:06.299" v="5626" actId="1076"/>
          <ac:spMkLst>
            <pc:docMk/>
            <pc:sldMk cId="1908131949" sldId="284"/>
            <ac:spMk id="3" creationId="{B7E7C551-9C02-CBF1-B8E4-C1E71AB291D0}"/>
          </ac:spMkLst>
        </pc:spChg>
        <pc:picChg chg="del">
          <ac:chgData name="priya shanmugam" userId="d1c303d735b8f52d" providerId="LiveId" clId="{EEBDD38F-FB12-493A-A402-EDBBE96C53CA}" dt="2025-07-25T20:34:54.023" v="5069" actId="478"/>
          <ac:picMkLst>
            <pc:docMk/>
            <pc:sldMk cId="1908131949" sldId="284"/>
            <ac:picMk id="5" creationId="{61560FC9-50F2-111B-C877-BBEB395177DB}"/>
          </ac:picMkLst>
        </pc:picChg>
        <pc:picChg chg="add mod">
          <ac:chgData name="priya shanmugam" userId="d1c303d735b8f52d" providerId="LiveId" clId="{EEBDD38F-FB12-493A-A402-EDBBE96C53CA}" dt="2025-07-27T13:15:32.735" v="5429" actId="1076"/>
          <ac:picMkLst>
            <pc:docMk/>
            <pc:sldMk cId="1908131949" sldId="284"/>
            <ac:picMk id="6" creationId="{6F4D4130-EC5D-7057-A444-D46B7C59FC26}"/>
          </ac:picMkLst>
        </pc:picChg>
      </pc:sldChg>
      <pc:sldChg chg="addSp delSp modSp add mod">
        <pc:chgData name="priya shanmugam" userId="d1c303d735b8f52d" providerId="LiveId" clId="{EEBDD38F-FB12-493A-A402-EDBBE96C53CA}" dt="2025-07-27T13:13:34.935" v="5419" actId="1076"/>
        <pc:sldMkLst>
          <pc:docMk/>
          <pc:sldMk cId="987105258" sldId="285"/>
        </pc:sldMkLst>
        <pc:spChg chg="del">
          <ac:chgData name="priya shanmugam" userId="d1c303d735b8f52d" providerId="LiveId" clId="{EEBDD38F-FB12-493A-A402-EDBBE96C53CA}" dt="2025-07-25T20:43:31.922" v="5139" actId="478"/>
          <ac:spMkLst>
            <pc:docMk/>
            <pc:sldMk cId="987105258" sldId="285"/>
            <ac:spMk id="3" creationId="{B7E7C551-9C02-CBF1-B8E4-C1E71AB291D0}"/>
          </ac:spMkLst>
        </pc:spChg>
        <pc:spChg chg="mod">
          <ac:chgData name="priya shanmugam" userId="d1c303d735b8f52d" providerId="LiveId" clId="{EEBDD38F-FB12-493A-A402-EDBBE96C53CA}" dt="2025-07-27T13:13:34.935" v="5419" actId="1076"/>
          <ac:spMkLst>
            <pc:docMk/>
            <pc:sldMk cId="987105258" sldId="285"/>
            <ac:spMk id="4" creationId="{01685C41-2855-A6EB-71BB-3BE301C82427}"/>
          </ac:spMkLst>
        </pc:spChg>
        <pc:spChg chg="add del mod">
          <ac:chgData name="priya shanmugam" userId="d1c303d735b8f52d" providerId="LiveId" clId="{EEBDD38F-FB12-493A-A402-EDBBE96C53CA}" dt="2025-07-25T20:43:39.528" v="5140" actId="478"/>
          <ac:spMkLst>
            <pc:docMk/>
            <pc:sldMk cId="987105258" sldId="285"/>
            <ac:spMk id="5" creationId="{3B9C8402-92A1-88EC-BC9C-89876A12EB63}"/>
          </ac:spMkLst>
        </pc:spChg>
        <pc:picChg chg="add mod">
          <ac:chgData name="priya shanmugam" userId="d1c303d735b8f52d" providerId="LiveId" clId="{EEBDD38F-FB12-493A-A402-EDBBE96C53CA}" dt="2025-07-25T20:56:18.428" v="5273" actId="1076"/>
          <ac:picMkLst>
            <pc:docMk/>
            <pc:sldMk cId="987105258" sldId="285"/>
            <ac:picMk id="7" creationId="{61DD2492-0BEB-2563-42B3-D459333E79BD}"/>
          </ac:picMkLst>
        </pc:picChg>
        <pc:picChg chg="del mod">
          <ac:chgData name="priya shanmugam" userId="d1c303d735b8f52d" providerId="LiveId" clId="{EEBDD38F-FB12-493A-A402-EDBBE96C53CA}" dt="2025-07-25T20:55:46.351" v="5268" actId="478"/>
          <ac:picMkLst>
            <pc:docMk/>
            <pc:sldMk cId="987105258" sldId="285"/>
            <ac:picMk id="8" creationId="{59DF3C67-5F46-CB46-C8DA-2052431D7B4F}"/>
          </ac:picMkLst>
        </pc:picChg>
        <pc:picChg chg="add mod ord">
          <ac:chgData name="priya shanmugam" userId="d1c303d735b8f52d" providerId="LiveId" clId="{EEBDD38F-FB12-493A-A402-EDBBE96C53CA}" dt="2025-07-27T13:13:14.658" v="5417" actId="29295"/>
          <ac:picMkLst>
            <pc:docMk/>
            <pc:sldMk cId="987105258" sldId="285"/>
            <ac:picMk id="9" creationId="{C8B95664-2F3D-27B0-0504-3D854DAC6202}"/>
          </ac:picMkLst>
        </pc:picChg>
      </pc:sldChg>
      <pc:sldChg chg="addSp delSp modSp new mod">
        <pc:chgData name="priya shanmugam" userId="d1c303d735b8f52d" providerId="LiveId" clId="{EEBDD38F-FB12-493A-A402-EDBBE96C53CA}" dt="2025-07-25T21:10:29.333" v="5376" actId="1076"/>
        <pc:sldMkLst>
          <pc:docMk/>
          <pc:sldMk cId="2747075728" sldId="286"/>
        </pc:sldMkLst>
        <pc:spChg chg="del mod">
          <ac:chgData name="priya shanmugam" userId="d1c303d735b8f52d" providerId="LiveId" clId="{EEBDD38F-FB12-493A-A402-EDBBE96C53CA}" dt="2025-07-25T21:03:30.681" v="5325" actId="478"/>
          <ac:spMkLst>
            <pc:docMk/>
            <pc:sldMk cId="2747075728" sldId="286"/>
            <ac:spMk id="2" creationId="{35394803-9998-E2B8-3C85-2484F7D8781E}"/>
          </ac:spMkLst>
        </pc:spChg>
        <pc:spChg chg="del">
          <ac:chgData name="priya shanmugam" userId="d1c303d735b8f52d" providerId="LiveId" clId="{EEBDD38F-FB12-493A-A402-EDBBE96C53CA}" dt="2025-07-25T21:02:11.665" v="5313" actId="478"/>
          <ac:spMkLst>
            <pc:docMk/>
            <pc:sldMk cId="2747075728" sldId="286"/>
            <ac:spMk id="3" creationId="{FA326696-7A90-87CD-033E-CA425EDBD7ED}"/>
          </ac:spMkLst>
        </pc:spChg>
        <pc:spChg chg="add mod">
          <ac:chgData name="priya shanmugam" userId="d1c303d735b8f52d" providerId="LiveId" clId="{EEBDD38F-FB12-493A-A402-EDBBE96C53CA}" dt="2025-07-25T21:06:58.101" v="5335" actId="14100"/>
          <ac:spMkLst>
            <pc:docMk/>
            <pc:sldMk cId="2747075728" sldId="286"/>
            <ac:spMk id="4" creationId="{8D2131B3-5FCB-FBFD-AD64-E81B03326191}"/>
          </ac:spMkLst>
        </pc:spChg>
        <pc:spChg chg="add del">
          <ac:chgData name="priya shanmugam" userId="d1c303d735b8f52d" providerId="LiveId" clId="{EEBDD38F-FB12-493A-A402-EDBBE96C53CA}" dt="2025-07-25T21:09:27.612" v="5353" actId="478"/>
          <ac:spMkLst>
            <pc:docMk/>
            <pc:sldMk cId="2747075728" sldId="286"/>
            <ac:spMk id="7" creationId="{DEFD7576-B85C-93F3-6B7E-DC4FDFE1551B}"/>
          </ac:spMkLst>
        </pc:spChg>
        <pc:spChg chg="add del mod">
          <ac:chgData name="priya shanmugam" userId="d1c303d735b8f52d" providerId="LiveId" clId="{EEBDD38F-FB12-493A-A402-EDBBE96C53CA}" dt="2025-07-25T21:09:39.028" v="5356"/>
          <ac:spMkLst>
            <pc:docMk/>
            <pc:sldMk cId="2747075728" sldId="286"/>
            <ac:spMk id="8" creationId="{DFBCD0BD-C1C8-AC65-7B19-301C9C3A138F}"/>
          </ac:spMkLst>
        </pc:spChg>
        <pc:spChg chg="add mod">
          <ac:chgData name="priya shanmugam" userId="d1c303d735b8f52d" providerId="LiveId" clId="{EEBDD38F-FB12-493A-A402-EDBBE96C53CA}" dt="2025-07-25T21:10:29.333" v="5376" actId="1076"/>
          <ac:spMkLst>
            <pc:docMk/>
            <pc:sldMk cId="2747075728" sldId="286"/>
            <ac:spMk id="9" creationId="{DB7F897C-D868-BB85-54BD-21B9FA694D53}"/>
          </ac:spMkLst>
        </pc:spChg>
        <pc:picChg chg="add mod ord">
          <ac:chgData name="priya shanmugam" userId="d1c303d735b8f52d" providerId="LiveId" clId="{EEBDD38F-FB12-493A-A402-EDBBE96C53CA}" dt="2025-07-25T21:10:23.348" v="5375" actId="1076"/>
          <ac:picMkLst>
            <pc:docMk/>
            <pc:sldMk cId="2747075728" sldId="286"/>
            <ac:picMk id="6" creationId="{0F671E14-608A-B18C-FCB7-C509CE62D74F}"/>
          </ac:picMkLst>
        </pc:picChg>
        <pc:picChg chg="add del mod">
          <ac:chgData name="priya shanmugam" userId="d1c303d735b8f52d" providerId="LiveId" clId="{EEBDD38F-FB12-493A-A402-EDBBE96C53CA}" dt="2025-07-25T21:09:12.504" v="5351" actId="478"/>
          <ac:picMkLst>
            <pc:docMk/>
            <pc:sldMk cId="2747075728" sldId="286"/>
            <ac:picMk id="8194" creationId="{7691E31E-DCCC-4A67-D0E7-064310D250A1}"/>
          </ac:picMkLst>
        </pc:picChg>
        <pc:picChg chg="add del">
          <ac:chgData name="priya shanmugam" userId="d1c303d735b8f52d" providerId="LiveId" clId="{EEBDD38F-FB12-493A-A402-EDBBE96C53CA}" dt="2025-07-25T21:06:06.419" v="5331" actId="478"/>
          <ac:picMkLst>
            <pc:docMk/>
            <pc:sldMk cId="2747075728" sldId="286"/>
            <ac:picMk id="8196" creationId="{DA8CBC63-F7EE-A86C-DE80-7CBD1E51020B}"/>
          </ac:picMkLst>
        </pc:picChg>
        <pc:picChg chg="add del">
          <ac:chgData name="priya shanmugam" userId="d1c303d735b8f52d" providerId="LiveId" clId="{EEBDD38F-FB12-493A-A402-EDBBE96C53CA}" dt="2025-07-25T21:06:18.582" v="5333" actId="478"/>
          <ac:picMkLst>
            <pc:docMk/>
            <pc:sldMk cId="2747075728" sldId="286"/>
            <ac:picMk id="8198" creationId="{FEFEBADC-1C8A-CFFC-BB12-0F98C3FEF182}"/>
          </ac:picMkLst>
        </pc:picChg>
      </pc:sldChg>
      <pc:sldChg chg="addSp delSp modSp new mod">
        <pc:chgData name="priya shanmugam" userId="d1c303d735b8f52d" providerId="LiveId" clId="{EEBDD38F-FB12-493A-A402-EDBBE96C53CA}" dt="2025-07-27T13:30:49.045" v="5478" actId="1076"/>
        <pc:sldMkLst>
          <pc:docMk/>
          <pc:sldMk cId="4016402580" sldId="287"/>
        </pc:sldMkLst>
        <pc:spChg chg="del mod">
          <ac:chgData name="priya shanmugam" userId="d1c303d735b8f52d" providerId="LiveId" clId="{EEBDD38F-FB12-493A-A402-EDBBE96C53CA}" dt="2025-07-27T13:28:00.844" v="5455" actId="478"/>
          <ac:spMkLst>
            <pc:docMk/>
            <pc:sldMk cId="4016402580" sldId="287"/>
            <ac:spMk id="2" creationId="{1D49472B-C4F5-22F5-F5F0-B6FAB9D136BD}"/>
          </ac:spMkLst>
        </pc:spChg>
        <pc:spChg chg="del">
          <ac:chgData name="priya shanmugam" userId="d1c303d735b8f52d" providerId="LiveId" clId="{EEBDD38F-FB12-493A-A402-EDBBE96C53CA}" dt="2025-07-27T13:27:08.452" v="5449" actId="478"/>
          <ac:spMkLst>
            <pc:docMk/>
            <pc:sldMk cId="4016402580" sldId="287"/>
            <ac:spMk id="3" creationId="{5AA42533-8CF5-0F31-0EBF-BC194BD0FEED}"/>
          </ac:spMkLst>
        </pc:spChg>
        <pc:spChg chg="add mod">
          <ac:chgData name="priya shanmugam" userId="d1c303d735b8f52d" providerId="LiveId" clId="{EEBDD38F-FB12-493A-A402-EDBBE96C53CA}" dt="2025-07-27T13:27:58.040" v="5454"/>
          <ac:spMkLst>
            <pc:docMk/>
            <pc:sldMk cId="4016402580" sldId="287"/>
            <ac:spMk id="5" creationId="{4049F805-3E6C-F3FF-1717-E8CE24CCE3A2}"/>
          </ac:spMkLst>
        </pc:spChg>
        <pc:graphicFrameChg chg="add mod modGraphic">
          <ac:chgData name="priya shanmugam" userId="d1c303d735b8f52d" providerId="LiveId" clId="{EEBDD38F-FB12-493A-A402-EDBBE96C53CA}" dt="2025-07-27T13:30:49.045" v="5478" actId="1076"/>
          <ac:graphicFrameMkLst>
            <pc:docMk/>
            <pc:sldMk cId="4016402580" sldId="287"/>
            <ac:graphicFrameMk id="4" creationId="{D17FA948-50C6-1AA7-18F7-BD8C4327826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d1c303d735b8f52d/NIIT/course10-capstone/AIRBNB.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1c303d735b8f52d/NIIT/course10-capstone/AIRBNB.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[AIRBNB.xlsx]Cancelation-Germany!PivotTable9</c:name>
    <c:fmtId val="23"/>
  </c:pivotSource>
  <c:chart>
    <c:autoTitleDeleted val="1"/>
    <c:pivotFmts>
      <c:pivotFmt>
        <c:idx val="0"/>
        <c:dLbl>
          <c:idx val="0"/>
          <c:showLegendKey val="0"/>
          <c:showVal val="1"/>
          <c:showCatName val="0"/>
          <c:showSerName val="0"/>
          <c:showPercent val="0"/>
          <c:showBubbleSize val="0"/>
          <c:extLst>
            <c:ext xmlns:c15="http://schemas.microsoft.com/office/drawing/2012/chart" uri="{CE6537A1-D6FC-4f65-9D91-7224C49458BB}"/>
          </c:extLst>
        </c:dLbl>
      </c:pivotFmt>
      <c:pivotFmt>
        <c:idx val="1"/>
        <c:dLbl>
          <c:idx val="0"/>
          <c:showLegendKey val="0"/>
          <c:showVal val="1"/>
          <c:showCatName val="0"/>
          <c:showSerName val="0"/>
          <c:showPercent val="0"/>
          <c:showBubbleSize val="0"/>
          <c:extLst>
            <c:ext xmlns:c15="http://schemas.microsoft.com/office/drawing/2012/chart" uri="{CE6537A1-D6FC-4f65-9D91-7224C49458BB}"/>
          </c:extLst>
        </c:dLbl>
      </c:pivotFmt>
      <c:pivotFmt>
        <c:idx val="2"/>
        <c:dLbl>
          <c:idx val="0"/>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solidFill>
              <a:schemeClr val="bg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leftArrowCallout">
                  <a:avLst/>
                </a:prstGeom>
                <a:noFill/>
                <a:ln>
                  <a:noFill/>
                </a:ln>
              </c15:spPr>
            </c:ext>
          </c:extLst>
        </c:dLbl>
      </c:pivotFmt>
      <c:pivotFmt>
        <c:idx val="4"/>
        <c:spPr>
          <a:solidFill>
            <a:schemeClr val="accent1"/>
          </a:solidFill>
          <a:ln>
            <a:noFill/>
          </a:ln>
          <a:effectLst/>
        </c:spPr>
        <c:marker>
          <c:symbol val="none"/>
        </c:marker>
        <c:dLbl>
          <c:idx val="0"/>
          <c:spPr>
            <a:solidFill>
              <a:schemeClr val="bg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leftArrowCallout">
                  <a:avLst/>
                </a:prstGeom>
                <a:noFill/>
                <a:ln>
                  <a:noFill/>
                </a:ln>
              </c15:spPr>
            </c:ext>
          </c:extLst>
        </c:dLbl>
      </c:pivotFmt>
      <c:pivotFmt>
        <c:idx val="5"/>
        <c:spPr>
          <a:solidFill>
            <a:schemeClr val="accent1"/>
          </a:solidFill>
          <a:ln>
            <a:noFill/>
          </a:ln>
          <a:effectLst/>
        </c:spPr>
        <c:marker>
          <c:symbol val="none"/>
        </c:marker>
        <c:dLbl>
          <c:idx val="0"/>
          <c:spPr>
            <a:solidFill>
              <a:schemeClr val="bg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leftArrowCallout">
                  <a:avLst/>
                </a:prstGeom>
                <a:noFill/>
                <a:ln>
                  <a:noFill/>
                </a:ln>
              </c15:spPr>
            </c:ext>
          </c:extLst>
        </c:dLbl>
      </c:pivotFmt>
    </c:pivotFmts>
    <c:plotArea>
      <c:layout/>
      <c:barChart>
        <c:barDir val="bar"/>
        <c:grouping val="clustered"/>
        <c:varyColors val="0"/>
        <c:ser>
          <c:idx val="0"/>
          <c:order val="0"/>
          <c:tx>
            <c:strRef>
              <c:f>'Cancelation-Germany'!$B$3</c:f>
              <c:strCache>
                <c:ptCount val="1"/>
                <c:pt idx="0">
                  <c:v>Total</c:v>
                </c:pt>
              </c:strCache>
            </c:strRef>
          </c:tx>
          <c:spPr>
            <a:solidFill>
              <a:schemeClr val="accent1"/>
            </a:solidFill>
            <a:ln>
              <a:noFill/>
            </a:ln>
            <a:effectLst/>
          </c:spPr>
          <c:invertIfNegative val="0"/>
          <c:dLbls>
            <c:spPr>
              <a:solidFill>
                <a:schemeClr val="bg1"/>
              </a:solidFill>
              <a:ln>
                <a:solidFill>
                  <a:schemeClr val="dk1">
                    <a:lumMod val="25000"/>
                    <a:lumOff val="75000"/>
                  </a:schemeClr>
                </a:solidFill>
              </a:ln>
              <a:effectLst/>
            </c:spPr>
            <c:txPr>
              <a:bodyPr rot="0" spcFirstLastPara="1" vertOverflow="clip" horzOverflow="clip" vert="horz" wrap="square" lIns="36576" tIns="18288" rIns="36576" bIns="18288"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leftArrow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'Cancelation-Germany'!$A$4:$A$7</c:f>
              <c:strCache>
                <c:ptCount val="3"/>
                <c:pt idx="0">
                  <c:v>flexible</c:v>
                </c:pt>
                <c:pt idx="1">
                  <c:v>moderate</c:v>
                </c:pt>
                <c:pt idx="2">
                  <c:v>strict</c:v>
                </c:pt>
              </c:strCache>
            </c:strRef>
          </c:cat>
          <c:val>
            <c:numRef>
              <c:f>'Cancelation-Germany'!$B$4:$B$7</c:f>
              <c:numCache>
                <c:formatCode>0.00</c:formatCode>
                <c:ptCount val="3"/>
                <c:pt idx="0">
                  <c:v>92.616873339742241</c:v>
                </c:pt>
                <c:pt idx="1">
                  <c:v>93.364265838886766</c:v>
                </c:pt>
                <c:pt idx="2">
                  <c:v>92.498657235969844</c:v>
                </c:pt>
              </c:numCache>
            </c:numRef>
          </c:val>
          <c:extLst>
            <c:ext xmlns:c16="http://schemas.microsoft.com/office/drawing/2014/chart" uri="{C3380CC4-5D6E-409C-BE32-E72D297353CC}">
              <c16:uniqueId val="{00000000-1D6F-4C03-8D60-3129269C83A4}"/>
            </c:ext>
          </c:extLst>
        </c:ser>
        <c:dLbls>
          <c:showLegendKey val="0"/>
          <c:showVal val="1"/>
          <c:showCatName val="0"/>
          <c:showSerName val="0"/>
          <c:showPercent val="0"/>
          <c:showBubbleSize val="0"/>
        </c:dLbls>
        <c:gapWidth val="182"/>
        <c:axId val="1837634288"/>
        <c:axId val="1837640528"/>
      </c:barChart>
      <c:catAx>
        <c:axId val="1837634288"/>
        <c:scaling>
          <c:orientation val="minMax"/>
        </c:scaling>
        <c:delete val="0"/>
        <c:axPos val="l"/>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837640528"/>
        <c:crosses val="autoZero"/>
        <c:auto val="0"/>
        <c:lblAlgn val="ctr"/>
        <c:lblOffset val="100"/>
        <c:noMultiLvlLbl val="0"/>
      </c:catAx>
      <c:valAx>
        <c:axId val="1837640528"/>
        <c:scaling>
          <c:orientation val="minMax"/>
        </c:scaling>
        <c:delete val="1"/>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crossAx val="1837634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[AIRBNB.xlsx]Cancelation-France!PivotTable9</c:name>
    <c:fmtId val="31"/>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'Cancelation-France'!$B$3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'Cancelation-France'!$A$4:$A$9</c:f>
              <c:strCache>
                <c:ptCount val="5"/>
                <c:pt idx="0">
                  <c:v>flexible</c:v>
                </c:pt>
                <c:pt idx="1">
                  <c:v>moderate</c:v>
                </c:pt>
                <c:pt idx="2">
                  <c:v>strict</c:v>
                </c:pt>
                <c:pt idx="3">
                  <c:v>super_strict_30</c:v>
                </c:pt>
                <c:pt idx="4">
                  <c:v>super_strict_60</c:v>
                </c:pt>
              </c:strCache>
            </c:strRef>
          </c:cat>
          <c:val>
            <c:numRef>
              <c:f>'Cancelation-France'!$B$4:$B$9</c:f>
              <c:numCache>
                <c:formatCode>0.00</c:formatCode>
                <c:ptCount val="5"/>
                <c:pt idx="0">
                  <c:v>53.43441417021878</c:v>
                </c:pt>
                <c:pt idx="1">
                  <c:v>76.763253867647975</c:v>
                </c:pt>
                <c:pt idx="2">
                  <c:v>75.56228507099803</c:v>
                </c:pt>
                <c:pt idx="3">
                  <c:v>53.428571428571431</c:v>
                </c:pt>
                <c:pt idx="4">
                  <c:v>9.0909090909090917</c:v>
                </c:pt>
              </c:numCache>
            </c:numRef>
          </c:val>
          <c:extLst>
            <c:ext xmlns:c16="http://schemas.microsoft.com/office/drawing/2014/chart" uri="{C3380CC4-5D6E-409C-BE32-E72D297353CC}">
              <c16:uniqueId val="{00000000-C00E-44E4-A9F4-60BC5F32B228}"/>
            </c:ext>
          </c:extLst>
        </c:ser>
        <c:dLbls>
          <c:dLblPos val="outEnd"/>
          <c:showLegendKey val="0"/>
          <c:showVal val="1"/>
          <c:showCatName val="0"/>
          <c:showSerName val="0"/>
          <c:showPercent val="0"/>
          <c:showBubbleSize val="0"/>
        </c:dLbls>
        <c:gapWidth val="182"/>
        <c:axId val="1255927776"/>
        <c:axId val="1255924896"/>
      </c:barChart>
      <c:catAx>
        <c:axId val="1255927776"/>
        <c:scaling>
          <c:orientation val="minMax"/>
        </c:scaling>
        <c:delete val="0"/>
        <c:axPos val="l"/>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55924896"/>
        <c:crosses val="autoZero"/>
        <c:auto val="1"/>
        <c:lblAlgn val="ctr"/>
        <c:lblOffset val="100"/>
        <c:noMultiLvlLbl val="0"/>
      </c:catAx>
      <c:valAx>
        <c:axId val="1255924896"/>
        <c:scaling>
          <c:orientation val="minMax"/>
        </c:scaling>
        <c:delete val="1"/>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crossAx val="12559277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0EF4F32-58CA-4497-A943-7D6F8B75804E}"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30DC01E4-5B85-4599-AF32-3AA3BD19DEE1}">
      <dgm:prSet phldrT="[Text]"/>
      <dgm:spPr/>
      <dgm:t>
        <a:bodyPr/>
        <a:lstStyle/>
        <a:p>
          <a:r>
            <a:rPr lang="en-US" dirty="0"/>
            <a:t>Total No. Of Hosts</a:t>
          </a:r>
        </a:p>
        <a:p>
          <a:r>
            <a:rPr lang="en-US" dirty="0"/>
            <a:t>48,896</a:t>
          </a:r>
        </a:p>
      </dgm:t>
    </dgm:pt>
    <dgm:pt modelId="{45691B9C-B747-4EEB-9697-1EBE95A965C9}" type="parTrans" cxnId="{AF2BC373-68B2-461E-AACC-4806CD3223FA}">
      <dgm:prSet/>
      <dgm:spPr/>
      <dgm:t>
        <a:bodyPr/>
        <a:lstStyle/>
        <a:p>
          <a:endParaRPr lang="en-US"/>
        </a:p>
      </dgm:t>
    </dgm:pt>
    <dgm:pt modelId="{B163693B-1320-44AF-83CA-805302AF5EE8}" type="sibTrans" cxnId="{AF2BC373-68B2-461E-AACC-4806CD3223FA}">
      <dgm:prSet/>
      <dgm:spPr/>
      <dgm:t>
        <a:bodyPr/>
        <a:lstStyle/>
        <a:p>
          <a:endParaRPr lang="en-US"/>
        </a:p>
      </dgm:t>
    </dgm:pt>
    <dgm:pt modelId="{05AC49BB-0A7C-4F51-BE06-6402408FE3C6}">
      <dgm:prSet phldrT="[Text]"/>
      <dgm:spPr/>
      <dgm:t>
        <a:bodyPr/>
        <a:lstStyle/>
        <a:p>
          <a:r>
            <a:rPr lang="en-US" dirty="0"/>
            <a:t>Hosts in France</a:t>
          </a:r>
        </a:p>
        <a:p>
          <a:r>
            <a:rPr lang="en-US" dirty="0"/>
            <a:t>48,323</a:t>
          </a:r>
        </a:p>
        <a:p>
          <a:endParaRPr lang="en-US" dirty="0"/>
        </a:p>
      </dgm:t>
    </dgm:pt>
    <dgm:pt modelId="{31232798-2DC6-400A-8754-78218B4ECE92}" type="parTrans" cxnId="{05175B66-A212-4156-9B73-28E8CAFE8AE4}">
      <dgm:prSet/>
      <dgm:spPr/>
      <dgm:t>
        <a:bodyPr/>
        <a:lstStyle/>
        <a:p>
          <a:endParaRPr lang="en-US"/>
        </a:p>
      </dgm:t>
    </dgm:pt>
    <dgm:pt modelId="{9E8DD30F-430E-487D-9CA7-D0875561E06B}" type="sibTrans" cxnId="{05175B66-A212-4156-9B73-28E8CAFE8AE4}">
      <dgm:prSet/>
      <dgm:spPr/>
      <dgm:t>
        <a:bodyPr/>
        <a:lstStyle/>
        <a:p>
          <a:endParaRPr lang="en-US"/>
        </a:p>
      </dgm:t>
    </dgm:pt>
    <dgm:pt modelId="{E52BE74A-46A1-4291-85C1-195C2C9F694B}">
      <dgm:prSet phldrT="[Text]"/>
      <dgm:spPr/>
      <dgm:t>
        <a:bodyPr/>
        <a:lstStyle/>
        <a:p>
          <a:r>
            <a:rPr lang="en-US" dirty="0"/>
            <a:t>Entire Room/Apt.</a:t>
          </a:r>
        </a:p>
        <a:p>
          <a:r>
            <a:rPr lang="en-US" dirty="0"/>
            <a:t>48,539</a:t>
          </a:r>
        </a:p>
      </dgm:t>
    </dgm:pt>
    <dgm:pt modelId="{108042FD-2281-4545-B4C9-F4A043503E63}" type="parTrans" cxnId="{EB22BC5A-15CF-44FF-ADC0-49405A818C30}">
      <dgm:prSet/>
      <dgm:spPr/>
      <dgm:t>
        <a:bodyPr/>
        <a:lstStyle/>
        <a:p>
          <a:endParaRPr lang="en-US"/>
        </a:p>
      </dgm:t>
    </dgm:pt>
    <dgm:pt modelId="{399DAC81-EE8F-4EA2-B028-A5B7CE4FF245}" type="sibTrans" cxnId="{EB22BC5A-15CF-44FF-ADC0-49405A818C30}">
      <dgm:prSet/>
      <dgm:spPr/>
      <dgm:t>
        <a:bodyPr/>
        <a:lstStyle/>
        <a:p>
          <a:endParaRPr lang="en-US"/>
        </a:p>
      </dgm:t>
    </dgm:pt>
    <dgm:pt modelId="{96C29AAD-7B86-49E6-BB61-B1E426D9293E}">
      <dgm:prSet phldrT="[Text]"/>
      <dgm:spPr/>
      <dgm:t>
        <a:bodyPr/>
        <a:lstStyle/>
        <a:p>
          <a:r>
            <a:rPr lang="en-US" dirty="0"/>
            <a:t>Private Room</a:t>
          </a:r>
        </a:p>
        <a:p>
          <a:r>
            <a:rPr lang="en-US" dirty="0"/>
            <a:t>7435</a:t>
          </a:r>
        </a:p>
      </dgm:t>
    </dgm:pt>
    <dgm:pt modelId="{42CFE5BA-7BA3-4F39-BF7C-C9FA833B39FE}" type="parTrans" cxnId="{48526BA6-11C6-4BDE-8DED-F271218E951A}">
      <dgm:prSet/>
      <dgm:spPr/>
      <dgm:t>
        <a:bodyPr/>
        <a:lstStyle/>
        <a:p>
          <a:endParaRPr lang="en-US"/>
        </a:p>
      </dgm:t>
    </dgm:pt>
    <dgm:pt modelId="{16184568-DEEA-45C1-82E5-01837262CC2D}" type="sibTrans" cxnId="{48526BA6-11C6-4BDE-8DED-F271218E951A}">
      <dgm:prSet/>
      <dgm:spPr/>
      <dgm:t>
        <a:bodyPr/>
        <a:lstStyle/>
        <a:p>
          <a:endParaRPr lang="en-US"/>
        </a:p>
      </dgm:t>
    </dgm:pt>
    <dgm:pt modelId="{6ACD2741-2A0D-402B-B30B-8F7530564B9D}">
      <dgm:prSet phldrT="[Text]"/>
      <dgm:spPr/>
      <dgm:t>
        <a:bodyPr/>
        <a:lstStyle/>
        <a:p>
          <a:r>
            <a:rPr lang="en-US" dirty="0"/>
            <a:t>Hosts in Germany</a:t>
          </a:r>
        </a:p>
        <a:p>
          <a:r>
            <a:rPr lang="en-US" dirty="0"/>
            <a:t>573</a:t>
          </a:r>
        </a:p>
      </dgm:t>
    </dgm:pt>
    <dgm:pt modelId="{0C9EBCA1-3591-4273-8165-A6B07AD31346}" type="parTrans" cxnId="{0A4CDB93-1FDC-468D-9B30-F3E38B8AEA7F}">
      <dgm:prSet/>
      <dgm:spPr/>
      <dgm:t>
        <a:bodyPr/>
        <a:lstStyle/>
        <a:p>
          <a:endParaRPr lang="en-US"/>
        </a:p>
      </dgm:t>
    </dgm:pt>
    <dgm:pt modelId="{321D0B24-8D3F-46D5-AAD7-544EB11B23C5}" type="sibTrans" cxnId="{0A4CDB93-1FDC-468D-9B30-F3E38B8AEA7F}">
      <dgm:prSet/>
      <dgm:spPr/>
      <dgm:t>
        <a:bodyPr/>
        <a:lstStyle/>
        <a:p>
          <a:endParaRPr lang="en-US"/>
        </a:p>
      </dgm:t>
    </dgm:pt>
    <dgm:pt modelId="{57C79CEA-06AC-4743-A805-9D9330844D65}">
      <dgm:prSet phldrT="[Text]"/>
      <dgm:spPr/>
      <dgm:t>
        <a:bodyPr/>
        <a:lstStyle/>
        <a:p>
          <a:r>
            <a:rPr lang="en-US" dirty="0"/>
            <a:t>Entire Room/Apt.</a:t>
          </a:r>
        </a:p>
        <a:p>
          <a:r>
            <a:rPr lang="en-US" dirty="0"/>
            <a:t>283</a:t>
          </a:r>
        </a:p>
      </dgm:t>
    </dgm:pt>
    <dgm:pt modelId="{C1CBB6C8-C2A4-4C6F-8F16-68166C92475B}" type="parTrans" cxnId="{BD1B9950-8C2F-4F5C-8D8C-CE7E01A064CE}">
      <dgm:prSet/>
      <dgm:spPr/>
      <dgm:t>
        <a:bodyPr/>
        <a:lstStyle/>
        <a:p>
          <a:endParaRPr lang="en-US"/>
        </a:p>
      </dgm:t>
    </dgm:pt>
    <dgm:pt modelId="{A6E3C40A-8951-4158-97F2-85355C3C5287}" type="sibTrans" cxnId="{BD1B9950-8C2F-4F5C-8D8C-CE7E01A064CE}">
      <dgm:prSet/>
      <dgm:spPr/>
      <dgm:t>
        <a:bodyPr/>
        <a:lstStyle/>
        <a:p>
          <a:endParaRPr lang="en-US"/>
        </a:p>
      </dgm:t>
    </dgm:pt>
    <dgm:pt modelId="{50E6E5B8-3EE5-40B7-BA53-D41075880EB0}">
      <dgm:prSet phldrT="[Text]"/>
      <dgm:spPr/>
      <dgm:t>
        <a:bodyPr/>
        <a:lstStyle/>
        <a:p>
          <a:r>
            <a:rPr lang="en-US" dirty="0"/>
            <a:t>Shared Room</a:t>
          </a:r>
        </a:p>
        <a:p>
          <a:r>
            <a:rPr lang="en-US" dirty="0"/>
            <a:t> 577</a:t>
          </a:r>
        </a:p>
      </dgm:t>
    </dgm:pt>
    <dgm:pt modelId="{78955187-45D6-418C-9851-C7566FE8CEB4}" type="parTrans" cxnId="{45E2644E-895C-444F-B3AA-291387BF952C}">
      <dgm:prSet/>
      <dgm:spPr/>
      <dgm:t>
        <a:bodyPr/>
        <a:lstStyle/>
        <a:p>
          <a:endParaRPr lang="en-US"/>
        </a:p>
      </dgm:t>
    </dgm:pt>
    <dgm:pt modelId="{B53B24C0-8DFE-4C5A-BF17-3F47F3350768}" type="sibTrans" cxnId="{45E2644E-895C-444F-B3AA-291387BF952C}">
      <dgm:prSet/>
      <dgm:spPr/>
      <dgm:t>
        <a:bodyPr/>
        <a:lstStyle/>
        <a:p>
          <a:endParaRPr lang="en-US"/>
        </a:p>
      </dgm:t>
    </dgm:pt>
    <dgm:pt modelId="{94FAA960-3016-4B1B-A429-685D646B919E}">
      <dgm:prSet phldrT="[Text]"/>
      <dgm:spPr/>
      <dgm:t>
        <a:bodyPr/>
        <a:lstStyle/>
        <a:p>
          <a:r>
            <a:rPr lang="en-US" dirty="0"/>
            <a:t>Private Rooms</a:t>
          </a:r>
        </a:p>
        <a:p>
          <a:r>
            <a:rPr lang="en-US" dirty="0"/>
            <a:t>312</a:t>
          </a:r>
        </a:p>
      </dgm:t>
    </dgm:pt>
    <dgm:pt modelId="{6203547A-AB66-43E8-A38C-F1FFE373B078}" type="parTrans" cxnId="{F9C4BAA0-B234-412E-A976-646F5ABA3E82}">
      <dgm:prSet/>
      <dgm:spPr/>
      <dgm:t>
        <a:bodyPr/>
        <a:lstStyle/>
        <a:p>
          <a:endParaRPr lang="en-US"/>
        </a:p>
      </dgm:t>
    </dgm:pt>
    <dgm:pt modelId="{25F25B53-4235-4AB0-86D2-204E27229C53}" type="sibTrans" cxnId="{F9C4BAA0-B234-412E-A976-646F5ABA3E82}">
      <dgm:prSet/>
      <dgm:spPr/>
      <dgm:t>
        <a:bodyPr/>
        <a:lstStyle/>
        <a:p>
          <a:endParaRPr lang="en-US"/>
        </a:p>
      </dgm:t>
    </dgm:pt>
    <dgm:pt modelId="{DCEAB40F-DFF0-4428-9AC5-F15FCA27E171}">
      <dgm:prSet phldrT="[Text]"/>
      <dgm:spPr/>
      <dgm:t>
        <a:bodyPr/>
        <a:lstStyle/>
        <a:p>
          <a:r>
            <a:rPr lang="en-US" dirty="0"/>
            <a:t>Shared Room   </a:t>
          </a:r>
        </a:p>
        <a:p>
          <a:r>
            <a:rPr lang="en-US" dirty="0"/>
            <a:t>9 </a:t>
          </a:r>
        </a:p>
      </dgm:t>
    </dgm:pt>
    <dgm:pt modelId="{28CC902E-3856-4F04-A3BD-6152B2A2CB8A}" type="parTrans" cxnId="{51607F6C-7ECB-4B1B-BC02-F60BF9790C75}">
      <dgm:prSet/>
      <dgm:spPr/>
      <dgm:t>
        <a:bodyPr/>
        <a:lstStyle/>
        <a:p>
          <a:endParaRPr lang="en-US"/>
        </a:p>
      </dgm:t>
    </dgm:pt>
    <dgm:pt modelId="{509EC563-7F77-46F3-A375-E283EF70FFB3}" type="sibTrans" cxnId="{51607F6C-7ECB-4B1B-BC02-F60BF9790C75}">
      <dgm:prSet/>
      <dgm:spPr/>
      <dgm:t>
        <a:bodyPr/>
        <a:lstStyle/>
        <a:p>
          <a:endParaRPr lang="en-US"/>
        </a:p>
      </dgm:t>
    </dgm:pt>
    <dgm:pt modelId="{A473F5A7-8E14-4884-B341-39C2E5CA53B7}" type="pres">
      <dgm:prSet presAssocID="{80EF4F32-58CA-4497-A943-7D6F8B75804E}" presName="hierChild1" presStyleCnt="0">
        <dgm:presLayoutVars>
          <dgm:chPref val="1"/>
          <dgm:dir/>
          <dgm:animOne val="branch"/>
          <dgm:animLvl val="lvl"/>
          <dgm:resizeHandles/>
        </dgm:presLayoutVars>
      </dgm:prSet>
      <dgm:spPr/>
    </dgm:pt>
    <dgm:pt modelId="{1BE40540-B197-4FA8-8855-6980C540CD33}" type="pres">
      <dgm:prSet presAssocID="{30DC01E4-5B85-4599-AF32-3AA3BD19DEE1}" presName="hierRoot1" presStyleCnt="0"/>
      <dgm:spPr/>
    </dgm:pt>
    <dgm:pt modelId="{9A84AC56-BEC9-4775-B678-B409734E9E84}" type="pres">
      <dgm:prSet presAssocID="{30DC01E4-5B85-4599-AF32-3AA3BD19DEE1}" presName="composite" presStyleCnt="0"/>
      <dgm:spPr/>
    </dgm:pt>
    <dgm:pt modelId="{2323EC7E-CE2E-41D8-9C0D-75C7EC42F23D}" type="pres">
      <dgm:prSet presAssocID="{30DC01E4-5B85-4599-AF32-3AA3BD19DEE1}" presName="background" presStyleLbl="node0" presStyleIdx="0" presStyleCnt="1"/>
      <dgm:spPr/>
    </dgm:pt>
    <dgm:pt modelId="{1C9EAAD4-3181-4FBD-ACE4-6CADE7B56751}" type="pres">
      <dgm:prSet presAssocID="{30DC01E4-5B85-4599-AF32-3AA3BD19DEE1}" presName="text" presStyleLbl="fgAcc0" presStyleIdx="0" presStyleCnt="1" custScaleX="197466">
        <dgm:presLayoutVars>
          <dgm:chPref val="3"/>
        </dgm:presLayoutVars>
      </dgm:prSet>
      <dgm:spPr/>
    </dgm:pt>
    <dgm:pt modelId="{B56B33E7-4A38-41E9-A386-7427D34A87E2}" type="pres">
      <dgm:prSet presAssocID="{30DC01E4-5B85-4599-AF32-3AA3BD19DEE1}" presName="hierChild2" presStyleCnt="0"/>
      <dgm:spPr/>
    </dgm:pt>
    <dgm:pt modelId="{EFCED5F9-591B-4B82-A0D5-5AEC1FB5A074}" type="pres">
      <dgm:prSet presAssocID="{31232798-2DC6-400A-8754-78218B4ECE92}" presName="Name10" presStyleLbl="parChTrans1D2" presStyleIdx="0" presStyleCnt="2"/>
      <dgm:spPr/>
    </dgm:pt>
    <dgm:pt modelId="{AB30A217-B8CA-4F69-B055-3D1C9F9F3AC8}" type="pres">
      <dgm:prSet presAssocID="{05AC49BB-0A7C-4F51-BE06-6402408FE3C6}" presName="hierRoot2" presStyleCnt="0"/>
      <dgm:spPr/>
    </dgm:pt>
    <dgm:pt modelId="{F11C9E43-43C4-4824-B17B-C897E89D8643}" type="pres">
      <dgm:prSet presAssocID="{05AC49BB-0A7C-4F51-BE06-6402408FE3C6}" presName="composite2" presStyleCnt="0"/>
      <dgm:spPr/>
    </dgm:pt>
    <dgm:pt modelId="{02D02196-5475-4E35-A1DB-9FEF0BEDAB18}" type="pres">
      <dgm:prSet presAssocID="{05AC49BB-0A7C-4F51-BE06-6402408FE3C6}" presName="background2" presStyleLbl="node2" presStyleIdx="0" presStyleCnt="2"/>
      <dgm:spPr/>
    </dgm:pt>
    <dgm:pt modelId="{06BA9ADB-DF93-45A3-BA1D-CEA5BEE2D604}" type="pres">
      <dgm:prSet presAssocID="{05AC49BB-0A7C-4F51-BE06-6402408FE3C6}" presName="text2" presStyleLbl="fgAcc2" presStyleIdx="0" presStyleCnt="2">
        <dgm:presLayoutVars>
          <dgm:chPref val="3"/>
        </dgm:presLayoutVars>
      </dgm:prSet>
      <dgm:spPr/>
    </dgm:pt>
    <dgm:pt modelId="{4F58F870-D36F-42CF-8FB9-0A3146C9969D}" type="pres">
      <dgm:prSet presAssocID="{05AC49BB-0A7C-4F51-BE06-6402408FE3C6}" presName="hierChild3" presStyleCnt="0"/>
      <dgm:spPr/>
    </dgm:pt>
    <dgm:pt modelId="{56B66C5B-04C7-4256-8CAB-F4F692C2C3F0}" type="pres">
      <dgm:prSet presAssocID="{108042FD-2281-4545-B4C9-F4A043503E63}" presName="Name17" presStyleLbl="parChTrans1D3" presStyleIdx="0" presStyleCnt="6"/>
      <dgm:spPr/>
    </dgm:pt>
    <dgm:pt modelId="{F2FC891B-1482-4C5D-B8A8-CDC752D7AFA1}" type="pres">
      <dgm:prSet presAssocID="{E52BE74A-46A1-4291-85C1-195C2C9F694B}" presName="hierRoot3" presStyleCnt="0"/>
      <dgm:spPr/>
    </dgm:pt>
    <dgm:pt modelId="{54ECF0A5-7CA3-4BD7-9961-D7FAE0FA92CF}" type="pres">
      <dgm:prSet presAssocID="{E52BE74A-46A1-4291-85C1-195C2C9F694B}" presName="composite3" presStyleCnt="0"/>
      <dgm:spPr/>
    </dgm:pt>
    <dgm:pt modelId="{E4B23BDB-0002-4A10-B223-113AA0BD5E83}" type="pres">
      <dgm:prSet presAssocID="{E52BE74A-46A1-4291-85C1-195C2C9F694B}" presName="background3" presStyleLbl="node3" presStyleIdx="0" presStyleCnt="6"/>
      <dgm:spPr/>
    </dgm:pt>
    <dgm:pt modelId="{7172CD06-94B9-4B2C-970F-6D2F675EAE1F}" type="pres">
      <dgm:prSet presAssocID="{E52BE74A-46A1-4291-85C1-195C2C9F694B}" presName="text3" presStyleLbl="fgAcc3" presStyleIdx="0" presStyleCnt="6" custScaleX="134264">
        <dgm:presLayoutVars>
          <dgm:chPref val="3"/>
        </dgm:presLayoutVars>
      </dgm:prSet>
      <dgm:spPr/>
    </dgm:pt>
    <dgm:pt modelId="{B641F96F-5041-498F-B05B-D55AB328A73C}" type="pres">
      <dgm:prSet presAssocID="{E52BE74A-46A1-4291-85C1-195C2C9F694B}" presName="hierChild4" presStyleCnt="0"/>
      <dgm:spPr/>
    </dgm:pt>
    <dgm:pt modelId="{22E906D4-D3A9-439A-A1D1-F640A7A58425}" type="pres">
      <dgm:prSet presAssocID="{42CFE5BA-7BA3-4F39-BF7C-C9FA833B39FE}" presName="Name17" presStyleLbl="parChTrans1D3" presStyleIdx="1" presStyleCnt="6"/>
      <dgm:spPr/>
    </dgm:pt>
    <dgm:pt modelId="{1DB3CD64-CD0C-431B-A0C3-13D01B0A6028}" type="pres">
      <dgm:prSet presAssocID="{96C29AAD-7B86-49E6-BB61-B1E426D9293E}" presName="hierRoot3" presStyleCnt="0"/>
      <dgm:spPr/>
    </dgm:pt>
    <dgm:pt modelId="{770DE387-2BF8-408B-A95F-317811FCDE5A}" type="pres">
      <dgm:prSet presAssocID="{96C29AAD-7B86-49E6-BB61-B1E426D9293E}" presName="composite3" presStyleCnt="0"/>
      <dgm:spPr/>
    </dgm:pt>
    <dgm:pt modelId="{746E97CA-7FD8-4CDD-9F76-9984A81B3BAD}" type="pres">
      <dgm:prSet presAssocID="{96C29AAD-7B86-49E6-BB61-B1E426D9293E}" presName="background3" presStyleLbl="node3" presStyleIdx="1" presStyleCnt="6"/>
      <dgm:spPr/>
    </dgm:pt>
    <dgm:pt modelId="{4CE66879-9F9D-48E8-9BB3-8DDF6E54AE4D}" type="pres">
      <dgm:prSet presAssocID="{96C29AAD-7B86-49E6-BB61-B1E426D9293E}" presName="text3" presStyleLbl="fgAcc3" presStyleIdx="1" presStyleCnt="6">
        <dgm:presLayoutVars>
          <dgm:chPref val="3"/>
        </dgm:presLayoutVars>
      </dgm:prSet>
      <dgm:spPr/>
    </dgm:pt>
    <dgm:pt modelId="{05F6E447-0D09-4CB1-9201-79D32D384B0D}" type="pres">
      <dgm:prSet presAssocID="{96C29AAD-7B86-49E6-BB61-B1E426D9293E}" presName="hierChild4" presStyleCnt="0"/>
      <dgm:spPr/>
    </dgm:pt>
    <dgm:pt modelId="{954A7952-2BE0-4EDD-BC70-41E076360A28}" type="pres">
      <dgm:prSet presAssocID="{78955187-45D6-418C-9851-C7566FE8CEB4}" presName="Name17" presStyleLbl="parChTrans1D3" presStyleIdx="2" presStyleCnt="6"/>
      <dgm:spPr/>
    </dgm:pt>
    <dgm:pt modelId="{65CD6072-19FB-4E11-B9EE-E5617D6CD581}" type="pres">
      <dgm:prSet presAssocID="{50E6E5B8-3EE5-40B7-BA53-D41075880EB0}" presName="hierRoot3" presStyleCnt="0"/>
      <dgm:spPr/>
    </dgm:pt>
    <dgm:pt modelId="{E3808578-65A9-4CF0-8BF2-5385741BDD97}" type="pres">
      <dgm:prSet presAssocID="{50E6E5B8-3EE5-40B7-BA53-D41075880EB0}" presName="composite3" presStyleCnt="0"/>
      <dgm:spPr/>
    </dgm:pt>
    <dgm:pt modelId="{FC642BDE-0583-4B0F-ABA2-70B74C0ACBE9}" type="pres">
      <dgm:prSet presAssocID="{50E6E5B8-3EE5-40B7-BA53-D41075880EB0}" presName="background3" presStyleLbl="node3" presStyleIdx="2" presStyleCnt="6"/>
      <dgm:spPr/>
    </dgm:pt>
    <dgm:pt modelId="{A9625F46-A2C3-4A3B-960B-D7A48B282E9D}" type="pres">
      <dgm:prSet presAssocID="{50E6E5B8-3EE5-40B7-BA53-D41075880EB0}" presName="text3" presStyleLbl="fgAcc3" presStyleIdx="2" presStyleCnt="6">
        <dgm:presLayoutVars>
          <dgm:chPref val="3"/>
        </dgm:presLayoutVars>
      </dgm:prSet>
      <dgm:spPr/>
    </dgm:pt>
    <dgm:pt modelId="{11DE5DB7-CF56-45FF-A65E-F8BB56294C5F}" type="pres">
      <dgm:prSet presAssocID="{50E6E5B8-3EE5-40B7-BA53-D41075880EB0}" presName="hierChild4" presStyleCnt="0"/>
      <dgm:spPr/>
    </dgm:pt>
    <dgm:pt modelId="{1A09C1B4-863C-4F7D-8C28-67E5DD8964A4}" type="pres">
      <dgm:prSet presAssocID="{0C9EBCA1-3591-4273-8165-A6B07AD31346}" presName="Name10" presStyleLbl="parChTrans1D2" presStyleIdx="1" presStyleCnt="2"/>
      <dgm:spPr/>
    </dgm:pt>
    <dgm:pt modelId="{A6075CE2-2998-49D8-8D62-9CDE141FB90A}" type="pres">
      <dgm:prSet presAssocID="{6ACD2741-2A0D-402B-B30B-8F7530564B9D}" presName="hierRoot2" presStyleCnt="0"/>
      <dgm:spPr/>
    </dgm:pt>
    <dgm:pt modelId="{473EB60A-1115-4D10-B097-FB27E376C24D}" type="pres">
      <dgm:prSet presAssocID="{6ACD2741-2A0D-402B-B30B-8F7530564B9D}" presName="composite2" presStyleCnt="0"/>
      <dgm:spPr/>
    </dgm:pt>
    <dgm:pt modelId="{C5E91D81-0E6D-4F7A-AA80-19A640010195}" type="pres">
      <dgm:prSet presAssocID="{6ACD2741-2A0D-402B-B30B-8F7530564B9D}" presName="background2" presStyleLbl="node2" presStyleIdx="1" presStyleCnt="2"/>
      <dgm:spPr/>
    </dgm:pt>
    <dgm:pt modelId="{6B14FA39-86D0-4140-BA9B-D04C374FE55D}" type="pres">
      <dgm:prSet presAssocID="{6ACD2741-2A0D-402B-B30B-8F7530564B9D}" presName="text2" presStyleLbl="fgAcc2" presStyleIdx="1" presStyleCnt="2" custScaleX="135928">
        <dgm:presLayoutVars>
          <dgm:chPref val="3"/>
        </dgm:presLayoutVars>
      </dgm:prSet>
      <dgm:spPr/>
    </dgm:pt>
    <dgm:pt modelId="{709C208B-C788-4BF7-B737-B3E50938C5EE}" type="pres">
      <dgm:prSet presAssocID="{6ACD2741-2A0D-402B-B30B-8F7530564B9D}" presName="hierChild3" presStyleCnt="0"/>
      <dgm:spPr/>
    </dgm:pt>
    <dgm:pt modelId="{C56539B6-85EE-437E-800F-8B44A1205A3F}" type="pres">
      <dgm:prSet presAssocID="{C1CBB6C8-C2A4-4C6F-8F16-68166C92475B}" presName="Name17" presStyleLbl="parChTrans1D3" presStyleIdx="3" presStyleCnt="6"/>
      <dgm:spPr/>
    </dgm:pt>
    <dgm:pt modelId="{5FFCE07D-5D02-4D09-BD5D-12AD17D9FA2B}" type="pres">
      <dgm:prSet presAssocID="{57C79CEA-06AC-4743-A805-9D9330844D65}" presName="hierRoot3" presStyleCnt="0"/>
      <dgm:spPr/>
    </dgm:pt>
    <dgm:pt modelId="{B3C64F1F-28DD-4096-B701-967A53A0E206}" type="pres">
      <dgm:prSet presAssocID="{57C79CEA-06AC-4743-A805-9D9330844D65}" presName="composite3" presStyleCnt="0"/>
      <dgm:spPr/>
    </dgm:pt>
    <dgm:pt modelId="{A37A44EF-1F55-4489-BE97-4F9804AA86FD}" type="pres">
      <dgm:prSet presAssocID="{57C79CEA-06AC-4743-A805-9D9330844D65}" presName="background3" presStyleLbl="node3" presStyleIdx="3" presStyleCnt="6"/>
      <dgm:spPr/>
    </dgm:pt>
    <dgm:pt modelId="{B12FA8D7-4E44-45B8-A7F1-3EEDA1EF8A5C}" type="pres">
      <dgm:prSet presAssocID="{57C79CEA-06AC-4743-A805-9D9330844D65}" presName="text3" presStyleLbl="fgAcc3" presStyleIdx="3" presStyleCnt="6">
        <dgm:presLayoutVars>
          <dgm:chPref val="3"/>
        </dgm:presLayoutVars>
      </dgm:prSet>
      <dgm:spPr/>
    </dgm:pt>
    <dgm:pt modelId="{139B5E5F-8916-4E67-8EBD-46EDA96DBA10}" type="pres">
      <dgm:prSet presAssocID="{57C79CEA-06AC-4743-A805-9D9330844D65}" presName="hierChild4" presStyleCnt="0"/>
      <dgm:spPr/>
    </dgm:pt>
    <dgm:pt modelId="{9C49479E-0127-46F0-8414-CC3016E9938B}" type="pres">
      <dgm:prSet presAssocID="{6203547A-AB66-43E8-A38C-F1FFE373B078}" presName="Name17" presStyleLbl="parChTrans1D3" presStyleIdx="4" presStyleCnt="6"/>
      <dgm:spPr/>
    </dgm:pt>
    <dgm:pt modelId="{5E3AD581-7FEE-47CA-8971-D6EFB85F5E60}" type="pres">
      <dgm:prSet presAssocID="{94FAA960-3016-4B1B-A429-685D646B919E}" presName="hierRoot3" presStyleCnt="0"/>
      <dgm:spPr/>
    </dgm:pt>
    <dgm:pt modelId="{7CB79247-B183-4EB1-9A8F-A01C30638A71}" type="pres">
      <dgm:prSet presAssocID="{94FAA960-3016-4B1B-A429-685D646B919E}" presName="composite3" presStyleCnt="0"/>
      <dgm:spPr/>
    </dgm:pt>
    <dgm:pt modelId="{0BEDF94E-4E9F-4673-8551-D94C2DD40A20}" type="pres">
      <dgm:prSet presAssocID="{94FAA960-3016-4B1B-A429-685D646B919E}" presName="background3" presStyleLbl="node3" presStyleIdx="4" presStyleCnt="6"/>
      <dgm:spPr/>
    </dgm:pt>
    <dgm:pt modelId="{30AB7EE0-F768-4463-A156-4A6BB3795EA8}" type="pres">
      <dgm:prSet presAssocID="{94FAA960-3016-4B1B-A429-685D646B919E}" presName="text3" presStyleLbl="fgAcc3" presStyleIdx="4" presStyleCnt="6">
        <dgm:presLayoutVars>
          <dgm:chPref val="3"/>
        </dgm:presLayoutVars>
      </dgm:prSet>
      <dgm:spPr/>
    </dgm:pt>
    <dgm:pt modelId="{D07E6549-B2E4-40D1-B037-6518C94D21DA}" type="pres">
      <dgm:prSet presAssocID="{94FAA960-3016-4B1B-A429-685D646B919E}" presName="hierChild4" presStyleCnt="0"/>
      <dgm:spPr/>
    </dgm:pt>
    <dgm:pt modelId="{3B63EE8D-9612-456C-BD18-AADB1DDCE04D}" type="pres">
      <dgm:prSet presAssocID="{28CC902E-3856-4F04-A3BD-6152B2A2CB8A}" presName="Name17" presStyleLbl="parChTrans1D3" presStyleIdx="5" presStyleCnt="6"/>
      <dgm:spPr/>
    </dgm:pt>
    <dgm:pt modelId="{306715E5-4FA9-4F04-9021-72E0DBA0B270}" type="pres">
      <dgm:prSet presAssocID="{DCEAB40F-DFF0-4428-9AC5-F15FCA27E171}" presName="hierRoot3" presStyleCnt="0"/>
      <dgm:spPr/>
    </dgm:pt>
    <dgm:pt modelId="{B6C09462-A129-4B0C-A999-907E149EBB96}" type="pres">
      <dgm:prSet presAssocID="{DCEAB40F-DFF0-4428-9AC5-F15FCA27E171}" presName="composite3" presStyleCnt="0"/>
      <dgm:spPr/>
    </dgm:pt>
    <dgm:pt modelId="{F7148340-149E-4484-8286-C9967E3FDF52}" type="pres">
      <dgm:prSet presAssocID="{DCEAB40F-DFF0-4428-9AC5-F15FCA27E171}" presName="background3" presStyleLbl="node3" presStyleIdx="5" presStyleCnt="6"/>
      <dgm:spPr/>
    </dgm:pt>
    <dgm:pt modelId="{6C69B584-325E-4A13-9AF8-C6582E505BC6}" type="pres">
      <dgm:prSet presAssocID="{DCEAB40F-DFF0-4428-9AC5-F15FCA27E171}" presName="text3" presStyleLbl="fgAcc3" presStyleIdx="5" presStyleCnt="6">
        <dgm:presLayoutVars>
          <dgm:chPref val="3"/>
        </dgm:presLayoutVars>
      </dgm:prSet>
      <dgm:spPr/>
    </dgm:pt>
    <dgm:pt modelId="{594AD15D-908F-45EC-8828-AA1DBF4E5388}" type="pres">
      <dgm:prSet presAssocID="{DCEAB40F-DFF0-4428-9AC5-F15FCA27E171}" presName="hierChild4" presStyleCnt="0"/>
      <dgm:spPr/>
    </dgm:pt>
  </dgm:ptLst>
  <dgm:cxnLst>
    <dgm:cxn modelId="{43D91015-A279-4A9F-9528-DF87944FCC9A}" type="presOf" srcId="{30DC01E4-5B85-4599-AF32-3AA3BD19DEE1}" destId="{1C9EAAD4-3181-4FBD-ACE4-6CADE7B56751}" srcOrd="0" destOrd="0" presId="urn:microsoft.com/office/officeart/2005/8/layout/hierarchy1"/>
    <dgm:cxn modelId="{44F3B518-BB47-4D34-B246-18F64ED2254F}" type="presOf" srcId="{05AC49BB-0A7C-4F51-BE06-6402408FE3C6}" destId="{06BA9ADB-DF93-45A3-BA1D-CEA5BEE2D604}" srcOrd="0" destOrd="0" presId="urn:microsoft.com/office/officeart/2005/8/layout/hierarchy1"/>
    <dgm:cxn modelId="{F6E95F1B-0951-454C-923D-740C1C104BBC}" type="presOf" srcId="{6203547A-AB66-43E8-A38C-F1FFE373B078}" destId="{9C49479E-0127-46F0-8414-CC3016E9938B}" srcOrd="0" destOrd="0" presId="urn:microsoft.com/office/officeart/2005/8/layout/hierarchy1"/>
    <dgm:cxn modelId="{7E6C5F1E-8D6D-4FBA-BD0A-5848EEF3D636}" type="presOf" srcId="{6ACD2741-2A0D-402B-B30B-8F7530564B9D}" destId="{6B14FA39-86D0-4140-BA9B-D04C374FE55D}" srcOrd="0" destOrd="0" presId="urn:microsoft.com/office/officeart/2005/8/layout/hierarchy1"/>
    <dgm:cxn modelId="{45679A1F-BA98-4420-81A9-DF2D3525CEAD}" type="presOf" srcId="{28CC902E-3856-4F04-A3BD-6152B2A2CB8A}" destId="{3B63EE8D-9612-456C-BD18-AADB1DDCE04D}" srcOrd="0" destOrd="0" presId="urn:microsoft.com/office/officeart/2005/8/layout/hierarchy1"/>
    <dgm:cxn modelId="{D7EB2A21-EBF4-4D19-A7C5-15DF58C18CC9}" type="presOf" srcId="{E52BE74A-46A1-4291-85C1-195C2C9F694B}" destId="{7172CD06-94B9-4B2C-970F-6D2F675EAE1F}" srcOrd="0" destOrd="0" presId="urn:microsoft.com/office/officeart/2005/8/layout/hierarchy1"/>
    <dgm:cxn modelId="{A7DCE231-1428-4693-9B46-F006CE610020}" type="presOf" srcId="{DCEAB40F-DFF0-4428-9AC5-F15FCA27E171}" destId="{6C69B584-325E-4A13-9AF8-C6582E505BC6}" srcOrd="0" destOrd="0" presId="urn:microsoft.com/office/officeart/2005/8/layout/hierarchy1"/>
    <dgm:cxn modelId="{05175B66-A212-4156-9B73-28E8CAFE8AE4}" srcId="{30DC01E4-5B85-4599-AF32-3AA3BD19DEE1}" destId="{05AC49BB-0A7C-4F51-BE06-6402408FE3C6}" srcOrd="0" destOrd="0" parTransId="{31232798-2DC6-400A-8754-78218B4ECE92}" sibTransId="{9E8DD30F-430E-487D-9CA7-D0875561E06B}"/>
    <dgm:cxn modelId="{9556ED6B-0A49-4DB2-A0D0-8416B2C8B81A}" type="presOf" srcId="{57C79CEA-06AC-4743-A805-9D9330844D65}" destId="{B12FA8D7-4E44-45B8-A7F1-3EEDA1EF8A5C}" srcOrd="0" destOrd="0" presId="urn:microsoft.com/office/officeart/2005/8/layout/hierarchy1"/>
    <dgm:cxn modelId="{51607F6C-7ECB-4B1B-BC02-F60BF9790C75}" srcId="{6ACD2741-2A0D-402B-B30B-8F7530564B9D}" destId="{DCEAB40F-DFF0-4428-9AC5-F15FCA27E171}" srcOrd="2" destOrd="0" parTransId="{28CC902E-3856-4F04-A3BD-6152B2A2CB8A}" sibTransId="{509EC563-7F77-46F3-A375-E283EF70FFB3}"/>
    <dgm:cxn modelId="{45E2644E-895C-444F-B3AA-291387BF952C}" srcId="{05AC49BB-0A7C-4F51-BE06-6402408FE3C6}" destId="{50E6E5B8-3EE5-40B7-BA53-D41075880EB0}" srcOrd="2" destOrd="0" parTransId="{78955187-45D6-418C-9851-C7566FE8CEB4}" sibTransId="{B53B24C0-8DFE-4C5A-BF17-3F47F3350768}"/>
    <dgm:cxn modelId="{BD1B9950-8C2F-4F5C-8D8C-CE7E01A064CE}" srcId="{6ACD2741-2A0D-402B-B30B-8F7530564B9D}" destId="{57C79CEA-06AC-4743-A805-9D9330844D65}" srcOrd="0" destOrd="0" parTransId="{C1CBB6C8-C2A4-4C6F-8F16-68166C92475B}" sibTransId="{A6E3C40A-8951-4158-97F2-85355C3C5287}"/>
    <dgm:cxn modelId="{AF2BC373-68B2-461E-AACC-4806CD3223FA}" srcId="{80EF4F32-58CA-4497-A943-7D6F8B75804E}" destId="{30DC01E4-5B85-4599-AF32-3AA3BD19DEE1}" srcOrd="0" destOrd="0" parTransId="{45691B9C-B747-4EEB-9697-1EBE95A965C9}" sibTransId="{B163693B-1320-44AF-83CA-805302AF5EE8}"/>
    <dgm:cxn modelId="{88AEF274-A4E5-4AFC-B2DE-D334B8882C77}" type="presOf" srcId="{C1CBB6C8-C2A4-4C6F-8F16-68166C92475B}" destId="{C56539B6-85EE-437E-800F-8B44A1205A3F}" srcOrd="0" destOrd="0" presId="urn:microsoft.com/office/officeart/2005/8/layout/hierarchy1"/>
    <dgm:cxn modelId="{2D829F76-FB11-41E9-81E3-6B806FAF512E}" type="presOf" srcId="{94FAA960-3016-4B1B-A429-685D646B919E}" destId="{30AB7EE0-F768-4463-A156-4A6BB3795EA8}" srcOrd="0" destOrd="0" presId="urn:microsoft.com/office/officeart/2005/8/layout/hierarchy1"/>
    <dgm:cxn modelId="{EB22BC5A-15CF-44FF-ADC0-49405A818C30}" srcId="{05AC49BB-0A7C-4F51-BE06-6402408FE3C6}" destId="{E52BE74A-46A1-4291-85C1-195C2C9F694B}" srcOrd="0" destOrd="0" parTransId="{108042FD-2281-4545-B4C9-F4A043503E63}" sibTransId="{399DAC81-EE8F-4EA2-B028-A5B7CE4FF245}"/>
    <dgm:cxn modelId="{78205C84-D2D2-4B4E-82C5-56ABC95C1EEE}" type="presOf" srcId="{80EF4F32-58CA-4497-A943-7D6F8B75804E}" destId="{A473F5A7-8E14-4884-B341-39C2E5CA53B7}" srcOrd="0" destOrd="0" presId="urn:microsoft.com/office/officeart/2005/8/layout/hierarchy1"/>
    <dgm:cxn modelId="{BBE71B91-50D2-46E4-A560-47FFBA4A8D98}" type="presOf" srcId="{96C29AAD-7B86-49E6-BB61-B1E426D9293E}" destId="{4CE66879-9F9D-48E8-9BB3-8DDF6E54AE4D}" srcOrd="0" destOrd="0" presId="urn:microsoft.com/office/officeart/2005/8/layout/hierarchy1"/>
    <dgm:cxn modelId="{0A4CDB93-1FDC-468D-9B30-F3E38B8AEA7F}" srcId="{30DC01E4-5B85-4599-AF32-3AA3BD19DEE1}" destId="{6ACD2741-2A0D-402B-B30B-8F7530564B9D}" srcOrd="1" destOrd="0" parTransId="{0C9EBCA1-3591-4273-8165-A6B07AD31346}" sibTransId="{321D0B24-8D3F-46D5-AAD7-544EB11B23C5}"/>
    <dgm:cxn modelId="{F9C4BAA0-B234-412E-A976-646F5ABA3E82}" srcId="{6ACD2741-2A0D-402B-B30B-8F7530564B9D}" destId="{94FAA960-3016-4B1B-A429-685D646B919E}" srcOrd="1" destOrd="0" parTransId="{6203547A-AB66-43E8-A38C-F1FFE373B078}" sibTransId="{25F25B53-4235-4AB0-86D2-204E27229C53}"/>
    <dgm:cxn modelId="{48526BA6-11C6-4BDE-8DED-F271218E951A}" srcId="{05AC49BB-0A7C-4F51-BE06-6402408FE3C6}" destId="{96C29AAD-7B86-49E6-BB61-B1E426D9293E}" srcOrd="1" destOrd="0" parTransId="{42CFE5BA-7BA3-4F39-BF7C-C9FA833B39FE}" sibTransId="{16184568-DEEA-45C1-82E5-01837262CC2D}"/>
    <dgm:cxn modelId="{B71858C2-381F-4D1A-80CB-BBF2C5A407BC}" type="presOf" srcId="{42CFE5BA-7BA3-4F39-BF7C-C9FA833B39FE}" destId="{22E906D4-D3A9-439A-A1D1-F640A7A58425}" srcOrd="0" destOrd="0" presId="urn:microsoft.com/office/officeart/2005/8/layout/hierarchy1"/>
    <dgm:cxn modelId="{BD2F65D2-E156-460C-BCE0-924BB565EA50}" type="presOf" srcId="{78955187-45D6-418C-9851-C7566FE8CEB4}" destId="{954A7952-2BE0-4EDD-BC70-41E076360A28}" srcOrd="0" destOrd="0" presId="urn:microsoft.com/office/officeart/2005/8/layout/hierarchy1"/>
    <dgm:cxn modelId="{C480EADF-C1F7-4CD6-A155-35D9BFD36749}" type="presOf" srcId="{50E6E5B8-3EE5-40B7-BA53-D41075880EB0}" destId="{A9625F46-A2C3-4A3B-960B-D7A48B282E9D}" srcOrd="0" destOrd="0" presId="urn:microsoft.com/office/officeart/2005/8/layout/hierarchy1"/>
    <dgm:cxn modelId="{AAC7F9E1-D8D6-4815-9444-698007C0CD91}" type="presOf" srcId="{108042FD-2281-4545-B4C9-F4A043503E63}" destId="{56B66C5B-04C7-4256-8CAB-F4F692C2C3F0}" srcOrd="0" destOrd="0" presId="urn:microsoft.com/office/officeart/2005/8/layout/hierarchy1"/>
    <dgm:cxn modelId="{7B947FE2-010E-4CFE-96C1-1F19004AB282}" type="presOf" srcId="{31232798-2DC6-400A-8754-78218B4ECE92}" destId="{EFCED5F9-591B-4B82-A0D5-5AEC1FB5A074}" srcOrd="0" destOrd="0" presId="urn:microsoft.com/office/officeart/2005/8/layout/hierarchy1"/>
    <dgm:cxn modelId="{9503C0F5-C427-45E5-992A-51B9158ACDAC}" type="presOf" srcId="{0C9EBCA1-3591-4273-8165-A6B07AD31346}" destId="{1A09C1B4-863C-4F7D-8C28-67E5DD8964A4}" srcOrd="0" destOrd="0" presId="urn:microsoft.com/office/officeart/2005/8/layout/hierarchy1"/>
    <dgm:cxn modelId="{31D2810B-4539-41C1-9D40-8A413F1391AE}" type="presParOf" srcId="{A473F5A7-8E14-4884-B341-39C2E5CA53B7}" destId="{1BE40540-B197-4FA8-8855-6980C540CD33}" srcOrd="0" destOrd="0" presId="urn:microsoft.com/office/officeart/2005/8/layout/hierarchy1"/>
    <dgm:cxn modelId="{A0FA9FDF-C07F-461C-B22D-21278E723167}" type="presParOf" srcId="{1BE40540-B197-4FA8-8855-6980C540CD33}" destId="{9A84AC56-BEC9-4775-B678-B409734E9E84}" srcOrd="0" destOrd="0" presId="urn:microsoft.com/office/officeart/2005/8/layout/hierarchy1"/>
    <dgm:cxn modelId="{D627D9CF-965F-47C6-B248-F336DBFFB4BF}" type="presParOf" srcId="{9A84AC56-BEC9-4775-B678-B409734E9E84}" destId="{2323EC7E-CE2E-41D8-9C0D-75C7EC42F23D}" srcOrd="0" destOrd="0" presId="urn:microsoft.com/office/officeart/2005/8/layout/hierarchy1"/>
    <dgm:cxn modelId="{B4A59A2F-CB00-425F-9A37-D35BCA16F320}" type="presParOf" srcId="{9A84AC56-BEC9-4775-B678-B409734E9E84}" destId="{1C9EAAD4-3181-4FBD-ACE4-6CADE7B56751}" srcOrd="1" destOrd="0" presId="urn:microsoft.com/office/officeart/2005/8/layout/hierarchy1"/>
    <dgm:cxn modelId="{E3777CCB-6C1D-4864-8988-0ACE6FF2ACC9}" type="presParOf" srcId="{1BE40540-B197-4FA8-8855-6980C540CD33}" destId="{B56B33E7-4A38-41E9-A386-7427D34A87E2}" srcOrd="1" destOrd="0" presId="urn:microsoft.com/office/officeart/2005/8/layout/hierarchy1"/>
    <dgm:cxn modelId="{6177F535-EBAF-47FF-8CA3-DF7DAAD0EF5D}" type="presParOf" srcId="{B56B33E7-4A38-41E9-A386-7427D34A87E2}" destId="{EFCED5F9-591B-4B82-A0D5-5AEC1FB5A074}" srcOrd="0" destOrd="0" presId="urn:microsoft.com/office/officeart/2005/8/layout/hierarchy1"/>
    <dgm:cxn modelId="{947D8C42-CBDB-4639-BC80-5C14C36CD89C}" type="presParOf" srcId="{B56B33E7-4A38-41E9-A386-7427D34A87E2}" destId="{AB30A217-B8CA-4F69-B055-3D1C9F9F3AC8}" srcOrd="1" destOrd="0" presId="urn:microsoft.com/office/officeart/2005/8/layout/hierarchy1"/>
    <dgm:cxn modelId="{ACA746A4-AEB6-475E-A924-A0EC5EEBFC7C}" type="presParOf" srcId="{AB30A217-B8CA-4F69-B055-3D1C9F9F3AC8}" destId="{F11C9E43-43C4-4824-B17B-C897E89D8643}" srcOrd="0" destOrd="0" presId="urn:microsoft.com/office/officeart/2005/8/layout/hierarchy1"/>
    <dgm:cxn modelId="{C58A01FC-3F43-4A1C-9B36-5983021EECD4}" type="presParOf" srcId="{F11C9E43-43C4-4824-B17B-C897E89D8643}" destId="{02D02196-5475-4E35-A1DB-9FEF0BEDAB18}" srcOrd="0" destOrd="0" presId="urn:microsoft.com/office/officeart/2005/8/layout/hierarchy1"/>
    <dgm:cxn modelId="{E49E7697-E38C-4B66-A4B3-F2985900D8B5}" type="presParOf" srcId="{F11C9E43-43C4-4824-B17B-C897E89D8643}" destId="{06BA9ADB-DF93-45A3-BA1D-CEA5BEE2D604}" srcOrd="1" destOrd="0" presId="urn:microsoft.com/office/officeart/2005/8/layout/hierarchy1"/>
    <dgm:cxn modelId="{E07C142E-A102-413C-9A10-C43BD4E66883}" type="presParOf" srcId="{AB30A217-B8CA-4F69-B055-3D1C9F9F3AC8}" destId="{4F58F870-D36F-42CF-8FB9-0A3146C9969D}" srcOrd="1" destOrd="0" presId="urn:microsoft.com/office/officeart/2005/8/layout/hierarchy1"/>
    <dgm:cxn modelId="{9F0F4C68-8510-41D8-80FB-8F5E19A2FF90}" type="presParOf" srcId="{4F58F870-D36F-42CF-8FB9-0A3146C9969D}" destId="{56B66C5B-04C7-4256-8CAB-F4F692C2C3F0}" srcOrd="0" destOrd="0" presId="urn:microsoft.com/office/officeart/2005/8/layout/hierarchy1"/>
    <dgm:cxn modelId="{B14B4AD8-511C-440B-AB3C-5C5BD718E903}" type="presParOf" srcId="{4F58F870-D36F-42CF-8FB9-0A3146C9969D}" destId="{F2FC891B-1482-4C5D-B8A8-CDC752D7AFA1}" srcOrd="1" destOrd="0" presId="urn:microsoft.com/office/officeart/2005/8/layout/hierarchy1"/>
    <dgm:cxn modelId="{2E5CCD8F-221D-474A-BD84-F80FE27FEBDC}" type="presParOf" srcId="{F2FC891B-1482-4C5D-B8A8-CDC752D7AFA1}" destId="{54ECF0A5-7CA3-4BD7-9961-D7FAE0FA92CF}" srcOrd="0" destOrd="0" presId="urn:microsoft.com/office/officeart/2005/8/layout/hierarchy1"/>
    <dgm:cxn modelId="{248F6523-EBA4-474B-A900-B65FECE36FD9}" type="presParOf" srcId="{54ECF0A5-7CA3-4BD7-9961-D7FAE0FA92CF}" destId="{E4B23BDB-0002-4A10-B223-113AA0BD5E83}" srcOrd="0" destOrd="0" presId="urn:microsoft.com/office/officeart/2005/8/layout/hierarchy1"/>
    <dgm:cxn modelId="{D6FF6D2D-4CE6-47B6-ADCE-634E17C33100}" type="presParOf" srcId="{54ECF0A5-7CA3-4BD7-9961-D7FAE0FA92CF}" destId="{7172CD06-94B9-4B2C-970F-6D2F675EAE1F}" srcOrd="1" destOrd="0" presId="urn:microsoft.com/office/officeart/2005/8/layout/hierarchy1"/>
    <dgm:cxn modelId="{7C46C606-24F1-426E-84D9-845F227A23AF}" type="presParOf" srcId="{F2FC891B-1482-4C5D-B8A8-CDC752D7AFA1}" destId="{B641F96F-5041-498F-B05B-D55AB328A73C}" srcOrd="1" destOrd="0" presId="urn:microsoft.com/office/officeart/2005/8/layout/hierarchy1"/>
    <dgm:cxn modelId="{1203CA46-5082-451E-A82D-2095A8E0203B}" type="presParOf" srcId="{4F58F870-D36F-42CF-8FB9-0A3146C9969D}" destId="{22E906D4-D3A9-439A-A1D1-F640A7A58425}" srcOrd="2" destOrd="0" presId="urn:microsoft.com/office/officeart/2005/8/layout/hierarchy1"/>
    <dgm:cxn modelId="{68CA981E-020A-411E-B407-D72F6DEA89F6}" type="presParOf" srcId="{4F58F870-D36F-42CF-8FB9-0A3146C9969D}" destId="{1DB3CD64-CD0C-431B-A0C3-13D01B0A6028}" srcOrd="3" destOrd="0" presId="urn:microsoft.com/office/officeart/2005/8/layout/hierarchy1"/>
    <dgm:cxn modelId="{099A7741-4B47-427C-ADEB-105A01E2D094}" type="presParOf" srcId="{1DB3CD64-CD0C-431B-A0C3-13D01B0A6028}" destId="{770DE387-2BF8-408B-A95F-317811FCDE5A}" srcOrd="0" destOrd="0" presId="urn:microsoft.com/office/officeart/2005/8/layout/hierarchy1"/>
    <dgm:cxn modelId="{D92FA25A-DE2D-44A6-8A7B-802F447316B2}" type="presParOf" srcId="{770DE387-2BF8-408B-A95F-317811FCDE5A}" destId="{746E97CA-7FD8-4CDD-9F76-9984A81B3BAD}" srcOrd="0" destOrd="0" presId="urn:microsoft.com/office/officeart/2005/8/layout/hierarchy1"/>
    <dgm:cxn modelId="{24836AA0-983A-4AF4-BED1-4EC91A03DF8F}" type="presParOf" srcId="{770DE387-2BF8-408B-A95F-317811FCDE5A}" destId="{4CE66879-9F9D-48E8-9BB3-8DDF6E54AE4D}" srcOrd="1" destOrd="0" presId="urn:microsoft.com/office/officeart/2005/8/layout/hierarchy1"/>
    <dgm:cxn modelId="{63125B31-5E3F-448F-8DF8-AE6239621C2D}" type="presParOf" srcId="{1DB3CD64-CD0C-431B-A0C3-13D01B0A6028}" destId="{05F6E447-0D09-4CB1-9201-79D32D384B0D}" srcOrd="1" destOrd="0" presId="urn:microsoft.com/office/officeart/2005/8/layout/hierarchy1"/>
    <dgm:cxn modelId="{A7BD8648-30D3-4B30-9FAC-273389AA5656}" type="presParOf" srcId="{4F58F870-D36F-42CF-8FB9-0A3146C9969D}" destId="{954A7952-2BE0-4EDD-BC70-41E076360A28}" srcOrd="4" destOrd="0" presId="urn:microsoft.com/office/officeart/2005/8/layout/hierarchy1"/>
    <dgm:cxn modelId="{FC4F0F3B-5ADA-4EAA-805B-D131E846CBB7}" type="presParOf" srcId="{4F58F870-D36F-42CF-8FB9-0A3146C9969D}" destId="{65CD6072-19FB-4E11-B9EE-E5617D6CD581}" srcOrd="5" destOrd="0" presId="urn:microsoft.com/office/officeart/2005/8/layout/hierarchy1"/>
    <dgm:cxn modelId="{CAF4220C-10A6-4425-A8A6-40DC41AB18BF}" type="presParOf" srcId="{65CD6072-19FB-4E11-B9EE-E5617D6CD581}" destId="{E3808578-65A9-4CF0-8BF2-5385741BDD97}" srcOrd="0" destOrd="0" presId="urn:microsoft.com/office/officeart/2005/8/layout/hierarchy1"/>
    <dgm:cxn modelId="{BCDD4CDC-9068-48E1-922D-2BE9E0DAFB6C}" type="presParOf" srcId="{E3808578-65A9-4CF0-8BF2-5385741BDD97}" destId="{FC642BDE-0583-4B0F-ABA2-70B74C0ACBE9}" srcOrd="0" destOrd="0" presId="urn:microsoft.com/office/officeart/2005/8/layout/hierarchy1"/>
    <dgm:cxn modelId="{99D2B6C9-1337-4D22-8C31-BE0B30A76854}" type="presParOf" srcId="{E3808578-65A9-4CF0-8BF2-5385741BDD97}" destId="{A9625F46-A2C3-4A3B-960B-D7A48B282E9D}" srcOrd="1" destOrd="0" presId="urn:microsoft.com/office/officeart/2005/8/layout/hierarchy1"/>
    <dgm:cxn modelId="{C6E269CA-B29D-45F1-BC29-65508C0FDFFA}" type="presParOf" srcId="{65CD6072-19FB-4E11-B9EE-E5617D6CD581}" destId="{11DE5DB7-CF56-45FF-A65E-F8BB56294C5F}" srcOrd="1" destOrd="0" presId="urn:microsoft.com/office/officeart/2005/8/layout/hierarchy1"/>
    <dgm:cxn modelId="{12EDDD18-7296-4BC3-AC72-393ADF2DCDE9}" type="presParOf" srcId="{B56B33E7-4A38-41E9-A386-7427D34A87E2}" destId="{1A09C1B4-863C-4F7D-8C28-67E5DD8964A4}" srcOrd="2" destOrd="0" presId="urn:microsoft.com/office/officeart/2005/8/layout/hierarchy1"/>
    <dgm:cxn modelId="{E06164FC-D660-426A-90A6-9D970CE9D685}" type="presParOf" srcId="{B56B33E7-4A38-41E9-A386-7427D34A87E2}" destId="{A6075CE2-2998-49D8-8D62-9CDE141FB90A}" srcOrd="3" destOrd="0" presId="urn:microsoft.com/office/officeart/2005/8/layout/hierarchy1"/>
    <dgm:cxn modelId="{9AC3CEAA-64F9-43AA-9B0F-2E87C38C24EC}" type="presParOf" srcId="{A6075CE2-2998-49D8-8D62-9CDE141FB90A}" destId="{473EB60A-1115-4D10-B097-FB27E376C24D}" srcOrd="0" destOrd="0" presId="urn:microsoft.com/office/officeart/2005/8/layout/hierarchy1"/>
    <dgm:cxn modelId="{C0658257-B668-420A-BB00-3472A09F4018}" type="presParOf" srcId="{473EB60A-1115-4D10-B097-FB27E376C24D}" destId="{C5E91D81-0E6D-4F7A-AA80-19A640010195}" srcOrd="0" destOrd="0" presId="urn:microsoft.com/office/officeart/2005/8/layout/hierarchy1"/>
    <dgm:cxn modelId="{7FF55DE0-899C-41A4-8CBD-7951162D77F1}" type="presParOf" srcId="{473EB60A-1115-4D10-B097-FB27E376C24D}" destId="{6B14FA39-86D0-4140-BA9B-D04C374FE55D}" srcOrd="1" destOrd="0" presId="urn:microsoft.com/office/officeart/2005/8/layout/hierarchy1"/>
    <dgm:cxn modelId="{A272DB6B-B511-4F0C-80FC-D0607D24D118}" type="presParOf" srcId="{A6075CE2-2998-49D8-8D62-9CDE141FB90A}" destId="{709C208B-C788-4BF7-B737-B3E50938C5EE}" srcOrd="1" destOrd="0" presId="urn:microsoft.com/office/officeart/2005/8/layout/hierarchy1"/>
    <dgm:cxn modelId="{2DFD6C32-562A-4632-A706-EB800C3D6807}" type="presParOf" srcId="{709C208B-C788-4BF7-B737-B3E50938C5EE}" destId="{C56539B6-85EE-437E-800F-8B44A1205A3F}" srcOrd="0" destOrd="0" presId="urn:microsoft.com/office/officeart/2005/8/layout/hierarchy1"/>
    <dgm:cxn modelId="{633857E7-66D8-4737-9B6E-25954CB7F3B6}" type="presParOf" srcId="{709C208B-C788-4BF7-B737-B3E50938C5EE}" destId="{5FFCE07D-5D02-4D09-BD5D-12AD17D9FA2B}" srcOrd="1" destOrd="0" presId="urn:microsoft.com/office/officeart/2005/8/layout/hierarchy1"/>
    <dgm:cxn modelId="{9CC87BC4-9D96-4A3A-8105-58B2159D8162}" type="presParOf" srcId="{5FFCE07D-5D02-4D09-BD5D-12AD17D9FA2B}" destId="{B3C64F1F-28DD-4096-B701-967A53A0E206}" srcOrd="0" destOrd="0" presId="urn:microsoft.com/office/officeart/2005/8/layout/hierarchy1"/>
    <dgm:cxn modelId="{83A720EC-1531-46FD-AF86-25FE5B95CF40}" type="presParOf" srcId="{B3C64F1F-28DD-4096-B701-967A53A0E206}" destId="{A37A44EF-1F55-4489-BE97-4F9804AA86FD}" srcOrd="0" destOrd="0" presId="urn:microsoft.com/office/officeart/2005/8/layout/hierarchy1"/>
    <dgm:cxn modelId="{B4EEC9A7-F77C-4DEC-89B4-E3FF66DBB76E}" type="presParOf" srcId="{B3C64F1F-28DD-4096-B701-967A53A0E206}" destId="{B12FA8D7-4E44-45B8-A7F1-3EEDA1EF8A5C}" srcOrd="1" destOrd="0" presId="urn:microsoft.com/office/officeart/2005/8/layout/hierarchy1"/>
    <dgm:cxn modelId="{4D69F92C-E2DD-4429-878F-B00D149E6DBA}" type="presParOf" srcId="{5FFCE07D-5D02-4D09-BD5D-12AD17D9FA2B}" destId="{139B5E5F-8916-4E67-8EBD-46EDA96DBA10}" srcOrd="1" destOrd="0" presId="urn:microsoft.com/office/officeart/2005/8/layout/hierarchy1"/>
    <dgm:cxn modelId="{AB89CCC5-96EB-41C1-AD44-DA800F5F0F39}" type="presParOf" srcId="{709C208B-C788-4BF7-B737-B3E50938C5EE}" destId="{9C49479E-0127-46F0-8414-CC3016E9938B}" srcOrd="2" destOrd="0" presId="urn:microsoft.com/office/officeart/2005/8/layout/hierarchy1"/>
    <dgm:cxn modelId="{20862B13-DE23-4765-9E63-FC2B37D9E123}" type="presParOf" srcId="{709C208B-C788-4BF7-B737-B3E50938C5EE}" destId="{5E3AD581-7FEE-47CA-8971-D6EFB85F5E60}" srcOrd="3" destOrd="0" presId="urn:microsoft.com/office/officeart/2005/8/layout/hierarchy1"/>
    <dgm:cxn modelId="{BA983434-F500-48B2-8897-5448D6D26B30}" type="presParOf" srcId="{5E3AD581-7FEE-47CA-8971-D6EFB85F5E60}" destId="{7CB79247-B183-4EB1-9A8F-A01C30638A71}" srcOrd="0" destOrd="0" presId="urn:microsoft.com/office/officeart/2005/8/layout/hierarchy1"/>
    <dgm:cxn modelId="{49CCDA19-3974-4F27-AA52-13AC4BD54DCD}" type="presParOf" srcId="{7CB79247-B183-4EB1-9A8F-A01C30638A71}" destId="{0BEDF94E-4E9F-4673-8551-D94C2DD40A20}" srcOrd="0" destOrd="0" presId="urn:microsoft.com/office/officeart/2005/8/layout/hierarchy1"/>
    <dgm:cxn modelId="{935D8050-F057-43F8-9E4A-7ACA7431643C}" type="presParOf" srcId="{7CB79247-B183-4EB1-9A8F-A01C30638A71}" destId="{30AB7EE0-F768-4463-A156-4A6BB3795EA8}" srcOrd="1" destOrd="0" presId="urn:microsoft.com/office/officeart/2005/8/layout/hierarchy1"/>
    <dgm:cxn modelId="{D681D48E-13BF-4B12-85EE-6EC0005D9D13}" type="presParOf" srcId="{5E3AD581-7FEE-47CA-8971-D6EFB85F5E60}" destId="{D07E6549-B2E4-40D1-B037-6518C94D21DA}" srcOrd="1" destOrd="0" presId="urn:microsoft.com/office/officeart/2005/8/layout/hierarchy1"/>
    <dgm:cxn modelId="{CB561CC8-13B6-49D4-9C0A-3CF332CED75F}" type="presParOf" srcId="{709C208B-C788-4BF7-B737-B3E50938C5EE}" destId="{3B63EE8D-9612-456C-BD18-AADB1DDCE04D}" srcOrd="4" destOrd="0" presId="urn:microsoft.com/office/officeart/2005/8/layout/hierarchy1"/>
    <dgm:cxn modelId="{1907D747-6020-4965-9DF1-71FC93CFCFAC}" type="presParOf" srcId="{709C208B-C788-4BF7-B737-B3E50938C5EE}" destId="{306715E5-4FA9-4F04-9021-72E0DBA0B270}" srcOrd="5" destOrd="0" presId="urn:microsoft.com/office/officeart/2005/8/layout/hierarchy1"/>
    <dgm:cxn modelId="{5DE3FC4D-8F8D-4F06-AB47-019655C46C1A}" type="presParOf" srcId="{306715E5-4FA9-4F04-9021-72E0DBA0B270}" destId="{B6C09462-A129-4B0C-A999-907E149EBB96}" srcOrd="0" destOrd="0" presId="urn:microsoft.com/office/officeart/2005/8/layout/hierarchy1"/>
    <dgm:cxn modelId="{BD78D2F5-5FDF-462C-9D89-3EE7160F940C}" type="presParOf" srcId="{B6C09462-A129-4B0C-A999-907E149EBB96}" destId="{F7148340-149E-4484-8286-C9967E3FDF52}" srcOrd="0" destOrd="0" presId="urn:microsoft.com/office/officeart/2005/8/layout/hierarchy1"/>
    <dgm:cxn modelId="{4C2536E0-0446-47B5-AFA9-24ECF09DCADB}" type="presParOf" srcId="{B6C09462-A129-4B0C-A999-907E149EBB96}" destId="{6C69B584-325E-4A13-9AF8-C6582E505BC6}" srcOrd="1" destOrd="0" presId="urn:microsoft.com/office/officeart/2005/8/layout/hierarchy1"/>
    <dgm:cxn modelId="{3AA9FF03-4461-482A-9D82-BC3E2DD6FFCA}" type="presParOf" srcId="{306715E5-4FA9-4F04-9021-72E0DBA0B270}" destId="{594AD15D-908F-45EC-8828-AA1DBF4E538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D0C206-1347-40EB-9E25-BF4EC7B305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51C2B07-625A-4860-8CDE-7ED9E3FF58AC}">
      <dgm:prSet phldrT="[Text]" custT="1"/>
      <dgm:spPr/>
      <dgm:t>
        <a:bodyPr/>
        <a:lstStyle/>
        <a:p>
          <a:r>
            <a:rPr lang="en-US" sz="1600" dirty="0"/>
            <a:t>No. of Reviews &gt; 10 &amp; </a:t>
          </a:r>
        </a:p>
        <a:p>
          <a:r>
            <a:rPr lang="en-US" sz="1600" dirty="0"/>
            <a:t>Avg. Rating Score &gt; 90</a:t>
          </a:r>
        </a:p>
      </dgm:t>
    </dgm:pt>
    <dgm:pt modelId="{6FF1E693-3FD0-45EA-96BD-0397AF6CA6D0}" type="parTrans" cxnId="{3C8A21A2-7C4D-4699-809F-1ED4D0DA6135}">
      <dgm:prSet/>
      <dgm:spPr/>
      <dgm:t>
        <a:bodyPr/>
        <a:lstStyle/>
        <a:p>
          <a:endParaRPr lang="en-US"/>
        </a:p>
      </dgm:t>
    </dgm:pt>
    <dgm:pt modelId="{BBE1DC47-43F5-4C49-8D75-F7257F4202A7}" type="sibTrans" cxnId="{3C8A21A2-7C4D-4699-809F-1ED4D0DA6135}">
      <dgm:prSet/>
      <dgm:spPr/>
      <dgm:t>
        <a:bodyPr/>
        <a:lstStyle/>
        <a:p>
          <a:endParaRPr lang="en-US"/>
        </a:p>
      </dgm:t>
    </dgm:pt>
    <dgm:pt modelId="{079C0C70-4586-487F-8256-97E18F157792}">
      <dgm:prSet phldrT="[Text]" custT="1"/>
      <dgm:spPr/>
      <dgm:t>
        <a:bodyPr/>
        <a:lstStyle/>
        <a:p>
          <a:r>
            <a:rPr lang="en-US" sz="1600" dirty="0"/>
            <a:t>Germany: 18%</a:t>
          </a:r>
        </a:p>
      </dgm:t>
    </dgm:pt>
    <dgm:pt modelId="{D597FFAA-1869-4992-B7D6-C7F394A6E031}" type="parTrans" cxnId="{C40576EB-3332-4686-99CE-76BB631336D1}">
      <dgm:prSet/>
      <dgm:spPr/>
      <dgm:t>
        <a:bodyPr/>
        <a:lstStyle/>
        <a:p>
          <a:endParaRPr lang="en-US"/>
        </a:p>
      </dgm:t>
    </dgm:pt>
    <dgm:pt modelId="{8561BD4D-6D7F-4C5D-A5C7-0617B459F75F}" type="sibTrans" cxnId="{C40576EB-3332-4686-99CE-76BB631336D1}">
      <dgm:prSet/>
      <dgm:spPr/>
      <dgm:t>
        <a:bodyPr/>
        <a:lstStyle/>
        <a:p>
          <a:endParaRPr lang="en-US"/>
        </a:p>
      </dgm:t>
    </dgm:pt>
    <dgm:pt modelId="{B0822E5A-3B82-43B2-B5E1-04CD3FC68170}">
      <dgm:prSet phldrT="[Text]" custT="1"/>
      <dgm:spPr/>
      <dgm:t>
        <a:bodyPr/>
        <a:lstStyle/>
        <a:p>
          <a:r>
            <a:rPr lang="en-US" sz="1600" dirty="0"/>
            <a:t>France: 22%</a:t>
          </a:r>
        </a:p>
      </dgm:t>
    </dgm:pt>
    <dgm:pt modelId="{7D463893-E4DA-49D7-B76F-F3FD1725247F}" type="sibTrans" cxnId="{2B070B50-274E-4FAF-8F63-16CC255C00C0}">
      <dgm:prSet/>
      <dgm:spPr/>
      <dgm:t>
        <a:bodyPr/>
        <a:lstStyle/>
        <a:p>
          <a:endParaRPr lang="en-US"/>
        </a:p>
      </dgm:t>
    </dgm:pt>
    <dgm:pt modelId="{32271CD8-D556-48DC-AF20-CDD9179D96D2}" type="parTrans" cxnId="{2B070B50-274E-4FAF-8F63-16CC255C00C0}">
      <dgm:prSet/>
      <dgm:spPr/>
      <dgm:t>
        <a:bodyPr/>
        <a:lstStyle/>
        <a:p>
          <a:endParaRPr lang="en-US"/>
        </a:p>
      </dgm:t>
    </dgm:pt>
    <dgm:pt modelId="{AB1CDB28-391A-427C-9C0F-22035F354ADE}" type="pres">
      <dgm:prSet presAssocID="{83D0C206-1347-40EB-9E25-BF4EC7B3051E}" presName="diagram" presStyleCnt="0">
        <dgm:presLayoutVars>
          <dgm:chPref val="1"/>
          <dgm:dir/>
          <dgm:animOne val="branch"/>
          <dgm:animLvl val="lvl"/>
          <dgm:resizeHandles/>
        </dgm:presLayoutVars>
      </dgm:prSet>
      <dgm:spPr/>
    </dgm:pt>
    <dgm:pt modelId="{82180BF2-CE71-48E9-B5E3-7DE50B7A8F1D}" type="pres">
      <dgm:prSet presAssocID="{651C2B07-625A-4860-8CDE-7ED9E3FF58AC}" presName="root" presStyleCnt="0"/>
      <dgm:spPr/>
    </dgm:pt>
    <dgm:pt modelId="{34E9EFDE-ACB4-4CB6-9FED-954D3FA50978}" type="pres">
      <dgm:prSet presAssocID="{651C2B07-625A-4860-8CDE-7ED9E3FF58AC}" presName="rootComposite" presStyleCnt="0"/>
      <dgm:spPr/>
    </dgm:pt>
    <dgm:pt modelId="{A22C859A-5FAC-4219-BB0C-6584408B25BD}" type="pres">
      <dgm:prSet presAssocID="{651C2B07-625A-4860-8CDE-7ED9E3FF58AC}" presName="rootText" presStyleLbl="node1" presStyleIdx="0" presStyleCnt="1" custScaleX="568889" custScaleY="193730"/>
      <dgm:spPr/>
    </dgm:pt>
    <dgm:pt modelId="{F7CA698E-6E26-4263-8E37-A85A26CE085D}" type="pres">
      <dgm:prSet presAssocID="{651C2B07-625A-4860-8CDE-7ED9E3FF58AC}" presName="rootConnector" presStyleLbl="node1" presStyleIdx="0" presStyleCnt="1"/>
      <dgm:spPr/>
    </dgm:pt>
    <dgm:pt modelId="{DCC7F2A2-044E-456C-9A59-9BF5C61A1DD9}" type="pres">
      <dgm:prSet presAssocID="{651C2B07-625A-4860-8CDE-7ED9E3FF58AC}" presName="childShape" presStyleCnt="0"/>
      <dgm:spPr/>
    </dgm:pt>
    <dgm:pt modelId="{7AF69745-FD53-4462-8136-8A45850A1A34}" type="pres">
      <dgm:prSet presAssocID="{32271CD8-D556-48DC-AF20-CDD9179D96D2}" presName="Name13" presStyleLbl="parChTrans1D2" presStyleIdx="0" presStyleCnt="2"/>
      <dgm:spPr/>
    </dgm:pt>
    <dgm:pt modelId="{9C4929FD-520D-4BE2-AFA3-BE0C8EC21F12}" type="pres">
      <dgm:prSet presAssocID="{B0822E5A-3B82-43B2-B5E1-04CD3FC68170}" presName="childText" presStyleLbl="bgAcc1" presStyleIdx="0" presStyleCnt="2" custScaleX="409633" custScaleY="133088">
        <dgm:presLayoutVars>
          <dgm:bulletEnabled val="1"/>
        </dgm:presLayoutVars>
      </dgm:prSet>
      <dgm:spPr/>
    </dgm:pt>
    <dgm:pt modelId="{379E0267-C958-4BBD-8F94-AB679EA48B2D}" type="pres">
      <dgm:prSet presAssocID="{D597FFAA-1869-4992-B7D6-C7F394A6E031}" presName="Name13" presStyleLbl="parChTrans1D2" presStyleIdx="1" presStyleCnt="2"/>
      <dgm:spPr/>
    </dgm:pt>
    <dgm:pt modelId="{FB43641A-2293-4387-AB20-87C0C2F046C5}" type="pres">
      <dgm:prSet presAssocID="{079C0C70-4586-487F-8256-97E18F157792}" presName="childText" presStyleLbl="bgAcc1" presStyleIdx="1" presStyleCnt="2" custScaleX="457946" custScaleY="145701">
        <dgm:presLayoutVars>
          <dgm:bulletEnabled val="1"/>
        </dgm:presLayoutVars>
      </dgm:prSet>
      <dgm:spPr/>
    </dgm:pt>
  </dgm:ptLst>
  <dgm:cxnLst>
    <dgm:cxn modelId="{143EB76B-CCC3-47EB-B4EC-815FAD4C41D8}" type="presOf" srcId="{B0822E5A-3B82-43B2-B5E1-04CD3FC68170}" destId="{9C4929FD-520D-4BE2-AFA3-BE0C8EC21F12}" srcOrd="0" destOrd="0" presId="urn:microsoft.com/office/officeart/2005/8/layout/hierarchy3"/>
    <dgm:cxn modelId="{2B070B50-274E-4FAF-8F63-16CC255C00C0}" srcId="{651C2B07-625A-4860-8CDE-7ED9E3FF58AC}" destId="{B0822E5A-3B82-43B2-B5E1-04CD3FC68170}" srcOrd="0" destOrd="0" parTransId="{32271CD8-D556-48DC-AF20-CDD9179D96D2}" sibTransId="{7D463893-E4DA-49D7-B76F-F3FD1725247F}"/>
    <dgm:cxn modelId="{B663277D-9153-42DA-8D72-0BB9F618D577}" type="presOf" srcId="{651C2B07-625A-4860-8CDE-7ED9E3FF58AC}" destId="{A22C859A-5FAC-4219-BB0C-6584408B25BD}" srcOrd="0" destOrd="0" presId="urn:microsoft.com/office/officeart/2005/8/layout/hierarchy3"/>
    <dgm:cxn modelId="{4519E28E-FACA-4C10-8291-B3684A766873}" type="presOf" srcId="{83D0C206-1347-40EB-9E25-BF4EC7B3051E}" destId="{AB1CDB28-391A-427C-9C0F-22035F354ADE}" srcOrd="0" destOrd="0" presId="urn:microsoft.com/office/officeart/2005/8/layout/hierarchy3"/>
    <dgm:cxn modelId="{69F1FC99-A896-464A-9C2D-8602A4EE7371}" type="presOf" srcId="{079C0C70-4586-487F-8256-97E18F157792}" destId="{FB43641A-2293-4387-AB20-87C0C2F046C5}" srcOrd="0" destOrd="0" presId="urn:microsoft.com/office/officeart/2005/8/layout/hierarchy3"/>
    <dgm:cxn modelId="{3C8A21A2-7C4D-4699-809F-1ED4D0DA6135}" srcId="{83D0C206-1347-40EB-9E25-BF4EC7B3051E}" destId="{651C2B07-625A-4860-8CDE-7ED9E3FF58AC}" srcOrd="0" destOrd="0" parTransId="{6FF1E693-3FD0-45EA-96BD-0397AF6CA6D0}" sibTransId="{BBE1DC47-43F5-4C49-8D75-F7257F4202A7}"/>
    <dgm:cxn modelId="{9DB8AFB9-7476-4C49-B186-D55B3054CEE5}" type="presOf" srcId="{D597FFAA-1869-4992-B7D6-C7F394A6E031}" destId="{379E0267-C958-4BBD-8F94-AB679EA48B2D}" srcOrd="0" destOrd="0" presId="urn:microsoft.com/office/officeart/2005/8/layout/hierarchy3"/>
    <dgm:cxn modelId="{B83A24BC-608E-4B3C-8941-6D124B33E91F}" type="presOf" srcId="{651C2B07-625A-4860-8CDE-7ED9E3FF58AC}" destId="{F7CA698E-6E26-4263-8E37-A85A26CE085D}" srcOrd="1" destOrd="0" presId="urn:microsoft.com/office/officeart/2005/8/layout/hierarchy3"/>
    <dgm:cxn modelId="{5B4564D1-784F-4A2D-A5D2-4E113D372DCA}" type="presOf" srcId="{32271CD8-D556-48DC-AF20-CDD9179D96D2}" destId="{7AF69745-FD53-4462-8136-8A45850A1A34}" srcOrd="0" destOrd="0" presId="urn:microsoft.com/office/officeart/2005/8/layout/hierarchy3"/>
    <dgm:cxn modelId="{C40576EB-3332-4686-99CE-76BB631336D1}" srcId="{651C2B07-625A-4860-8CDE-7ED9E3FF58AC}" destId="{079C0C70-4586-487F-8256-97E18F157792}" srcOrd="1" destOrd="0" parTransId="{D597FFAA-1869-4992-B7D6-C7F394A6E031}" sibTransId="{8561BD4D-6D7F-4C5D-A5C7-0617B459F75F}"/>
    <dgm:cxn modelId="{09E01010-3DFB-409D-B6AC-03A675FBC6BC}" type="presParOf" srcId="{AB1CDB28-391A-427C-9C0F-22035F354ADE}" destId="{82180BF2-CE71-48E9-B5E3-7DE50B7A8F1D}" srcOrd="0" destOrd="0" presId="urn:microsoft.com/office/officeart/2005/8/layout/hierarchy3"/>
    <dgm:cxn modelId="{0F8A34B6-5AF7-47D2-8BB4-AD850915BA6B}" type="presParOf" srcId="{82180BF2-CE71-48E9-B5E3-7DE50B7A8F1D}" destId="{34E9EFDE-ACB4-4CB6-9FED-954D3FA50978}" srcOrd="0" destOrd="0" presId="urn:microsoft.com/office/officeart/2005/8/layout/hierarchy3"/>
    <dgm:cxn modelId="{2658A4D8-A4B2-491D-B3DB-6188E2FCEFA5}" type="presParOf" srcId="{34E9EFDE-ACB4-4CB6-9FED-954D3FA50978}" destId="{A22C859A-5FAC-4219-BB0C-6584408B25BD}" srcOrd="0" destOrd="0" presId="urn:microsoft.com/office/officeart/2005/8/layout/hierarchy3"/>
    <dgm:cxn modelId="{388F74C6-3CA3-4C68-A5C4-1FC789C49BC2}" type="presParOf" srcId="{34E9EFDE-ACB4-4CB6-9FED-954D3FA50978}" destId="{F7CA698E-6E26-4263-8E37-A85A26CE085D}" srcOrd="1" destOrd="0" presId="urn:microsoft.com/office/officeart/2005/8/layout/hierarchy3"/>
    <dgm:cxn modelId="{36B23B02-87EB-4F14-ABB2-3A109BC924B5}" type="presParOf" srcId="{82180BF2-CE71-48E9-B5E3-7DE50B7A8F1D}" destId="{DCC7F2A2-044E-456C-9A59-9BF5C61A1DD9}" srcOrd="1" destOrd="0" presId="urn:microsoft.com/office/officeart/2005/8/layout/hierarchy3"/>
    <dgm:cxn modelId="{0CB686D3-BB9A-4581-986D-87C1DC37F8D3}" type="presParOf" srcId="{DCC7F2A2-044E-456C-9A59-9BF5C61A1DD9}" destId="{7AF69745-FD53-4462-8136-8A45850A1A34}" srcOrd="0" destOrd="0" presId="urn:microsoft.com/office/officeart/2005/8/layout/hierarchy3"/>
    <dgm:cxn modelId="{C96E1BD8-4B24-48F8-A22A-890D2BD2CFE6}" type="presParOf" srcId="{DCC7F2A2-044E-456C-9A59-9BF5C61A1DD9}" destId="{9C4929FD-520D-4BE2-AFA3-BE0C8EC21F12}" srcOrd="1" destOrd="0" presId="urn:microsoft.com/office/officeart/2005/8/layout/hierarchy3"/>
    <dgm:cxn modelId="{D2A3E0B0-7B60-49AB-BA76-B4BAF2DBB93C}" type="presParOf" srcId="{DCC7F2A2-044E-456C-9A59-9BF5C61A1DD9}" destId="{379E0267-C958-4BBD-8F94-AB679EA48B2D}" srcOrd="2" destOrd="0" presId="urn:microsoft.com/office/officeart/2005/8/layout/hierarchy3"/>
    <dgm:cxn modelId="{27A42B91-C1E7-43AE-A805-8B67624322B5}" type="presParOf" srcId="{DCC7F2A2-044E-456C-9A59-9BF5C61A1DD9}" destId="{FB43641A-2293-4387-AB20-87C0C2F046C5}"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D0C206-1347-40EB-9E25-BF4EC7B305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51C2B07-625A-4860-8CDE-7ED9E3FF58AC}">
      <dgm:prSet phldrT="[Text]" custT="1"/>
      <dgm:spPr>
        <a:solidFill>
          <a:srgbClr val="156082">
            <a:hueOff val="0"/>
            <a:satOff val="0"/>
            <a:lumOff val="0"/>
            <a:alphaOff val="0"/>
          </a:srgbClr>
        </a:solidFill>
        <a:ln w="19050" cap="flat" cmpd="sng" algn="ctr">
          <a:solidFill>
            <a:prstClr val="white">
              <a:hueOff val="0"/>
              <a:satOff val="0"/>
              <a:lumOff val="0"/>
              <a:alphaOff val="0"/>
            </a:prstClr>
          </a:solidFill>
          <a:prstDash val="solid"/>
          <a:miter lim="800000"/>
        </a:ln>
        <a:effectLst/>
      </dgm:spPr>
      <dgm:t>
        <a:bodyPr spcFirstLastPara="0" vert="horz" wrap="square" lIns="30480" tIns="20320" rIns="30480" bIns="2032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Aptos" panose="02110004020202020204"/>
              <a:ea typeface="+mn-ea"/>
              <a:cs typeface="+mn-cs"/>
            </a:rPr>
            <a:t>Experience  &gt; 10yrs &amp;</a:t>
          </a:r>
        </a:p>
        <a:p>
          <a:pPr marL="0" lvl="0" indent="0" algn="ctr" defTabSz="711200">
            <a:lnSpc>
              <a:spcPct val="90000"/>
            </a:lnSpc>
            <a:spcBef>
              <a:spcPct val="0"/>
            </a:spcBef>
            <a:spcAft>
              <a:spcPct val="35000"/>
            </a:spcAft>
            <a:buNone/>
          </a:pPr>
          <a:r>
            <a:rPr lang="en-US" sz="1600" kern="1200" dirty="0">
              <a:solidFill>
                <a:prstClr val="white"/>
              </a:solidFill>
              <a:latin typeface="Aptos" panose="02110004020202020204"/>
              <a:ea typeface="+mn-ea"/>
              <a:cs typeface="+mn-cs"/>
            </a:rPr>
            <a:t>Response Rate &gt; 90</a:t>
          </a:r>
        </a:p>
      </dgm:t>
    </dgm:pt>
    <dgm:pt modelId="{6FF1E693-3FD0-45EA-96BD-0397AF6CA6D0}" type="parTrans" cxnId="{3C8A21A2-7C4D-4699-809F-1ED4D0DA6135}">
      <dgm:prSet/>
      <dgm:spPr/>
      <dgm:t>
        <a:bodyPr/>
        <a:lstStyle/>
        <a:p>
          <a:endParaRPr lang="en-US"/>
        </a:p>
      </dgm:t>
    </dgm:pt>
    <dgm:pt modelId="{BBE1DC47-43F5-4C49-8D75-F7257F4202A7}" type="sibTrans" cxnId="{3C8A21A2-7C4D-4699-809F-1ED4D0DA6135}">
      <dgm:prSet/>
      <dgm:spPr/>
      <dgm:t>
        <a:bodyPr/>
        <a:lstStyle/>
        <a:p>
          <a:endParaRPr lang="en-US"/>
        </a:p>
      </dgm:t>
    </dgm:pt>
    <dgm:pt modelId="{079C0C70-4586-487F-8256-97E18F157792}">
      <dgm:prSet phldrT="[Text]" custT="1"/>
      <dgm:spPr/>
      <dgm:t>
        <a:bodyPr/>
        <a:lstStyle/>
        <a:p>
          <a:pPr algn="ctr"/>
          <a:r>
            <a:rPr lang="en-US" sz="1600" dirty="0"/>
            <a:t>Germany: 27%</a:t>
          </a:r>
        </a:p>
      </dgm:t>
    </dgm:pt>
    <dgm:pt modelId="{D597FFAA-1869-4992-B7D6-C7F394A6E031}" type="parTrans" cxnId="{C40576EB-3332-4686-99CE-76BB631336D1}">
      <dgm:prSet/>
      <dgm:spPr/>
      <dgm:t>
        <a:bodyPr/>
        <a:lstStyle/>
        <a:p>
          <a:endParaRPr lang="en-US"/>
        </a:p>
      </dgm:t>
    </dgm:pt>
    <dgm:pt modelId="{8561BD4D-6D7F-4C5D-A5C7-0617B459F75F}" type="sibTrans" cxnId="{C40576EB-3332-4686-99CE-76BB631336D1}">
      <dgm:prSet/>
      <dgm:spPr/>
      <dgm:t>
        <a:bodyPr/>
        <a:lstStyle/>
        <a:p>
          <a:endParaRPr lang="en-US"/>
        </a:p>
      </dgm:t>
    </dgm:pt>
    <dgm:pt modelId="{B0822E5A-3B82-43B2-B5E1-04CD3FC68170}">
      <dgm:prSet phldrT="[Text]" custT="1"/>
      <dgm:spPr/>
      <dgm:t>
        <a:bodyPr/>
        <a:lstStyle/>
        <a:p>
          <a:r>
            <a:rPr lang="en-US" sz="1600" dirty="0"/>
            <a:t>France: 54%</a:t>
          </a:r>
        </a:p>
      </dgm:t>
    </dgm:pt>
    <dgm:pt modelId="{7D463893-E4DA-49D7-B76F-F3FD1725247F}" type="sibTrans" cxnId="{2B070B50-274E-4FAF-8F63-16CC255C00C0}">
      <dgm:prSet/>
      <dgm:spPr/>
      <dgm:t>
        <a:bodyPr/>
        <a:lstStyle/>
        <a:p>
          <a:endParaRPr lang="en-US"/>
        </a:p>
      </dgm:t>
    </dgm:pt>
    <dgm:pt modelId="{32271CD8-D556-48DC-AF20-CDD9179D96D2}" type="parTrans" cxnId="{2B070B50-274E-4FAF-8F63-16CC255C00C0}">
      <dgm:prSet/>
      <dgm:spPr/>
      <dgm:t>
        <a:bodyPr/>
        <a:lstStyle/>
        <a:p>
          <a:endParaRPr lang="en-US"/>
        </a:p>
      </dgm:t>
    </dgm:pt>
    <dgm:pt modelId="{7C496EE7-5783-42EF-9B95-965FB8117E88}" type="pres">
      <dgm:prSet presAssocID="{83D0C206-1347-40EB-9E25-BF4EC7B3051E}" presName="diagram" presStyleCnt="0">
        <dgm:presLayoutVars>
          <dgm:chPref val="1"/>
          <dgm:dir/>
          <dgm:animOne val="branch"/>
          <dgm:animLvl val="lvl"/>
          <dgm:resizeHandles/>
        </dgm:presLayoutVars>
      </dgm:prSet>
      <dgm:spPr/>
    </dgm:pt>
    <dgm:pt modelId="{D747DC3F-101B-4778-89E7-54C7BD04E227}" type="pres">
      <dgm:prSet presAssocID="{651C2B07-625A-4860-8CDE-7ED9E3FF58AC}" presName="root" presStyleCnt="0"/>
      <dgm:spPr/>
    </dgm:pt>
    <dgm:pt modelId="{4F6F16DB-F638-4455-B8C0-239426B46C63}" type="pres">
      <dgm:prSet presAssocID="{651C2B07-625A-4860-8CDE-7ED9E3FF58AC}" presName="rootComposite" presStyleCnt="0"/>
      <dgm:spPr/>
    </dgm:pt>
    <dgm:pt modelId="{D0B2E27E-F29E-4D4C-B3E7-12D9448FC62B}" type="pres">
      <dgm:prSet presAssocID="{651C2B07-625A-4860-8CDE-7ED9E3FF58AC}" presName="rootText" presStyleLbl="node1" presStyleIdx="0" presStyleCnt="1" custScaleX="353103" custScaleY="131874"/>
      <dgm:spPr>
        <a:xfrm>
          <a:off x="1" y="238"/>
          <a:ext cx="2983829" cy="422515"/>
        </a:xfrm>
        <a:prstGeom prst="roundRect">
          <a:avLst>
            <a:gd name="adj" fmla="val 10000"/>
          </a:avLst>
        </a:prstGeom>
      </dgm:spPr>
    </dgm:pt>
    <dgm:pt modelId="{512CE401-92B3-49EF-A78C-41D48AA5DAA1}" type="pres">
      <dgm:prSet presAssocID="{651C2B07-625A-4860-8CDE-7ED9E3FF58AC}" presName="rootConnector" presStyleLbl="node1" presStyleIdx="0" presStyleCnt="1"/>
      <dgm:spPr/>
    </dgm:pt>
    <dgm:pt modelId="{FF915633-86B4-42A1-9E2E-77D52AB331CA}" type="pres">
      <dgm:prSet presAssocID="{651C2B07-625A-4860-8CDE-7ED9E3FF58AC}" presName="childShape" presStyleCnt="0"/>
      <dgm:spPr/>
    </dgm:pt>
    <dgm:pt modelId="{3BDF44FA-590D-4C0B-A3DA-A708864A47B5}" type="pres">
      <dgm:prSet presAssocID="{32271CD8-D556-48DC-AF20-CDD9179D96D2}" presName="Name13" presStyleLbl="parChTrans1D2" presStyleIdx="0" presStyleCnt="2"/>
      <dgm:spPr/>
    </dgm:pt>
    <dgm:pt modelId="{6354E217-47E9-4BC2-88BB-C640867AF72A}" type="pres">
      <dgm:prSet presAssocID="{B0822E5A-3B82-43B2-B5E1-04CD3FC68170}" presName="childText" presStyleLbl="bgAcc1" presStyleIdx="0" presStyleCnt="2" custScaleX="235557" custScaleY="87833">
        <dgm:presLayoutVars>
          <dgm:bulletEnabled val="1"/>
        </dgm:presLayoutVars>
      </dgm:prSet>
      <dgm:spPr/>
    </dgm:pt>
    <dgm:pt modelId="{6AB05C7D-ABEE-485F-85CE-D4298D138292}" type="pres">
      <dgm:prSet presAssocID="{D597FFAA-1869-4992-B7D6-C7F394A6E031}" presName="Name13" presStyleLbl="parChTrans1D2" presStyleIdx="1" presStyleCnt="2"/>
      <dgm:spPr/>
    </dgm:pt>
    <dgm:pt modelId="{BE62ABF6-C41C-4F53-BF72-DA2B05A5111F}" type="pres">
      <dgm:prSet presAssocID="{079C0C70-4586-487F-8256-97E18F157792}" presName="childText" presStyleLbl="bgAcc1" presStyleIdx="1" presStyleCnt="2" custScaleX="247242" custScaleY="80418">
        <dgm:presLayoutVars>
          <dgm:bulletEnabled val="1"/>
        </dgm:presLayoutVars>
      </dgm:prSet>
      <dgm:spPr/>
    </dgm:pt>
  </dgm:ptLst>
  <dgm:cxnLst>
    <dgm:cxn modelId="{C5E3BE0C-94FA-4978-B416-572758D5536D}" type="presOf" srcId="{651C2B07-625A-4860-8CDE-7ED9E3FF58AC}" destId="{D0B2E27E-F29E-4D4C-B3E7-12D9448FC62B}" srcOrd="0" destOrd="0" presId="urn:microsoft.com/office/officeart/2005/8/layout/hierarchy3"/>
    <dgm:cxn modelId="{F54FCB22-20BD-49E9-A353-4AD3FC3670A6}" type="presOf" srcId="{B0822E5A-3B82-43B2-B5E1-04CD3FC68170}" destId="{6354E217-47E9-4BC2-88BB-C640867AF72A}" srcOrd="0" destOrd="0" presId="urn:microsoft.com/office/officeart/2005/8/layout/hierarchy3"/>
    <dgm:cxn modelId="{DD4E213C-23AC-4A6F-ACCA-F98DD4373C19}" type="presOf" srcId="{D597FFAA-1869-4992-B7D6-C7F394A6E031}" destId="{6AB05C7D-ABEE-485F-85CE-D4298D138292}" srcOrd="0" destOrd="0" presId="urn:microsoft.com/office/officeart/2005/8/layout/hierarchy3"/>
    <dgm:cxn modelId="{3A37934C-0CE4-4A59-BD81-DE1C8FF211FE}" type="presOf" srcId="{079C0C70-4586-487F-8256-97E18F157792}" destId="{BE62ABF6-C41C-4F53-BF72-DA2B05A5111F}" srcOrd="0" destOrd="0" presId="urn:microsoft.com/office/officeart/2005/8/layout/hierarchy3"/>
    <dgm:cxn modelId="{2B070B50-274E-4FAF-8F63-16CC255C00C0}" srcId="{651C2B07-625A-4860-8CDE-7ED9E3FF58AC}" destId="{B0822E5A-3B82-43B2-B5E1-04CD3FC68170}" srcOrd="0" destOrd="0" parTransId="{32271CD8-D556-48DC-AF20-CDD9179D96D2}" sibTransId="{7D463893-E4DA-49D7-B76F-F3FD1725247F}"/>
    <dgm:cxn modelId="{6696F490-1288-4DA7-A723-62987DE7229E}" type="presOf" srcId="{651C2B07-625A-4860-8CDE-7ED9E3FF58AC}" destId="{512CE401-92B3-49EF-A78C-41D48AA5DAA1}" srcOrd="1" destOrd="0" presId="urn:microsoft.com/office/officeart/2005/8/layout/hierarchy3"/>
    <dgm:cxn modelId="{3C8A21A2-7C4D-4699-809F-1ED4D0DA6135}" srcId="{83D0C206-1347-40EB-9E25-BF4EC7B3051E}" destId="{651C2B07-625A-4860-8CDE-7ED9E3FF58AC}" srcOrd="0" destOrd="0" parTransId="{6FF1E693-3FD0-45EA-96BD-0397AF6CA6D0}" sibTransId="{BBE1DC47-43F5-4C49-8D75-F7257F4202A7}"/>
    <dgm:cxn modelId="{6A42AFD1-48FA-4A84-9EF2-C2113D7D3C3B}" type="presOf" srcId="{83D0C206-1347-40EB-9E25-BF4EC7B3051E}" destId="{7C496EE7-5783-42EF-9B95-965FB8117E88}" srcOrd="0" destOrd="0" presId="urn:microsoft.com/office/officeart/2005/8/layout/hierarchy3"/>
    <dgm:cxn modelId="{BA3537D9-4A7F-4486-A4A2-60583D3F0D3C}" type="presOf" srcId="{32271CD8-D556-48DC-AF20-CDD9179D96D2}" destId="{3BDF44FA-590D-4C0B-A3DA-A708864A47B5}" srcOrd="0" destOrd="0" presId="urn:microsoft.com/office/officeart/2005/8/layout/hierarchy3"/>
    <dgm:cxn modelId="{C40576EB-3332-4686-99CE-76BB631336D1}" srcId="{651C2B07-625A-4860-8CDE-7ED9E3FF58AC}" destId="{079C0C70-4586-487F-8256-97E18F157792}" srcOrd="1" destOrd="0" parTransId="{D597FFAA-1869-4992-B7D6-C7F394A6E031}" sibTransId="{8561BD4D-6D7F-4C5D-A5C7-0617B459F75F}"/>
    <dgm:cxn modelId="{BDA61F6F-CE9B-4AAC-817E-5E068D8D2007}" type="presParOf" srcId="{7C496EE7-5783-42EF-9B95-965FB8117E88}" destId="{D747DC3F-101B-4778-89E7-54C7BD04E227}" srcOrd="0" destOrd="0" presId="urn:microsoft.com/office/officeart/2005/8/layout/hierarchy3"/>
    <dgm:cxn modelId="{BF99A3F2-5109-46A1-96FD-5DEE30ACDF09}" type="presParOf" srcId="{D747DC3F-101B-4778-89E7-54C7BD04E227}" destId="{4F6F16DB-F638-4455-B8C0-239426B46C63}" srcOrd="0" destOrd="0" presId="urn:microsoft.com/office/officeart/2005/8/layout/hierarchy3"/>
    <dgm:cxn modelId="{44A60DD6-F3A1-42D6-844B-6647AE0704D9}" type="presParOf" srcId="{4F6F16DB-F638-4455-B8C0-239426B46C63}" destId="{D0B2E27E-F29E-4D4C-B3E7-12D9448FC62B}" srcOrd="0" destOrd="0" presId="urn:microsoft.com/office/officeart/2005/8/layout/hierarchy3"/>
    <dgm:cxn modelId="{71431D0A-51C4-46F6-BE90-442FD1BDB320}" type="presParOf" srcId="{4F6F16DB-F638-4455-B8C0-239426B46C63}" destId="{512CE401-92B3-49EF-A78C-41D48AA5DAA1}" srcOrd="1" destOrd="0" presId="urn:microsoft.com/office/officeart/2005/8/layout/hierarchy3"/>
    <dgm:cxn modelId="{8F50C623-EDB0-4782-8E6B-EEF0E3AB10EF}" type="presParOf" srcId="{D747DC3F-101B-4778-89E7-54C7BD04E227}" destId="{FF915633-86B4-42A1-9E2E-77D52AB331CA}" srcOrd="1" destOrd="0" presId="urn:microsoft.com/office/officeart/2005/8/layout/hierarchy3"/>
    <dgm:cxn modelId="{B2114409-C11A-46A7-851A-A0AE4B78B58B}" type="presParOf" srcId="{FF915633-86B4-42A1-9E2E-77D52AB331CA}" destId="{3BDF44FA-590D-4C0B-A3DA-A708864A47B5}" srcOrd="0" destOrd="0" presId="urn:microsoft.com/office/officeart/2005/8/layout/hierarchy3"/>
    <dgm:cxn modelId="{B78764DD-6652-4C2D-9BD6-C14B24B85250}" type="presParOf" srcId="{FF915633-86B4-42A1-9E2E-77D52AB331CA}" destId="{6354E217-47E9-4BC2-88BB-C640867AF72A}" srcOrd="1" destOrd="0" presId="urn:microsoft.com/office/officeart/2005/8/layout/hierarchy3"/>
    <dgm:cxn modelId="{EBAB1D87-1EA5-43F7-B401-57EF29676897}" type="presParOf" srcId="{FF915633-86B4-42A1-9E2E-77D52AB331CA}" destId="{6AB05C7D-ABEE-485F-85CE-D4298D138292}" srcOrd="2" destOrd="0" presId="urn:microsoft.com/office/officeart/2005/8/layout/hierarchy3"/>
    <dgm:cxn modelId="{DC3AA38A-53F2-468F-98FB-2FA940BD6DB2}" type="presParOf" srcId="{FF915633-86B4-42A1-9E2E-77D52AB331CA}" destId="{BE62ABF6-C41C-4F53-BF72-DA2B05A5111F}"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D0C206-1347-40EB-9E25-BF4EC7B305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51C2B07-625A-4860-8CDE-7ED9E3FF58AC}">
      <dgm:prSet phldrT="[Text]" custT="1"/>
      <dgm:spPr>
        <a:solidFill>
          <a:srgbClr val="156082">
            <a:hueOff val="0"/>
            <a:satOff val="0"/>
            <a:lumOff val="0"/>
            <a:alphaOff val="0"/>
          </a:srgbClr>
        </a:solidFill>
        <a:ln w="19050" cap="flat" cmpd="sng" algn="ctr">
          <a:solidFill>
            <a:prstClr val="white">
              <a:hueOff val="0"/>
              <a:satOff val="0"/>
              <a:lumOff val="0"/>
              <a:alphaOff val="0"/>
            </a:prstClr>
          </a:solidFill>
          <a:prstDash val="solid"/>
          <a:miter lim="800000"/>
        </a:ln>
        <a:effectLst/>
      </dgm:spPr>
      <dgm:t>
        <a:bodyPr spcFirstLastPara="0" vert="horz" wrap="square" lIns="30480" tIns="20320" rIns="30480" bIns="20320" numCol="1" spcCol="1270" anchor="ctr" anchorCtr="0"/>
        <a:lstStyle/>
        <a:p>
          <a:pPr marL="0" lvl="0" indent="0" algn="ctr" defTabSz="711200">
            <a:lnSpc>
              <a:spcPct val="90000"/>
            </a:lnSpc>
            <a:spcBef>
              <a:spcPct val="0"/>
            </a:spcBef>
            <a:spcAft>
              <a:spcPct val="35000"/>
            </a:spcAft>
            <a:buNone/>
          </a:pPr>
          <a:r>
            <a:rPr lang="en-US" sz="1600" kern="1200" dirty="0">
              <a:solidFill>
                <a:prstClr val="white"/>
              </a:solidFill>
              <a:latin typeface="Aptos" panose="02110004020202020204"/>
              <a:ea typeface="+mn-ea"/>
              <a:cs typeface="+mn-cs"/>
            </a:rPr>
            <a:t>Laptop Friendly – Private Rooms</a:t>
          </a:r>
        </a:p>
      </dgm:t>
    </dgm:pt>
    <dgm:pt modelId="{6FF1E693-3FD0-45EA-96BD-0397AF6CA6D0}" type="parTrans" cxnId="{3C8A21A2-7C4D-4699-809F-1ED4D0DA6135}">
      <dgm:prSet/>
      <dgm:spPr/>
      <dgm:t>
        <a:bodyPr/>
        <a:lstStyle/>
        <a:p>
          <a:endParaRPr lang="en-US"/>
        </a:p>
      </dgm:t>
    </dgm:pt>
    <dgm:pt modelId="{BBE1DC47-43F5-4C49-8D75-F7257F4202A7}" type="sibTrans" cxnId="{3C8A21A2-7C4D-4699-809F-1ED4D0DA6135}">
      <dgm:prSet/>
      <dgm:spPr/>
      <dgm:t>
        <a:bodyPr/>
        <a:lstStyle/>
        <a:p>
          <a:endParaRPr lang="en-US"/>
        </a:p>
      </dgm:t>
    </dgm:pt>
    <dgm:pt modelId="{079C0C70-4586-487F-8256-97E18F157792}">
      <dgm:prSet phldrT="[Text]" custT="1"/>
      <dgm:spPr/>
      <dgm:t>
        <a:bodyPr/>
        <a:lstStyle/>
        <a:p>
          <a:r>
            <a:rPr lang="en-US" sz="1600" dirty="0"/>
            <a:t>Germany: 60%</a:t>
          </a:r>
        </a:p>
      </dgm:t>
    </dgm:pt>
    <dgm:pt modelId="{D597FFAA-1869-4992-B7D6-C7F394A6E031}" type="parTrans" cxnId="{C40576EB-3332-4686-99CE-76BB631336D1}">
      <dgm:prSet/>
      <dgm:spPr/>
      <dgm:t>
        <a:bodyPr/>
        <a:lstStyle/>
        <a:p>
          <a:endParaRPr lang="en-US"/>
        </a:p>
      </dgm:t>
    </dgm:pt>
    <dgm:pt modelId="{8561BD4D-6D7F-4C5D-A5C7-0617B459F75F}" type="sibTrans" cxnId="{C40576EB-3332-4686-99CE-76BB631336D1}">
      <dgm:prSet/>
      <dgm:spPr/>
      <dgm:t>
        <a:bodyPr/>
        <a:lstStyle/>
        <a:p>
          <a:endParaRPr lang="en-US"/>
        </a:p>
      </dgm:t>
    </dgm:pt>
    <dgm:pt modelId="{B0822E5A-3B82-43B2-B5E1-04CD3FC68170}">
      <dgm:prSet phldrT="[Text]" custT="1"/>
      <dgm:spPr/>
      <dgm:t>
        <a:bodyPr/>
        <a:lstStyle/>
        <a:p>
          <a:r>
            <a:rPr lang="en-US" sz="1600" dirty="0"/>
            <a:t>France: 39%</a:t>
          </a:r>
        </a:p>
      </dgm:t>
    </dgm:pt>
    <dgm:pt modelId="{7D463893-E4DA-49D7-B76F-F3FD1725247F}" type="sibTrans" cxnId="{2B070B50-274E-4FAF-8F63-16CC255C00C0}">
      <dgm:prSet/>
      <dgm:spPr/>
      <dgm:t>
        <a:bodyPr/>
        <a:lstStyle/>
        <a:p>
          <a:endParaRPr lang="en-US"/>
        </a:p>
      </dgm:t>
    </dgm:pt>
    <dgm:pt modelId="{32271CD8-D556-48DC-AF20-CDD9179D96D2}" type="parTrans" cxnId="{2B070B50-274E-4FAF-8F63-16CC255C00C0}">
      <dgm:prSet/>
      <dgm:spPr/>
      <dgm:t>
        <a:bodyPr/>
        <a:lstStyle/>
        <a:p>
          <a:endParaRPr lang="en-US"/>
        </a:p>
      </dgm:t>
    </dgm:pt>
    <dgm:pt modelId="{A6279CA1-A30E-4CE0-A357-2CA60A7E8CCC}" type="pres">
      <dgm:prSet presAssocID="{83D0C206-1347-40EB-9E25-BF4EC7B3051E}" presName="diagram" presStyleCnt="0">
        <dgm:presLayoutVars>
          <dgm:chPref val="1"/>
          <dgm:dir/>
          <dgm:animOne val="branch"/>
          <dgm:animLvl val="lvl"/>
          <dgm:resizeHandles/>
        </dgm:presLayoutVars>
      </dgm:prSet>
      <dgm:spPr/>
    </dgm:pt>
    <dgm:pt modelId="{4379A700-0B01-4D7C-86BD-F0BE7503DE74}" type="pres">
      <dgm:prSet presAssocID="{651C2B07-625A-4860-8CDE-7ED9E3FF58AC}" presName="root" presStyleCnt="0"/>
      <dgm:spPr/>
    </dgm:pt>
    <dgm:pt modelId="{5CD125AE-EBA7-4344-B649-BE81BE466F25}" type="pres">
      <dgm:prSet presAssocID="{651C2B07-625A-4860-8CDE-7ED9E3FF58AC}" presName="rootComposite" presStyleCnt="0"/>
      <dgm:spPr/>
    </dgm:pt>
    <dgm:pt modelId="{6AF449B4-6FD3-4BCB-A9B4-50F86F909760}" type="pres">
      <dgm:prSet presAssocID="{651C2B07-625A-4860-8CDE-7ED9E3FF58AC}" presName="rootText" presStyleLbl="node1" presStyleIdx="0" presStyleCnt="1" custScaleX="569836" custScaleY="182027" custLinFactNeighborX="147" custLinFactNeighborY="-74052"/>
      <dgm:spPr>
        <a:xfrm>
          <a:off x="373486" y="105"/>
          <a:ext cx="2317070" cy="495646"/>
        </a:xfrm>
        <a:prstGeom prst="roundRect">
          <a:avLst>
            <a:gd name="adj" fmla="val 10000"/>
          </a:avLst>
        </a:prstGeom>
      </dgm:spPr>
    </dgm:pt>
    <dgm:pt modelId="{24B53715-0E67-47E2-A1B4-78BC82059776}" type="pres">
      <dgm:prSet presAssocID="{651C2B07-625A-4860-8CDE-7ED9E3FF58AC}" presName="rootConnector" presStyleLbl="node1" presStyleIdx="0" presStyleCnt="1"/>
      <dgm:spPr/>
    </dgm:pt>
    <dgm:pt modelId="{CF1812BB-252A-4C95-9498-E7D47DD6DBDE}" type="pres">
      <dgm:prSet presAssocID="{651C2B07-625A-4860-8CDE-7ED9E3FF58AC}" presName="childShape" presStyleCnt="0"/>
      <dgm:spPr/>
    </dgm:pt>
    <dgm:pt modelId="{92E5B84A-A2FA-4F42-99A6-F60D47872E76}" type="pres">
      <dgm:prSet presAssocID="{32271CD8-D556-48DC-AF20-CDD9179D96D2}" presName="Name13" presStyleLbl="parChTrans1D2" presStyleIdx="0" presStyleCnt="2"/>
      <dgm:spPr/>
    </dgm:pt>
    <dgm:pt modelId="{758E6711-2CC2-4F6D-A08E-3D936AAAC3D6}" type="pres">
      <dgm:prSet presAssocID="{B0822E5A-3B82-43B2-B5E1-04CD3FC68170}" presName="childText" presStyleLbl="bgAcc1" presStyleIdx="0" presStyleCnt="2" custScaleX="384000" custScaleY="164153">
        <dgm:presLayoutVars>
          <dgm:bulletEnabled val="1"/>
        </dgm:presLayoutVars>
      </dgm:prSet>
      <dgm:spPr/>
    </dgm:pt>
    <dgm:pt modelId="{B2599220-117A-4202-A53F-3C912CA82969}" type="pres">
      <dgm:prSet presAssocID="{D597FFAA-1869-4992-B7D6-C7F394A6E031}" presName="Name13" presStyleLbl="parChTrans1D2" presStyleIdx="1" presStyleCnt="2"/>
      <dgm:spPr/>
    </dgm:pt>
    <dgm:pt modelId="{B66BBDD4-67C5-40DE-8670-43C80C32E7C4}" type="pres">
      <dgm:prSet presAssocID="{079C0C70-4586-487F-8256-97E18F157792}" presName="childText" presStyleLbl="bgAcc1" presStyleIdx="1" presStyleCnt="2" custScaleX="372588" custScaleY="156799">
        <dgm:presLayoutVars>
          <dgm:bulletEnabled val="1"/>
        </dgm:presLayoutVars>
      </dgm:prSet>
      <dgm:spPr/>
    </dgm:pt>
  </dgm:ptLst>
  <dgm:cxnLst>
    <dgm:cxn modelId="{AD6E1B19-76A6-4CAC-8611-0650A97EEFAF}" type="presOf" srcId="{32271CD8-D556-48DC-AF20-CDD9179D96D2}" destId="{92E5B84A-A2FA-4F42-99A6-F60D47872E76}" srcOrd="0" destOrd="0" presId="urn:microsoft.com/office/officeart/2005/8/layout/hierarchy3"/>
    <dgm:cxn modelId="{C814B45F-E770-4892-B9D2-C22F20B175F1}" type="presOf" srcId="{079C0C70-4586-487F-8256-97E18F157792}" destId="{B66BBDD4-67C5-40DE-8670-43C80C32E7C4}" srcOrd="0" destOrd="0" presId="urn:microsoft.com/office/officeart/2005/8/layout/hierarchy3"/>
    <dgm:cxn modelId="{C9B3FC63-59D5-43D2-8799-81750F31C37E}" type="presOf" srcId="{B0822E5A-3B82-43B2-B5E1-04CD3FC68170}" destId="{758E6711-2CC2-4F6D-A08E-3D936AAAC3D6}" srcOrd="0" destOrd="0" presId="urn:microsoft.com/office/officeart/2005/8/layout/hierarchy3"/>
    <dgm:cxn modelId="{2B070B50-274E-4FAF-8F63-16CC255C00C0}" srcId="{651C2B07-625A-4860-8CDE-7ED9E3FF58AC}" destId="{B0822E5A-3B82-43B2-B5E1-04CD3FC68170}" srcOrd="0" destOrd="0" parTransId="{32271CD8-D556-48DC-AF20-CDD9179D96D2}" sibTransId="{7D463893-E4DA-49D7-B76F-F3FD1725247F}"/>
    <dgm:cxn modelId="{999CD571-15BC-4040-BCCA-6AF65512DE9D}" type="presOf" srcId="{D597FFAA-1869-4992-B7D6-C7F394A6E031}" destId="{B2599220-117A-4202-A53F-3C912CA82969}" srcOrd="0" destOrd="0" presId="urn:microsoft.com/office/officeart/2005/8/layout/hierarchy3"/>
    <dgm:cxn modelId="{CCB8357C-8408-4B34-A1A6-AFEA1432F1FF}" type="presOf" srcId="{651C2B07-625A-4860-8CDE-7ED9E3FF58AC}" destId="{6AF449B4-6FD3-4BCB-A9B4-50F86F909760}" srcOrd="0" destOrd="0" presId="urn:microsoft.com/office/officeart/2005/8/layout/hierarchy3"/>
    <dgm:cxn modelId="{A14B85A0-2243-462C-90E1-099948DD6E0D}" type="presOf" srcId="{651C2B07-625A-4860-8CDE-7ED9E3FF58AC}" destId="{24B53715-0E67-47E2-A1B4-78BC82059776}" srcOrd="1" destOrd="0" presId="urn:microsoft.com/office/officeart/2005/8/layout/hierarchy3"/>
    <dgm:cxn modelId="{3C8A21A2-7C4D-4699-809F-1ED4D0DA6135}" srcId="{83D0C206-1347-40EB-9E25-BF4EC7B3051E}" destId="{651C2B07-625A-4860-8CDE-7ED9E3FF58AC}" srcOrd="0" destOrd="0" parTransId="{6FF1E693-3FD0-45EA-96BD-0397AF6CA6D0}" sibTransId="{BBE1DC47-43F5-4C49-8D75-F7257F4202A7}"/>
    <dgm:cxn modelId="{E526C4C9-97AC-4888-B50E-8AB8F21D2EA0}" type="presOf" srcId="{83D0C206-1347-40EB-9E25-BF4EC7B3051E}" destId="{A6279CA1-A30E-4CE0-A357-2CA60A7E8CCC}" srcOrd="0" destOrd="0" presId="urn:microsoft.com/office/officeart/2005/8/layout/hierarchy3"/>
    <dgm:cxn modelId="{C40576EB-3332-4686-99CE-76BB631336D1}" srcId="{651C2B07-625A-4860-8CDE-7ED9E3FF58AC}" destId="{079C0C70-4586-487F-8256-97E18F157792}" srcOrd="1" destOrd="0" parTransId="{D597FFAA-1869-4992-B7D6-C7F394A6E031}" sibTransId="{8561BD4D-6D7F-4C5D-A5C7-0617B459F75F}"/>
    <dgm:cxn modelId="{3A9851E9-2F9F-4E17-80CD-71B1820868C7}" type="presParOf" srcId="{A6279CA1-A30E-4CE0-A357-2CA60A7E8CCC}" destId="{4379A700-0B01-4D7C-86BD-F0BE7503DE74}" srcOrd="0" destOrd="0" presId="urn:microsoft.com/office/officeart/2005/8/layout/hierarchy3"/>
    <dgm:cxn modelId="{5718FBCC-7BAD-4BD3-8F48-AA625175F257}" type="presParOf" srcId="{4379A700-0B01-4D7C-86BD-F0BE7503DE74}" destId="{5CD125AE-EBA7-4344-B649-BE81BE466F25}" srcOrd="0" destOrd="0" presId="urn:microsoft.com/office/officeart/2005/8/layout/hierarchy3"/>
    <dgm:cxn modelId="{63B6A188-AB9E-4573-A5C5-93E289A45B57}" type="presParOf" srcId="{5CD125AE-EBA7-4344-B649-BE81BE466F25}" destId="{6AF449B4-6FD3-4BCB-A9B4-50F86F909760}" srcOrd="0" destOrd="0" presId="urn:microsoft.com/office/officeart/2005/8/layout/hierarchy3"/>
    <dgm:cxn modelId="{6585E55E-E2AE-4AC8-830D-984E489970E2}" type="presParOf" srcId="{5CD125AE-EBA7-4344-B649-BE81BE466F25}" destId="{24B53715-0E67-47E2-A1B4-78BC82059776}" srcOrd="1" destOrd="0" presId="urn:microsoft.com/office/officeart/2005/8/layout/hierarchy3"/>
    <dgm:cxn modelId="{E8A093FB-E17B-424F-A49B-9ECBAC30FD4F}" type="presParOf" srcId="{4379A700-0B01-4D7C-86BD-F0BE7503DE74}" destId="{CF1812BB-252A-4C95-9498-E7D47DD6DBDE}" srcOrd="1" destOrd="0" presId="urn:microsoft.com/office/officeart/2005/8/layout/hierarchy3"/>
    <dgm:cxn modelId="{DF3A4A1B-3000-4D38-93B2-D4239C8B1530}" type="presParOf" srcId="{CF1812BB-252A-4C95-9498-E7D47DD6DBDE}" destId="{92E5B84A-A2FA-4F42-99A6-F60D47872E76}" srcOrd="0" destOrd="0" presId="urn:microsoft.com/office/officeart/2005/8/layout/hierarchy3"/>
    <dgm:cxn modelId="{7B5D0B3C-DB36-4765-A1BC-87835100694A}" type="presParOf" srcId="{CF1812BB-252A-4C95-9498-E7D47DD6DBDE}" destId="{758E6711-2CC2-4F6D-A08E-3D936AAAC3D6}" srcOrd="1" destOrd="0" presId="urn:microsoft.com/office/officeart/2005/8/layout/hierarchy3"/>
    <dgm:cxn modelId="{DA0D3948-758F-40A4-A92D-FF6B1768FF41}" type="presParOf" srcId="{CF1812BB-252A-4C95-9498-E7D47DD6DBDE}" destId="{B2599220-117A-4202-A53F-3C912CA82969}" srcOrd="2" destOrd="0" presId="urn:microsoft.com/office/officeart/2005/8/layout/hierarchy3"/>
    <dgm:cxn modelId="{451C9C2F-BDC1-4049-988A-DF2676FDB5B2}" type="presParOf" srcId="{CF1812BB-252A-4C95-9498-E7D47DD6DBDE}" destId="{B66BBDD4-67C5-40DE-8670-43C80C32E7C4}" srcOrd="3"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3D0C206-1347-40EB-9E25-BF4EC7B305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51C2B07-625A-4860-8CDE-7ED9E3FF58AC}">
      <dgm:prSet phldrT="[Text]" custT="1"/>
      <dgm:spPr/>
      <dgm:t>
        <a:bodyPr/>
        <a:lstStyle/>
        <a:p>
          <a:r>
            <a:rPr lang="en-US" sz="1600" dirty="0" err="1"/>
            <a:t>WiFi</a:t>
          </a:r>
          <a:r>
            <a:rPr lang="en-US" sz="1600" dirty="0"/>
            <a:t> - </a:t>
          </a:r>
          <a:r>
            <a:rPr lang="en-US" sz="1600" dirty="0" err="1"/>
            <a:t>availabilty</a:t>
          </a:r>
          <a:endParaRPr lang="en-US" sz="1600" dirty="0"/>
        </a:p>
      </dgm:t>
    </dgm:pt>
    <dgm:pt modelId="{6FF1E693-3FD0-45EA-96BD-0397AF6CA6D0}" type="parTrans" cxnId="{3C8A21A2-7C4D-4699-809F-1ED4D0DA6135}">
      <dgm:prSet/>
      <dgm:spPr/>
      <dgm:t>
        <a:bodyPr/>
        <a:lstStyle/>
        <a:p>
          <a:endParaRPr lang="en-US"/>
        </a:p>
      </dgm:t>
    </dgm:pt>
    <dgm:pt modelId="{BBE1DC47-43F5-4C49-8D75-F7257F4202A7}" type="sibTrans" cxnId="{3C8A21A2-7C4D-4699-809F-1ED4D0DA6135}">
      <dgm:prSet/>
      <dgm:spPr/>
      <dgm:t>
        <a:bodyPr/>
        <a:lstStyle/>
        <a:p>
          <a:endParaRPr lang="en-US"/>
        </a:p>
      </dgm:t>
    </dgm:pt>
    <dgm:pt modelId="{079C0C70-4586-487F-8256-97E18F157792}">
      <dgm:prSet phldrT="[Text]" custT="1"/>
      <dgm:spPr/>
      <dgm:t>
        <a:bodyPr/>
        <a:lstStyle/>
        <a:p>
          <a:r>
            <a:rPr lang="en-US" sz="1600" dirty="0"/>
            <a:t>Germany: 95%</a:t>
          </a:r>
        </a:p>
      </dgm:t>
    </dgm:pt>
    <dgm:pt modelId="{D597FFAA-1869-4992-B7D6-C7F394A6E031}" type="parTrans" cxnId="{C40576EB-3332-4686-99CE-76BB631336D1}">
      <dgm:prSet/>
      <dgm:spPr/>
      <dgm:t>
        <a:bodyPr/>
        <a:lstStyle/>
        <a:p>
          <a:endParaRPr lang="en-US"/>
        </a:p>
      </dgm:t>
    </dgm:pt>
    <dgm:pt modelId="{8561BD4D-6D7F-4C5D-A5C7-0617B459F75F}" type="sibTrans" cxnId="{C40576EB-3332-4686-99CE-76BB631336D1}">
      <dgm:prSet/>
      <dgm:spPr/>
      <dgm:t>
        <a:bodyPr/>
        <a:lstStyle/>
        <a:p>
          <a:endParaRPr lang="en-US"/>
        </a:p>
      </dgm:t>
    </dgm:pt>
    <dgm:pt modelId="{B0822E5A-3B82-43B2-B5E1-04CD3FC68170}">
      <dgm:prSet phldrT="[Text]" custT="1"/>
      <dgm:spPr/>
      <dgm:t>
        <a:bodyPr/>
        <a:lstStyle/>
        <a:p>
          <a:r>
            <a:rPr lang="en-US" sz="1600" dirty="0"/>
            <a:t>France: 94%</a:t>
          </a:r>
        </a:p>
      </dgm:t>
    </dgm:pt>
    <dgm:pt modelId="{7D463893-E4DA-49D7-B76F-F3FD1725247F}" type="sibTrans" cxnId="{2B070B50-274E-4FAF-8F63-16CC255C00C0}">
      <dgm:prSet/>
      <dgm:spPr/>
      <dgm:t>
        <a:bodyPr/>
        <a:lstStyle/>
        <a:p>
          <a:endParaRPr lang="en-US"/>
        </a:p>
      </dgm:t>
    </dgm:pt>
    <dgm:pt modelId="{32271CD8-D556-48DC-AF20-CDD9179D96D2}" type="parTrans" cxnId="{2B070B50-274E-4FAF-8F63-16CC255C00C0}">
      <dgm:prSet/>
      <dgm:spPr/>
      <dgm:t>
        <a:bodyPr/>
        <a:lstStyle/>
        <a:p>
          <a:endParaRPr lang="en-US"/>
        </a:p>
      </dgm:t>
    </dgm:pt>
    <dgm:pt modelId="{F192713E-C460-4D81-98EF-943DDA2C881F}" type="pres">
      <dgm:prSet presAssocID="{83D0C206-1347-40EB-9E25-BF4EC7B3051E}" presName="diagram" presStyleCnt="0">
        <dgm:presLayoutVars>
          <dgm:chPref val="1"/>
          <dgm:dir/>
          <dgm:animOne val="branch"/>
          <dgm:animLvl val="lvl"/>
          <dgm:resizeHandles/>
        </dgm:presLayoutVars>
      </dgm:prSet>
      <dgm:spPr/>
    </dgm:pt>
    <dgm:pt modelId="{231FDFE1-F855-4B69-9AB2-2B895FF9BCFA}" type="pres">
      <dgm:prSet presAssocID="{651C2B07-625A-4860-8CDE-7ED9E3FF58AC}" presName="root" presStyleCnt="0"/>
      <dgm:spPr/>
    </dgm:pt>
    <dgm:pt modelId="{787D860B-2EE1-49EE-A5A9-7D31980142B0}" type="pres">
      <dgm:prSet presAssocID="{651C2B07-625A-4860-8CDE-7ED9E3FF58AC}" presName="rootComposite" presStyleCnt="0"/>
      <dgm:spPr/>
    </dgm:pt>
    <dgm:pt modelId="{33BE9814-E5D4-41BE-B988-04D5E6F9B247}" type="pres">
      <dgm:prSet presAssocID="{651C2B07-625A-4860-8CDE-7ED9E3FF58AC}" presName="rootText" presStyleLbl="node1" presStyleIdx="0" presStyleCnt="1" custScaleX="354066"/>
      <dgm:spPr/>
    </dgm:pt>
    <dgm:pt modelId="{791955DF-9477-4CF4-BA88-8173D15CFA48}" type="pres">
      <dgm:prSet presAssocID="{651C2B07-625A-4860-8CDE-7ED9E3FF58AC}" presName="rootConnector" presStyleLbl="node1" presStyleIdx="0" presStyleCnt="1"/>
      <dgm:spPr/>
    </dgm:pt>
    <dgm:pt modelId="{19122B41-BE8F-4971-ABB0-95C8C74FC18E}" type="pres">
      <dgm:prSet presAssocID="{651C2B07-625A-4860-8CDE-7ED9E3FF58AC}" presName="childShape" presStyleCnt="0"/>
      <dgm:spPr/>
    </dgm:pt>
    <dgm:pt modelId="{2E2EB178-8C21-4F16-83FD-870DBCD87C12}" type="pres">
      <dgm:prSet presAssocID="{32271CD8-D556-48DC-AF20-CDD9179D96D2}" presName="Name13" presStyleLbl="parChTrans1D2" presStyleIdx="0" presStyleCnt="2"/>
      <dgm:spPr/>
    </dgm:pt>
    <dgm:pt modelId="{2A1D1C08-B708-40B8-888C-D237DE7A69DA}" type="pres">
      <dgm:prSet presAssocID="{B0822E5A-3B82-43B2-B5E1-04CD3FC68170}" presName="childText" presStyleLbl="bgAcc1" presStyleIdx="0" presStyleCnt="2" custScaleX="222339" custScaleY="86702" custLinFactNeighborX="41685" custLinFactNeighborY="-5370">
        <dgm:presLayoutVars>
          <dgm:bulletEnabled val="1"/>
        </dgm:presLayoutVars>
      </dgm:prSet>
      <dgm:spPr/>
    </dgm:pt>
    <dgm:pt modelId="{66DB23E5-29B8-4257-AD9D-A3C7FB2E16E0}" type="pres">
      <dgm:prSet presAssocID="{D597FFAA-1869-4992-B7D6-C7F394A6E031}" presName="Name13" presStyleLbl="parChTrans1D2" presStyleIdx="1" presStyleCnt="2"/>
      <dgm:spPr/>
    </dgm:pt>
    <dgm:pt modelId="{2478E86D-7A20-47C1-8AA8-EE49F4EDEED7}" type="pres">
      <dgm:prSet presAssocID="{079C0C70-4586-487F-8256-97E18F157792}" presName="childText" presStyleLbl="bgAcc1" presStyleIdx="1" presStyleCnt="2" custScaleX="230341" custScaleY="103074" custLinFactNeighborX="42424" custLinFactNeighborY="11871">
        <dgm:presLayoutVars>
          <dgm:bulletEnabled val="1"/>
        </dgm:presLayoutVars>
      </dgm:prSet>
      <dgm:spPr/>
    </dgm:pt>
  </dgm:ptLst>
  <dgm:cxnLst>
    <dgm:cxn modelId="{11C5FF1C-D11A-480D-9189-1EEABF88FB79}" type="presOf" srcId="{651C2B07-625A-4860-8CDE-7ED9E3FF58AC}" destId="{33BE9814-E5D4-41BE-B988-04D5E6F9B247}" srcOrd="0" destOrd="0" presId="urn:microsoft.com/office/officeart/2005/8/layout/hierarchy3"/>
    <dgm:cxn modelId="{0EE1302D-F116-4923-ADA4-93357D467535}" type="presOf" srcId="{651C2B07-625A-4860-8CDE-7ED9E3FF58AC}" destId="{791955DF-9477-4CF4-BA88-8173D15CFA48}" srcOrd="1" destOrd="0" presId="urn:microsoft.com/office/officeart/2005/8/layout/hierarchy3"/>
    <dgm:cxn modelId="{324FE949-9315-481F-8348-0F92900AF743}" type="presOf" srcId="{D597FFAA-1869-4992-B7D6-C7F394A6E031}" destId="{66DB23E5-29B8-4257-AD9D-A3C7FB2E16E0}" srcOrd="0" destOrd="0" presId="urn:microsoft.com/office/officeart/2005/8/layout/hierarchy3"/>
    <dgm:cxn modelId="{2B070B50-274E-4FAF-8F63-16CC255C00C0}" srcId="{651C2B07-625A-4860-8CDE-7ED9E3FF58AC}" destId="{B0822E5A-3B82-43B2-B5E1-04CD3FC68170}" srcOrd="0" destOrd="0" parTransId="{32271CD8-D556-48DC-AF20-CDD9179D96D2}" sibTransId="{7D463893-E4DA-49D7-B76F-F3FD1725247F}"/>
    <dgm:cxn modelId="{68B58772-1BF9-4A65-A748-EB7CFE4D3BAE}" type="presOf" srcId="{32271CD8-D556-48DC-AF20-CDD9179D96D2}" destId="{2E2EB178-8C21-4F16-83FD-870DBCD87C12}" srcOrd="0" destOrd="0" presId="urn:microsoft.com/office/officeart/2005/8/layout/hierarchy3"/>
    <dgm:cxn modelId="{3C8A21A2-7C4D-4699-809F-1ED4D0DA6135}" srcId="{83D0C206-1347-40EB-9E25-BF4EC7B3051E}" destId="{651C2B07-625A-4860-8CDE-7ED9E3FF58AC}" srcOrd="0" destOrd="0" parTransId="{6FF1E693-3FD0-45EA-96BD-0397AF6CA6D0}" sibTransId="{BBE1DC47-43F5-4C49-8D75-F7257F4202A7}"/>
    <dgm:cxn modelId="{9C192BA4-FCA8-400B-809E-511061050AF5}" type="presOf" srcId="{83D0C206-1347-40EB-9E25-BF4EC7B3051E}" destId="{F192713E-C460-4D81-98EF-943DDA2C881F}" srcOrd="0" destOrd="0" presId="urn:microsoft.com/office/officeart/2005/8/layout/hierarchy3"/>
    <dgm:cxn modelId="{C40576EB-3332-4686-99CE-76BB631336D1}" srcId="{651C2B07-625A-4860-8CDE-7ED9E3FF58AC}" destId="{079C0C70-4586-487F-8256-97E18F157792}" srcOrd="1" destOrd="0" parTransId="{D597FFAA-1869-4992-B7D6-C7F394A6E031}" sibTransId="{8561BD4D-6D7F-4C5D-A5C7-0617B459F75F}"/>
    <dgm:cxn modelId="{623D3FF2-8D7E-44FF-BDEB-CEBAD4D76339}" type="presOf" srcId="{B0822E5A-3B82-43B2-B5E1-04CD3FC68170}" destId="{2A1D1C08-B708-40B8-888C-D237DE7A69DA}" srcOrd="0" destOrd="0" presId="urn:microsoft.com/office/officeart/2005/8/layout/hierarchy3"/>
    <dgm:cxn modelId="{151A3AF8-73CD-44FF-B0A5-4AB419EA2636}" type="presOf" srcId="{079C0C70-4586-487F-8256-97E18F157792}" destId="{2478E86D-7A20-47C1-8AA8-EE49F4EDEED7}" srcOrd="0" destOrd="0" presId="urn:microsoft.com/office/officeart/2005/8/layout/hierarchy3"/>
    <dgm:cxn modelId="{EB42FE74-2EAA-4720-9389-16D40BD69AEB}" type="presParOf" srcId="{F192713E-C460-4D81-98EF-943DDA2C881F}" destId="{231FDFE1-F855-4B69-9AB2-2B895FF9BCFA}" srcOrd="0" destOrd="0" presId="urn:microsoft.com/office/officeart/2005/8/layout/hierarchy3"/>
    <dgm:cxn modelId="{840D347E-0A8C-455F-AA9C-9AD8F216E90B}" type="presParOf" srcId="{231FDFE1-F855-4B69-9AB2-2B895FF9BCFA}" destId="{787D860B-2EE1-49EE-A5A9-7D31980142B0}" srcOrd="0" destOrd="0" presId="urn:microsoft.com/office/officeart/2005/8/layout/hierarchy3"/>
    <dgm:cxn modelId="{592DB86A-FA7E-454E-BB8A-80D91889ED4F}" type="presParOf" srcId="{787D860B-2EE1-49EE-A5A9-7D31980142B0}" destId="{33BE9814-E5D4-41BE-B988-04D5E6F9B247}" srcOrd="0" destOrd="0" presId="urn:microsoft.com/office/officeart/2005/8/layout/hierarchy3"/>
    <dgm:cxn modelId="{0EDE0A93-7D79-48F9-B87C-B90E40EF6955}" type="presParOf" srcId="{787D860B-2EE1-49EE-A5A9-7D31980142B0}" destId="{791955DF-9477-4CF4-BA88-8173D15CFA48}" srcOrd="1" destOrd="0" presId="urn:microsoft.com/office/officeart/2005/8/layout/hierarchy3"/>
    <dgm:cxn modelId="{7D67E1FE-4775-4AF0-80B3-B589C966A803}" type="presParOf" srcId="{231FDFE1-F855-4B69-9AB2-2B895FF9BCFA}" destId="{19122B41-BE8F-4971-ABB0-95C8C74FC18E}" srcOrd="1" destOrd="0" presId="urn:microsoft.com/office/officeart/2005/8/layout/hierarchy3"/>
    <dgm:cxn modelId="{387F276B-C0E3-4718-AF28-147FF62D4391}" type="presParOf" srcId="{19122B41-BE8F-4971-ABB0-95C8C74FC18E}" destId="{2E2EB178-8C21-4F16-83FD-870DBCD87C12}" srcOrd="0" destOrd="0" presId="urn:microsoft.com/office/officeart/2005/8/layout/hierarchy3"/>
    <dgm:cxn modelId="{D2CC3E89-1DCE-49E3-AA9A-0B4FBC0C09F0}" type="presParOf" srcId="{19122B41-BE8F-4971-ABB0-95C8C74FC18E}" destId="{2A1D1C08-B708-40B8-888C-D237DE7A69DA}" srcOrd="1" destOrd="0" presId="urn:microsoft.com/office/officeart/2005/8/layout/hierarchy3"/>
    <dgm:cxn modelId="{4FC9E279-D7EC-40D5-959F-7BD4A5953697}" type="presParOf" srcId="{19122B41-BE8F-4971-ABB0-95C8C74FC18E}" destId="{66DB23E5-29B8-4257-AD9D-A3C7FB2E16E0}" srcOrd="2" destOrd="0" presId="urn:microsoft.com/office/officeart/2005/8/layout/hierarchy3"/>
    <dgm:cxn modelId="{F814EAD5-4D2A-48EB-8EA0-E3D7B10DA2B1}" type="presParOf" srcId="{19122B41-BE8F-4971-ABB0-95C8C74FC18E}" destId="{2478E86D-7A20-47C1-8AA8-EE49F4EDEED7}" srcOrd="3"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D0C206-1347-40EB-9E25-BF4EC7B305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51C2B07-625A-4860-8CDE-7ED9E3FF58AC}">
      <dgm:prSet phldrT="[Text]"/>
      <dgm:spPr/>
      <dgm:t>
        <a:bodyPr/>
        <a:lstStyle/>
        <a:p>
          <a:r>
            <a:rPr lang="en-US" dirty="0"/>
            <a:t>Family-Friendly with more than 3 Beds</a:t>
          </a:r>
        </a:p>
      </dgm:t>
    </dgm:pt>
    <dgm:pt modelId="{6FF1E693-3FD0-45EA-96BD-0397AF6CA6D0}" type="parTrans" cxnId="{3C8A21A2-7C4D-4699-809F-1ED4D0DA6135}">
      <dgm:prSet/>
      <dgm:spPr/>
      <dgm:t>
        <a:bodyPr/>
        <a:lstStyle/>
        <a:p>
          <a:endParaRPr lang="en-US"/>
        </a:p>
      </dgm:t>
    </dgm:pt>
    <dgm:pt modelId="{BBE1DC47-43F5-4C49-8D75-F7257F4202A7}" type="sibTrans" cxnId="{3C8A21A2-7C4D-4699-809F-1ED4D0DA6135}">
      <dgm:prSet/>
      <dgm:spPr/>
      <dgm:t>
        <a:bodyPr/>
        <a:lstStyle/>
        <a:p>
          <a:endParaRPr lang="en-US"/>
        </a:p>
      </dgm:t>
    </dgm:pt>
    <dgm:pt modelId="{079C0C70-4586-487F-8256-97E18F157792}">
      <dgm:prSet phldrT="[Text]" custT="1"/>
      <dgm:spPr/>
      <dgm:t>
        <a:bodyPr/>
        <a:lstStyle/>
        <a:p>
          <a:r>
            <a:rPr lang="en-US" sz="1600" dirty="0"/>
            <a:t>Germany: 85%</a:t>
          </a:r>
        </a:p>
      </dgm:t>
    </dgm:pt>
    <dgm:pt modelId="{D597FFAA-1869-4992-B7D6-C7F394A6E031}" type="parTrans" cxnId="{C40576EB-3332-4686-99CE-76BB631336D1}">
      <dgm:prSet/>
      <dgm:spPr/>
      <dgm:t>
        <a:bodyPr/>
        <a:lstStyle/>
        <a:p>
          <a:endParaRPr lang="en-US"/>
        </a:p>
      </dgm:t>
    </dgm:pt>
    <dgm:pt modelId="{8561BD4D-6D7F-4C5D-A5C7-0617B459F75F}" type="sibTrans" cxnId="{C40576EB-3332-4686-99CE-76BB631336D1}">
      <dgm:prSet/>
      <dgm:spPr/>
      <dgm:t>
        <a:bodyPr/>
        <a:lstStyle/>
        <a:p>
          <a:endParaRPr lang="en-US"/>
        </a:p>
      </dgm:t>
    </dgm:pt>
    <dgm:pt modelId="{B0822E5A-3B82-43B2-B5E1-04CD3FC68170}">
      <dgm:prSet phldrT="[Text]" custT="1"/>
      <dgm:spPr/>
      <dgm:t>
        <a:bodyPr/>
        <a:lstStyle/>
        <a:p>
          <a:r>
            <a:rPr lang="en-US" sz="1600" dirty="0"/>
            <a:t>France: 91%</a:t>
          </a:r>
        </a:p>
      </dgm:t>
    </dgm:pt>
    <dgm:pt modelId="{7D463893-E4DA-49D7-B76F-F3FD1725247F}" type="sibTrans" cxnId="{2B070B50-274E-4FAF-8F63-16CC255C00C0}">
      <dgm:prSet/>
      <dgm:spPr/>
      <dgm:t>
        <a:bodyPr/>
        <a:lstStyle/>
        <a:p>
          <a:endParaRPr lang="en-US"/>
        </a:p>
      </dgm:t>
    </dgm:pt>
    <dgm:pt modelId="{32271CD8-D556-48DC-AF20-CDD9179D96D2}" type="parTrans" cxnId="{2B070B50-274E-4FAF-8F63-16CC255C00C0}">
      <dgm:prSet/>
      <dgm:spPr/>
      <dgm:t>
        <a:bodyPr/>
        <a:lstStyle/>
        <a:p>
          <a:endParaRPr lang="en-US"/>
        </a:p>
      </dgm:t>
    </dgm:pt>
    <dgm:pt modelId="{D6630BFF-F1CB-4111-A0F4-E772D85E51C4}" type="pres">
      <dgm:prSet presAssocID="{83D0C206-1347-40EB-9E25-BF4EC7B3051E}" presName="diagram" presStyleCnt="0">
        <dgm:presLayoutVars>
          <dgm:chPref val="1"/>
          <dgm:dir/>
          <dgm:animOne val="branch"/>
          <dgm:animLvl val="lvl"/>
          <dgm:resizeHandles/>
        </dgm:presLayoutVars>
      </dgm:prSet>
      <dgm:spPr/>
    </dgm:pt>
    <dgm:pt modelId="{A51484DB-8701-4D95-8F83-9976B5EF0F77}" type="pres">
      <dgm:prSet presAssocID="{651C2B07-625A-4860-8CDE-7ED9E3FF58AC}" presName="root" presStyleCnt="0"/>
      <dgm:spPr/>
    </dgm:pt>
    <dgm:pt modelId="{64A554E7-BFDE-4656-ADDD-EED611845188}" type="pres">
      <dgm:prSet presAssocID="{651C2B07-625A-4860-8CDE-7ED9E3FF58AC}" presName="rootComposite" presStyleCnt="0"/>
      <dgm:spPr/>
    </dgm:pt>
    <dgm:pt modelId="{509944DA-0D94-4462-8A73-51874306DF3B}" type="pres">
      <dgm:prSet presAssocID="{651C2B07-625A-4860-8CDE-7ED9E3FF58AC}" presName="rootText" presStyleLbl="node1" presStyleIdx="0" presStyleCnt="1" custScaleX="362815" custScaleY="101404" custLinFactNeighborX="0" custLinFactNeighborY="-3663"/>
      <dgm:spPr/>
    </dgm:pt>
    <dgm:pt modelId="{6404E2B3-E680-4D90-8EE3-A103DEFB02F6}" type="pres">
      <dgm:prSet presAssocID="{651C2B07-625A-4860-8CDE-7ED9E3FF58AC}" presName="rootConnector" presStyleLbl="node1" presStyleIdx="0" presStyleCnt="1"/>
      <dgm:spPr/>
    </dgm:pt>
    <dgm:pt modelId="{92905AC8-DE79-4A4F-BA3E-D53801E261C7}" type="pres">
      <dgm:prSet presAssocID="{651C2B07-625A-4860-8CDE-7ED9E3FF58AC}" presName="childShape" presStyleCnt="0"/>
      <dgm:spPr/>
    </dgm:pt>
    <dgm:pt modelId="{C536A6AA-2EAF-47DE-8D63-14B654D75561}" type="pres">
      <dgm:prSet presAssocID="{32271CD8-D556-48DC-AF20-CDD9179D96D2}" presName="Name13" presStyleLbl="parChTrans1D2" presStyleIdx="0" presStyleCnt="2"/>
      <dgm:spPr/>
    </dgm:pt>
    <dgm:pt modelId="{90CBE231-96F8-4F71-851F-BB4A2E083419}" type="pres">
      <dgm:prSet presAssocID="{B0822E5A-3B82-43B2-B5E1-04CD3FC68170}" presName="childText" presStyleLbl="bgAcc1" presStyleIdx="0" presStyleCnt="2" custScaleX="194449" custScaleY="82395">
        <dgm:presLayoutVars>
          <dgm:bulletEnabled val="1"/>
        </dgm:presLayoutVars>
      </dgm:prSet>
      <dgm:spPr/>
    </dgm:pt>
    <dgm:pt modelId="{127EC011-4CAD-4A10-852A-5527F6DE8DBE}" type="pres">
      <dgm:prSet presAssocID="{D597FFAA-1869-4992-B7D6-C7F394A6E031}" presName="Name13" presStyleLbl="parChTrans1D2" presStyleIdx="1" presStyleCnt="2"/>
      <dgm:spPr/>
    </dgm:pt>
    <dgm:pt modelId="{526A6C93-6B62-41D1-A62F-473B17649122}" type="pres">
      <dgm:prSet presAssocID="{079C0C70-4586-487F-8256-97E18F157792}" presName="childText" presStyleLbl="bgAcc1" presStyleIdx="1" presStyleCnt="2" custScaleX="229785" custScaleY="67171">
        <dgm:presLayoutVars>
          <dgm:bulletEnabled val="1"/>
        </dgm:presLayoutVars>
      </dgm:prSet>
      <dgm:spPr/>
    </dgm:pt>
  </dgm:ptLst>
  <dgm:cxnLst>
    <dgm:cxn modelId="{DBDFA600-F39E-41F7-8475-1F226AED4817}" type="presOf" srcId="{B0822E5A-3B82-43B2-B5E1-04CD3FC68170}" destId="{90CBE231-96F8-4F71-851F-BB4A2E083419}" srcOrd="0" destOrd="0" presId="urn:microsoft.com/office/officeart/2005/8/layout/hierarchy3"/>
    <dgm:cxn modelId="{2AEB3029-DBFA-40DD-BB21-8C458D85BE92}" type="presOf" srcId="{D597FFAA-1869-4992-B7D6-C7F394A6E031}" destId="{127EC011-4CAD-4A10-852A-5527F6DE8DBE}" srcOrd="0" destOrd="0" presId="urn:microsoft.com/office/officeart/2005/8/layout/hierarchy3"/>
    <dgm:cxn modelId="{C9071236-AA7E-4786-A7AB-B16AE08195EA}" type="presOf" srcId="{32271CD8-D556-48DC-AF20-CDD9179D96D2}" destId="{C536A6AA-2EAF-47DE-8D63-14B654D75561}" srcOrd="0" destOrd="0" presId="urn:microsoft.com/office/officeart/2005/8/layout/hierarchy3"/>
    <dgm:cxn modelId="{589FDE5C-7B92-4098-8A31-5DC21D3BA5A1}" type="presOf" srcId="{079C0C70-4586-487F-8256-97E18F157792}" destId="{526A6C93-6B62-41D1-A62F-473B17649122}" srcOrd="0" destOrd="0" presId="urn:microsoft.com/office/officeart/2005/8/layout/hierarchy3"/>
    <dgm:cxn modelId="{2B070B50-274E-4FAF-8F63-16CC255C00C0}" srcId="{651C2B07-625A-4860-8CDE-7ED9E3FF58AC}" destId="{B0822E5A-3B82-43B2-B5E1-04CD3FC68170}" srcOrd="0" destOrd="0" parTransId="{32271CD8-D556-48DC-AF20-CDD9179D96D2}" sibTransId="{7D463893-E4DA-49D7-B76F-F3FD1725247F}"/>
    <dgm:cxn modelId="{3C8A21A2-7C4D-4699-809F-1ED4D0DA6135}" srcId="{83D0C206-1347-40EB-9E25-BF4EC7B3051E}" destId="{651C2B07-625A-4860-8CDE-7ED9E3FF58AC}" srcOrd="0" destOrd="0" parTransId="{6FF1E693-3FD0-45EA-96BD-0397AF6CA6D0}" sibTransId="{BBE1DC47-43F5-4C49-8D75-F7257F4202A7}"/>
    <dgm:cxn modelId="{D08786B6-6C8B-4CAE-9182-95F7CB3AAB6F}" type="presOf" srcId="{83D0C206-1347-40EB-9E25-BF4EC7B3051E}" destId="{D6630BFF-F1CB-4111-A0F4-E772D85E51C4}" srcOrd="0" destOrd="0" presId="urn:microsoft.com/office/officeart/2005/8/layout/hierarchy3"/>
    <dgm:cxn modelId="{9C7D5FCB-366B-4E0F-9AD9-2EB333FD16F1}" type="presOf" srcId="{651C2B07-625A-4860-8CDE-7ED9E3FF58AC}" destId="{509944DA-0D94-4462-8A73-51874306DF3B}" srcOrd="0" destOrd="0" presId="urn:microsoft.com/office/officeart/2005/8/layout/hierarchy3"/>
    <dgm:cxn modelId="{FCBC71E6-E24D-4921-9A16-6E4AC0860CAF}" type="presOf" srcId="{651C2B07-625A-4860-8CDE-7ED9E3FF58AC}" destId="{6404E2B3-E680-4D90-8EE3-A103DEFB02F6}" srcOrd="1" destOrd="0" presId="urn:microsoft.com/office/officeart/2005/8/layout/hierarchy3"/>
    <dgm:cxn modelId="{C40576EB-3332-4686-99CE-76BB631336D1}" srcId="{651C2B07-625A-4860-8CDE-7ED9E3FF58AC}" destId="{079C0C70-4586-487F-8256-97E18F157792}" srcOrd="1" destOrd="0" parTransId="{D597FFAA-1869-4992-B7D6-C7F394A6E031}" sibTransId="{8561BD4D-6D7F-4C5D-A5C7-0617B459F75F}"/>
    <dgm:cxn modelId="{4CD3C92B-55BA-43DE-AAA2-06A2DB5F7ECF}" type="presParOf" srcId="{D6630BFF-F1CB-4111-A0F4-E772D85E51C4}" destId="{A51484DB-8701-4D95-8F83-9976B5EF0F77}" srcOrd="0" destOrd="0" presId="urn:microsoft.com/office/officeart/2005/8/layout/hierarchy3"/>
    <dgm:cxn modelId="{D4CB28E8-849B-4B02-81A0-D30736F45F7D}" type="presParOf" srcId="{A51484DB-8701-4D95-8F83-9976B5EF0F77}" destId="{64A554E7-BFDE-4656-ADDD-EED611845188}" srcOrd="0" destOrd="0" presId="urn:microsoft.com/office/officeart/2005/8/layout/hierarchy3"/>
    <dgm:cxn modelId="{0D428B56-4672-4B72-8410-E06AEA77C5AB}" type="presParOf" srcId="{64A554E7-BFDE-4656-ADDD-EED611845188}" destId="{509944DA-0D94-4462-8A73-51874306DF3B}" srcOrd="0" destOrd="0" presId="urn:microsoft.com/office/officeart/2005/8/layout/hierarchy3"/>
    <dgm:cxn modelId="{E2CABE92-47A6-4E44-80A0-7AB380B7EC1E}" type="presParOf" srcId="{64A554E7-BFDE-4656-ADDD-EED611845188}" destId="{6404E2B3-E680-4D90-8EE3-A103DEFB02F6}" srcOrd="1" destOrd="0" presId="urn:microsoft.com/office/officeart/2005/8/layout/hierarchy3"/>
    <dgm:cxn modelId="{09AD8FE5-39AE-4944-8D9B-8C38FBF9AFF6}" type="presParOf" srcId="{A51484DB-8701-4D95-8F83-9976B5EF0F77}" destId="{92905AC8-DE79-4A4F-BA3E-D53801E261C7}" srcOrd="1" destOrd="0" presId="urn:microsoft.com/office/officeart/2005/8/layout/hierarchy3"/>
    <dgm:cxn modelId="{5BA50BEF-BAF7-433B-9311-A8A713337773}" type="presParOf" srcId="{92905AC8-DE79-4A4F-BA3E-D53801E261C7}" destId="{C536A6AA-2EAF-47DE-8D63-14B654D75561}" srcOrd="0" destOrd="0" presId="urn:microsoft.com/office/officeart/2005/8/layout/hierarchy3"/>
    <dgm:cxn modelId="{E22DA5CA-4414-4B32-8AAC-6AABDD130130}" type="presParOf" srcId="{92905AC8-DE79-4A4F-BA3E-D53801E261C7}" destId="{90CBE231-96F8-4F71-851F-BB4A2E083419}" srcOrd="1" destOrd="0" presId="urn:microsoft.com/office/officeart/2005/8/layout/hierarchy3"/>
    <dgm:cxn modelId="{EEF5ED16-F727-4694-BDC3-71B56150355D}" type="presParOf" srcId="{92905AC8-DE79-4A4F-BA3E-D53801E261C7}" destId="{127EC011-4CAD-4A10-852A-5527F6DE8DBE}" srcOrd="2" destOrd="0" presId="urn:microsoft.com/office/officeart/2005/8/layout/hierarchy3"/>
    <dgm:cxn modelId="{B030CAC2-DC9F-4176-9DE8-32A3C5A044ED}" type="presParOf" srcId="{92905AC8-DE79-4A4F-BA3E-D53801E261C7}" destId="{526A6C93-6B62-41D1-A62F-473B17649122}" srcOrd="3" destOrd="0" presId="urn:microsoft.com/office/officeart/2005/8/layout/hierarchy3"/>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3D0C206-1347-40EB-9E25-BF4EC7B305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51C2B07-625A-4860-8CDE-7ED9E3FF58AC}">
      <dgm:prSet phldrT="[Text]" custT="1"/>
      <dgm:spPr/>
      <dgm:t>
        <a:bodyPr/>
        <a:lstStyle/>
        <a:p>
          <a:r>
            <a:rPr lang="en-US" sz="1600" dirty="0"/>
            <a:t>Pet-Friendly</a:t>
          </a:r>
        </a:p>
      </dgm:t>
    </dgm:pt>
    <dgm:pt modelId="{6FF1E693-3FD0-45EA-96BD-0397AF6CA6D0}" type="parTrans" cxnId="{3C8A21A2-7C4D-4699-809F-1ED4D0DA6135}">
      <dgm:prSet/>
      <dgm:spPr/>
      <dgm:t>
        <a:bodyPr/>
        <a:lstStyle/>
        <a:p>
          <a:endParaRPr lang="en-US"/>
        </a:p>
      </dgm:t>
    </dgm:pt>
    <dgm:pt modelId="{BBE1DC47-43F5-4C49-8D75-F7257F4202A7}" type="sibTrans" cxnId="{3C8A21A2-7C4D-4699-809F-1ED4D0DA6135}">
      <dgm:prSet/>
      <dgm:spPr/>
      <dgm:t>
        <a:bodyPr/>
        <a:lstStyle/>
        <a:p>
          <a:endParaRPr lang="en-US"/>
        </a:p>
      </dgm:t>
    </dgm:pt>
    <dgm:pt modelId="{079C0C70-4586-487F-8256-97E18F157792}">
      <dgm:prSet phldrT="[Text]" custT="1"/>
      <dgm:spPr/>
      <dgm:t>
        <a:bodyPr/>
        <a:lstStyle/>
        <a:p>
          <a:r>
            <a:rPr lang="en-US" sz="1600" dirty="0"/>
            <a:t>Germany: 17%</a:t>
          </a:r>
        </a:p>
      </dgm:t>
    </dgm:pt>
    <dgm:pt modelId="{D597FFAA-1869-4992-B7D6-C7F394A6E031}" type="parTrans" cxnId="{C40576EB-3332-4686-99CE-76BB631336D1}">
      <dgm:prSet/>
      <dgm:spPr/>
      <dgm:t>
        <a:bodyPr/>
        <a:lstStyle/>
        <a:p>
          <a:endParaRPr lang="en-US"/>
        </a:p>
      </dgm:t>
    </dgm:pt>
    <dgm:pt modelId="{8561BD4D-6D7F-4C5D-A5C7-0617B459F75F}" type="sibTrans" cxnId="{C40576EB-3332-4686-99CE-76BB631336D1}">
      <dgm:prSet/>
      <dgm:spPr/>
      <dgm:t>
        <a:bodyPr/>
        <a:lstStyle/>
        <a:p>
          <a:endParaRPr lang="en-US"/>
        </a:p>
      </dgm:t>
    </dgm:pt>
    <dgm:pt modelId="{B0822E5A-3B82-43B2-B5E1-04CD3FC68170}">
      <dgm:prSet phldrT="[Text]" custT="1"/>
      <dgm:spPr/>
      <dgm:t>
        <a:bodyPr/>
        <a:lstStyle/>
        <a:p>
          <a:r>
            <a:rPr lang="en-US" sz="1600" dirty="0"/>
            <a:t>France: 12%</a:t>
          </a:r>
        </a:p>
      </dgm:t>
    </dgm:pt>
    <dgm:pt modelId="{7D463893-E4DA-49D7-B76F-F3FD1725247F}" type="sibTrans" cxnId="{2B070B50-274E-4FAF-8F63-16CC255C00C0}">
      <dgm:prSet/>
      <dgm:spPr/>
      <dgm:t>
        <a:bodyPr/>
        <a:lstStyle/>
        <a:p>
          <a:endParaRPr lang="en-US"/>
        </a:p>
      </dgm:t>
    </dgm:pt>
    <dgm:pt modelId="{32271CD8-D556-48DC-AF20-CDD9179D96D2}" type="parTrans" cxnId="{2B070B50-274E-4FAF-8F63-16CC255C00C0}">
      <dgm:prSet/>
      <dgm:spPr/>
      <dgm:t>
        <a:bodyPr/>
        <a:lstStyle/>
        <a:p>
          <a:endParaRPr lang="en-US"/>
        </a:p>
      </dgm:t>
    </dgm:pt>
    <dgm:pt modelId="{C37A693A-33C9-4912-9C95-8F15F235215C}" type="pres">
      <dgm:prSet presAssocID="{83D0C206-1347-40EB-9E25-BF4EC7B3051E}" presName="diagram" presStyleCnt="0">
        <dgm:presLayoutVars>
          <dgm:chPref val="1"/>
          <dgm:dir/>
          <dgm:animOne val="branch"/>
          <dgm:animLvl val="lvl"/>
          <dgm:resizeHandles/>
        </dgm:presLayoutVars>
      </dgm:prSet>
      <dgm:spPr/>
    </dgm:pt>
    <dgm:pt modelId="{60A17FE8-CC66-40C4-84E4-8271E516236B}" type="pres">
      <dgm:prSet presAssocID="{651C2B07-625A-4860-8CDE-7ED9E3FF58AC}" presName="root" presStyleCnt="0"/>
      <dgm:spPr/>
    </dgm:pt>
    <dgm:pt modelId="{56B845CF-B005-486E-BD7F-E79B31415E1D}" type="pres">
      <dgm:prSet presAssocID="{651C2B07-625A-4860-8CDE-7ED9E3FF58AC}" presName="rootComposite" presStyleCnt="0"/>
      <dgm:spPr/>
    </dgm:pt>
    <dgm:pt modelId="{D7C44451-8A50-4B57-9AAA-D9EB02B09AF2}" type="pres">
      <dgm:prSet presAssocID="{651C2B07-625A-4860-8CDE-7ED9E3FF58AC}" presName="rootText" presStyleLbl="node1" presStyleIdx="0" presStyleCnt="1" custScaleX="314523" custScaleY="133205" custLinFactNeighborX="-10017" custLinFactNeighborY="-31959"/>
      <dgm:spPr/>
    </dgm:pt>
    <dgm:pt modelId="{5C104A59-15B7-469F-9CA2-CDABF325ED2D}" type="pres">
      <dgm:prSet presAssocID="{651C2B07-625A-4860-8CDE-7ED9E3FF58AC}" presName="rootConnector" presStyleLbl="node1" presStyleIdx="0" presStyleCnt="1"/>
      <dgm:spPr/>
    </dgm:pt>
    <dgm:pt modelId="{D4DA56DD-7697-4626-A8F4-2183C40CEE8A}" type="pres">
      <dgm:prSet presAssocID="{651C2B07-625A-4860-8CDE-7ED9E3FF58AC}" presName="childShape" presStyleCnt="0"/>
      <dgm:spPr/>
    </dgm:pt>
    <dgm:pt modelId="{23273C31-B7EC-44E3-9AB2-FBEDE14F0408}" type="pres">
      <dgm:prSet presAssocID="{32271CD8-D556-48DC-AF20-CDD9179D96D2}" presName="Name13" presStyleLbl="parChTrans1D2" presStyleIdx="0" presStyleCnt="2"/>
      <dgm:spPr/>
    </dgm:pt>
    <dgm:pt modelId="{918E986D-667C-4793-B583-9F7C532CF3E5}" type="pres">
      <dgm:prSet presAssocID="{B0822E5A-3B82-43B2-B5E1-04CD3FC68170}" presName="childText" presStyleLbl="bgAcc1" presStyleIdx="0" presStyleCnt="2" custScaleX="297830" custScaleY="97116" custLinFactNeighborX="20936" custLinFactNeighborY="-18095">
        <dgm:presLayoutVars>
          <dgm:bulletEnabled val="1"/>
        </dgm:presLayoutVars>
      </dgm:prSet>
      <dgm:spPr/>
    </dgm:pt>
    <dgm:pt modelId="{C736E432-7498-4E10-9FBE-E19C9E30E1DA}" type="pres">
      <dgm:prSet presAssocID="{D597FFAA-1869-4992-B7D6-C7F394A6E031}" presName="Name13" presStyleLbl="parChTrans1D2" presStyleIdx="1" presStyleCnt="2"/>
      <dgm:spPr/>
    </dgm:pt>
    <dgm:pt modelId="{B3A6DEBE-5EB8-4EFE-8CD4-FD9C7F106997}" type="pres">
      <dgm:prSet presAssocID="{079C0C70-4586-487F-8256-97E18F157792}" presName="childText" presStyleLbl="bgAcc1" presStyleIdx="1" presStyleCnt="2" custScaleX="317982" custScaleY="98573">
        <dgm:presLayoutVars>
          <dgm:bulletEnabled val="1"/>
        </dgm:presLayoutVars>
      </dgm:prSet>
      <dgm:spPr/>
    </dgm:pt>
  </dgm:ptLst>
  <dgm:cxnLst>
    <dgm:cxn modelId="{74B26F01-A703-4086-8054-E8CAF35F055A}" type="presOf" srcId="{079C0C70-4586-487F-8256-97E18F157792}" destId="{B3A6DEBE-5EB8-4EFE-8CD4-FD9C7F106997}" srcOrd="0" destOrd="0" presId="urn:microsoft.com/office/officeart/2005/8/layout/hierarchy3"/>
    <dgm:cxn modelId="{FED52E04-D6EA-4B36-9843-337B1B82B7EE}" type="presOf" srcId="{B0822E5A-3B82-43B2-B5E1-04CD3FC68170}" destId="{918E986D-667C-4793-B583-9F7C532CF3E5}" srcOrd="0" destOrd="0" presId="urn:microsoft.com/office/officeart/2005/8/layout/hierarchy3"/>
    <dgm:cxn modelId="{BFCBBF08-A331-4C94-8E84-F1188208D93D}" type="presOf" srcId="{D597FFAA-1869-4992-B7D6-C7F394A6E031}" destId="{C736E432-7498-4E10-9FBE-E19C9E30E1DA}" srcOrd="0" destOrd="0" presId="urn:microsoft.com/office/officeart/2005/8/layout/hierarchy3"/>
    <dgm:cxn modelId="{B923C44C-DB81-4D33-B544-D8392153DCEE}" type="presOf" srcId="{83D0C206-1347-40EB-9E25-BF4EC7B3051E}" destId="{C37A693A-33C9-4912-9C95-8F15F235215C}" srcOrd="0" destOrd="0" presId="urn:microsoft.com/office/officeart/2005/8/layout/hierarchy3"/>
    <dgm:cxn modelId="{2B070B50-274E-4FAF-8F63-16CC255C00C0}" srcId="{651C2B07-625A-4860-8CDE-7ED9E3FF58AC}" destId="{B0822E5A-3B82-43B2-B5E1-04CD3FC68170}" srcOrd="0" destOrd="0" parTransId="{32271CD8-D556-48DC-AF20-CDD9179D96D2}" sibTransId="{7D463893-E4DA-49D7-B76F-F3FD1725247F}"/>
    <dgm:cxn modelId="{3C8A21A2-7C4D-4699-809F-1ED4D0DA6135}" srcId="{83D0C206-1347-40EB-9E25-BF4EC7B3051E}" destId="{651C2B07-625A-4860-8CDE-7ED9E3FF58AC}" srcOrd="0" destOrd="0" parTransId="{6FF1E693-3FD0-45EA-96BD-0397AF6CA6D0}" sibTransId="{BBE1DC47-43F5-4C49-8D75-F7257F4202A7}"/>
    <dgm:cxn modelId="{140330BC-431A-4F02-8D3D-64E85A703FC0}" type="presOf" srcId="{651C2B07-625A-4860-8CDE-7ED9E3FF58AC}" destId="{5C104A59-15B7-469F-9CA2-CDABF325ED2D}" srcOrd="1" destOrd="0" presId="urn:microsoft.com/office/officeart/2005/8/layout/hierarchy3"/>
    <dgm:cxn modelId="{837999C2-2DC2-43C6-BE42-79F051B22B4F}" type="presOf" srcId="{32271CD8-D556-48DC-AF20-CDD9179D96D2}" destId="{23273C31-B7EC-44E3-9AB2-FBEDE14F0408}" srcOrd="0" destOrd="0" presId="urn:microsoft.com/office/officeart/2005/8/layout/hierarchy3"/>
    <dgm:cxn modelId="{A801A4D5-C73D-4D66-A118-D33956826A68}" type="presOf" srcId="{651C2B07-625A-4860-8CDE-7ED9E3FF58AC}" destId="{D7C44451-8A50-4B57-9AAA-D9EB02B09AF2}" srcOrd="0" destOrd="0" presId="urn:microsoft.com/office/officeart/2005/8/layout/hierarchy3"/>
    <dgm:cxn modelId="{C40576EB-3332-4686-99CE-76BB631336D1}" srcId="{651C2B07-625A-4860-8CDE-7ED9E3FF58AC}" destId="{079C0C70-4586-487F-8256-97E18F157792}" srcOrd="1" destOrd="0" parTransId="{D597FFAA-1869-4992-B7D6-C7F394A6E031}" sibTransId="{8561BD4D-6D7F-4C5D-A5C7-0617B459F75F}"/>
    <dgm:cxn modelId="{A462A2C0-966C-4830-932E-07AF61B6ECDA}" type="presParOf" srcId="{C37A693A-33C9-4912-9C95-8F15F235215C}" destId="{60A17FE8-CC66-40C4-84E4-8271E516236B}" srcOrd="0" destOrd="0" presId="urn:microsoft.com/office/officeart/2005/8/layout/hierarchy3"/>
    <dgm:cxn modelId="{045DFEB8-6F9A-46C0-86AF-93367310B8A3}" type="presParOf" srcId="{60A17FE8-CC66-40C4-84E4-8271E516236B}" destId="{56B845CF-B005-486E-BD7F-E79B31415E1D}" srcOrd="0" destOrd="0" presId="urn:microsoft.com/office/officeart/2005/8/layout/hierarchy3"/>
    <dgm:cxn modelId="{565CFB7F-209B-4FC9-9014-2BA1860B1BE1}" type="presParOf" srcId="{56B845CF-B005-486E-BD7F-E79B31415E1D}" destId="{D7C44451-8A50-4B57-9AAA-D9EB02B09AF2}" srcOrd="0" destOrd="0" presId="urn:microsoft.com/office/officeart/2005/8/layout/hierarchy3"/>
    <dgm:cxn modelId="{8E82733E-798A-4689-B776-4A9B599EEEB3}" type="presParOf" srcId="{56B845CF-B005-486E-BD7F-E79B31415E1D}" destId="{5C104A59-15B7-469F-9CA2-CDABF325ED2D}" srcOrd="1" destOrd="0" presId="urn:microsoft.com/office/officeart/2005/8/layout/hierarchy3"/>
    <dgm:cxn modelId="{AB06CA84-EF1C-444C-9907-08826DBF6A3C}" type="presParOf" srcId="{60A17FE8-CC66-40C4-84E4-8271E516236B}" destId="{D4DA56DD-7697-4626-A8F4-2183C40CEE8A}" srcOrd="1" destOrd="0" presId="urn:microsoft.com/office/officeart/2005/8/layout/hierarchy3"/>
    <dgm:cxn modelId="{BEBF2556-811F-432B-94AD-88F15B15F153}" type="presParOf" srcId="{D4DA56DD-7697-4626-A8F4-2183C40CEE8A}" destId="{23273C31-B7EC-44E3-9AB2-FBEDE14F0408}" srcOrd="0" destOrd="0" presId="urn:microsoft.com/office/officeart/2005/8/layout/hierarchy3"/>
    <dgm:cxn modelId="{C2970FF4-C24A-4632-B5D6-8555B148B70C}" type="presParOf" srcId="{D4DA56DD-7697-4626-A8F4-2183C40CEE8A}" destId="{918E986D-667C-4793-B583-9F7C532CF3E5}" srcOrd="1" destOrd="0" presId="urn:microsoft.com/office/officeart/2005/8/layout/hierarchy3"/>
    <dgm:cxn modelId="{C08F9FF3-F063-4F07-BBC2-7FD7B7350E63}" type="presParOf" srcId="{D4DA56DD-7697-4626-A8F4-2183C40CEE8A}" destId="{C736E432-7498-4E10-9FBE-E19C9E30E1DA}" srcOrd="2" destOrd="0" presId="urn:microsoft.com/office/officeart/2005/8/layout/hierarchy3"/>
    <dgm:cxn modelId="{BA8ABE44-7DFE-4158-8D57-C87A46D774E1}" type="presParOf" srcId="{D4DA56DD-7697-4626-A8F4-2183C40CEE8A}" destId="{B3A6DEBE-5EB8-4EFE-8CD4-FD9C7F106997}" srcOrd="3" destOrd="0" presId="urn:microsoft.com/office/officeart/2005/8/layout/hierarchy3"/>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3EE8D-9612-456C-BD18-AADB1DDCE04D}">
      <dsp:nvSpPr>
        <dsp:cNvPr id="0" name=""/>
        <dsp:cNvSpPr/>
      </dsp:nvSpPr>
      <dsp:spPr>
        <a:xfrm>
          <a:off x="8995947" y="3350922"/>
          <a:ext cx="1917056" cy="456172"/>
        </a:xfrm>
        <a:custGeom>
          <a:avLst/>
          <a:gdLst/>
          <a:ahLst/>
          <a:cxnLst/>
          <a:rect l="0" t="0" r="0" b="0"/>
          <a:pathLst>
            <a:path>
              <a:moveTo>
                <a:pt x="0" y="0"/>
              </a:moveTo>
              <a:lnTo>
                <a:pt x="0" y="310868"/>
              </a:lnTo>
              <a:lnTo>
                <a:pt x="1917056" y="310868"/>
              </a:lnTo>
              <a:lnTo>
                <a:pt x="1917056" y="45617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9479E-0127-46F0-8414-CC3016E9938B}">
      <dsp:nvSpPr>
        <dsp:cNvPr id="0" name=""/>
        <dsp:cNvSpPr/>
      </dsp:nvSpPr>
      <dsp:spPr>
        <a:xfrm>
          <a:off x="8950227" y="3350922"/>
          <a:ext cx="91440" cy="456172"/>
        </a:xfrm>
        <a:custGeom>
          <a:avLst/>
          <a:gdLst/>
          <a:ahLst/>
          <a:cxnLst/>
          <a:rect l="0" t="0" r="0" b="0"/>
          <a:pathLst>
            <a:path>
              <a:moveTo>
                <a:pt x="45720" y="0"/>
              </a:moveTo>
              <a:lnTo>
                <a:pt x="45720" y="45617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6539B6-85EE-437E-800F-8B44A1205A3F}">
      <dsp:nvSpPr>
        <dsp:cNvPr id="0" name=""/>
        <dsp:cNvSpPr/>
      </dsp:nvSpPr>
      <dsp:spPr>
        <a:xfrm>
          <a:off x="7078891" y="3350922"/>
          <a:ext cx="1917056" cy="456172"/>
        </a:xfrm>
        <a:custGeom>
          <a:avLst/>
          <a:gdLst/>
          <a:ahLst/>
          <a:cxnLst/>
          <a:rect l="0" t="0" r="0" b="0"/>
          <a:pathLst>
            <a:path>
              <a:moveTo>
                <a:pt x="1917056" y="0"/>
              </a:moveTo>
              <a:lnTo>
                <a:pt x="1917056" y="310868"/>
              </a:lnTo>
              <a:lnTo>
                <a:pt x="0" y="310868"/>
              </a:lnTo>
              <a:lnTo>
                <a:pt x="0" y="45617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09C1B4-863C-4F7D-8C28-67E5DD8964A4}">
      <dsp:nvSpPr>
        <dsp:cNvPr id="0" name=""/>
        <dsp:cNvSpPr/>
      </dsp:nvSpPr>
      <dsp:spPr>
        <a:xfrm>
          <a:off x="6126888" y="1898752"/>
          <a:ext cx="2869059" cy="456172"/>
        </a:xfrm>
        <a:custGeom>
          <a:avLst/>
          <a:gdLst/>
          <a:ahLst/>
          <a:cxnLst/>
          <a:rect l="0" t="0" r="0" b="0"/>
          <a:pathLst>
            <a:path>
              <a:moveTo>
                <a:pt x="0" y="0"/>
              </a:moveTo>
              <a:lnTo>
                <a:pt x="0" y="310868"/>
              </a:lnTo>
              <a:lnTo>
                <a:pt x="2869059" y="310868"/>
              </a:lnTo>
              <a:lnTo>
                <a:pt x="2869059" y="45617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4A7952-2BE0-4EDD-BC70-41E076360A28}">
      <dsp:nvSpPr>
        <dsp:cNvPr id="0" name=""/>
        <dsp:cNvSpPr/>
      </dsp:nvSpPr>
      <dsp:spPr>
        <a:xfrm>
          <a:off x="2976062" y="3350922"/>
          <a:ext cx="2185772" cy="456172"/>
        </a:xfrm>
        <a:custGeom>
          <a:avLst/>
          <a:gdLst/>
          <a:ahLst/>
          <a:cxnLst/>
          <a:rect l="0" t="0" r="0" b="0"/>
          <a:pathLst>
            <a:path>
              <a:moveTo>
                <a:pt x="0" y="0"/>
              </a:moveTo>
              <a:lnTo>
                <a:pt x="0" y="310868"/>
              </a:lnTo>
              <a:lnTo>
                <a:pt x="2185772" y="310868"/>
              </a:lnTo>
              <a:lnTo>
                <a:pt x="2185772" y="45617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E906D4-D3A9-439A-A1D1-F640A7A58425}">
      <dsp:nvSpPr>
        <dsp:cNvPr id="0" name=""/>
        <dsp:cNvSpPr/>
      </dsp:nvSpPr>
      <dsp:spPr>
        <a:xfrm>
          <a:off x="2976062" y="3350922"/>
          <a:ext cx="268715" cy="456172"/>
        </a:xfrm>
        <a:custGeom>
          <a:avLst/>
          <a:gdLst/>
          <a:ahLst/>
          <a:cxnLst/>
          <a:rect l="0" t="0" r="0" b="0"/>
          <a:pathLst>
            <a:path>
              <a:moveTo>
                <a:pt x="0" y="0"/>
              </a:moveTo>
              <a:lnTo>
                <a:pt x="0" y="310868"/>
              </a:lnTo>
              <a:lnTo>
                <a:pt x="268715" y="310868"/>
              </a:lnTo>
              <a:lnTo>
                <a:pt x="268715" y="45617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B66C5B-04C7-4256-8CAB-F4F692C2C3F0}">
      <dsp:nvSpPr>
        <dsp:cNvPr id="0" name=""/>
        <dsp:cNvSpPr/>
      </dsp:nvSpPr>
      <dsp:spPr>
        <a:xfrm>
          <a:off x="1059006" y="3350922"/>
          <a:ext cx="1917056" cy="456172"/>
        </a:xfrm>
        <a:custGeom>
          <a:avLst/>
          <a:gdLst/>
          <a:ahLst/>
          <a:cxnLst/>
          <a:rect l="0" t="0" r="0" b="0"/>
          <a:pathLst>
            <a:path>
              <a:moveTo>
                <a:pt x="1917056" y="0"/>
              </a:moveTo>
              <a:lnTo>
                <a:pt x="1917056" y="310868"/>
              </a:lnTo>
              <a:lnTo>
                <a:pt x="0" y="310868"/>
              </a:lnTo>
              <a:lnTo>
                <a:pt x="0" y="456172"/>
              </a:lnTo>
            </a:path>
          </a:pathLst>
        </a:custGeom>
        <a:no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CED5F9-591B-4B82-A0D5-5AEC1FB5A074}">
      <dsp:nvSpPr>
        <dsp:cNvPr id="0" name=""/>
        <dsp:cNvSpPr/>
      </dsp:nvSpPr>
      <dsp:spPr>
        <a:xfrm>
          <a:off x="2976062" y="1898752"/>
          <a:ext cx="3150825" cy="456172"/>
        </a:xfrm>
        <a:custGeom>
          <a:avLst/>
          <a:gdLst/>
          <a:ahLst/>
          <a:cxnLst/>
          <a:rect l="0" t="0" r="0" b="0"/>
          <a:pathLst>
            <a:path>
              <a:moveTo>
                <a:pt x="3150825" y="0"/>
              </a:moveTo>
              <a:lnTo>
                <a:pt x="3150825" y="310868"/>
              </a:lnTo>
              <a:lnTo>
                <a:pt x="0" y="310868"/>
              </a:lnTo>
              <a:lnTo>
                <a:pt x="0" y="456172"/>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323EC7E-CE2E-41D8-9C0D-75C7EC42F23D}">
      <dsp:nvSpPr>
        <dsp:cNvPr id="0" name=""/>
        <dsp:cNvSpPr/>
      </dsp:nvSpPr>
      <dsp:spPr>
        <a:xfrm>
          <a:off x="4578260" y="902754"/>
          <a:ext cx="3097255"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9EAAD4-3181-4FBD-ACE4-6CADE7B56751}">
      <dsp:nvSpPr>
        <dsp:cNvPr id="0" name=""/>
        <dsp:cNvSpPr/>
      </dsp:nvSpPr>
      <dsp:spPr>
        <a:xfrm>
          <a:off x="4752538" y="1068318"/>
          <a:ext cx="3097255"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Total No. Of Hosts</a:t>
          </a:r>
        </a:p>
        <a:p>
          <a:pPr marL="0" lvl="0" indent="0" algn="ctr" defTabSz="666750">
            <a:lnSpc>
              <a:spcPct val="90000"/>
            </a:lnSpc>
            <a:spcBef>
              <a:spcPct val="0"/>
            </a:spcBef>
            <a:spcAft>
              <a:spcPct val="35000"/>
            </a:spcAft>
            <a:buNone/>
          </a:pPr>
          <a:r>
            <a:rPr lang="en-US" sz="1500" kern="1200" dirty="0"/>
            <a:t>48,896</a:t>
          </a:r>
        </a:p>
      </dsp:txBody>
      <dsp:txXfrm>
        <a:off x="4781710" y="1097490"/>
        <a:ext cx="3038911" cy="937654"/>
      </dsp:txXfrm>
    </dsp:sp>
    <dsp:sp modelId="{02D02196-5475-4E35-A1DB-9FEF0BEDAB18}">
      <dsp:nvSpPr>
        <dsp:cNvPr id="0" name=""/>
        <dsp:cNvSpPr/>
      </dsp:nvSpPr>
      <dsp:spPr>
        <a:xfrm>
          <a:off x="2191812" y="2354924"/>
          <a:ext cx="1568500"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BA9ADB-DF93-45A3-BA1D-CEA5BEE2D604}">
      <dsp:nvSpPr>
        <dsp:cNvPr id="0" name=""/>
        <dsp:cNvSpPr/>
      </dsp:nvSpPr>
      <dsp:spPr>
        <a:xfrm>
          <a:off x="2366090" y="2520488"/>
          <a:ext cx="1568500"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Hosts in France</a:t>
          </a:r>
        </a:p>
        <a:p>
          <a:pPr marL="0" lvl="0" indent="0" algn="ctr" defTabSz="666750">
            <a:lnSpc>
              <a:spcPct val="90000"/>
            </a:lnSpc>
            <a:spcBef>
              <a:spcPct val="0"/>
            </a:spcBef>
            <a:spcAft>
              <a:spcPct val="35000"/>
            </a:spcAft>
            <a:buNone/>
          </a:pPr>
          <a:r>
            <a:rPr lang="en-US" sz="1500" kern="1200" dirty="0"/>
            <a:t>48,323</a:t>
          </a:r>
        </a:p>
        <a:p>
          <a:pPr marL="0" lvl="0" indent="0" algn="ctr" defTabSz="666750">
            <a:lnSpc>
              <a:spcPct val="90000"/>
            </a:lnSpc>
            <a:spcBef>
              <a:spcPct val="0"/>
            </a:spcBef>
            <a:spcAft>
              <a:spcPct val="35000"/>
            </a:spcAft>
            <a:buNone/>
          </a:pPr>
          <a:endParaRPr lang="en-US" sz="1500" kern="1200" dirty="0"/>
        </a:p>
      </dsp:txBody>
      <dsp:txXfrm>
        <a:off x="2395262" y="2549660"/>
        <a:ext cx="1510156" cy="937654"/>
      </dsp:txXfrm>
    </dsp:sp>
    <dsp:sp modelId="{E4B23BDB-0002-4A10-B223-113AA0BD5E83}">
      <dsp:nvSpPr>
        <dsp:cNvPr id="0" name=""/>
        <dsp:cNvSpPr/>
      </dsp:nvSpPr>
      <dsp:spPr>
        <a:xfrm>
          <a:off x="6040" y="3807094"/>
          <a:ext cx="2105931"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172CD06-94B9-4B2C-970F-6D2F675EAE1F}">
      <dsp:nvSpPr>
        <dsp:cNvPr id="0" name=""/>
        <dsp:cNvSpPr/>
      </dsp:nvSpPr>
      <dsp:spPr>
        <a:xfrm>
          <a:off x="180318" y="3972658"/>
          <a:ext cx="2105931"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Entire Room/Apt.</a:t>
          </a:r>
        </a:p>
        <a:p>
          <a:pPr marL="0" lvl="0" indent="0" algn="ctr" defTabSz="666750">
            <a:lnSpc>
              <a:spcPct val="90000"/>
            </a:lnSpc>
            <a:spcBef>
              <a:spcPct val="0"/>
            </a:spcBef>
            <a:spcAft>
              <a:spcPct val="35000"/>
            </a:spcAft>
            <a:buNone/>
          </a:pPr>
          <a:r>
            <a:rPr lang="en-US" sz="1500" kern="1200" dirty="0"/>
            <a:t>48,539</a:t>
          </a:r>
        </a:p>
      </dsp:txBody>
      <dsp:txXfrm>
        <a:off x="209490" y="4001830"/>
        <a:ext cx="2047587" cy="937654"/>
      </dsp:txXfrm>
    </dsp:sp>
    <dsp:sp modelId="{746E97CA-7FD8-4CDD-9F76-9984A81B3BAD}">
      <dsp:nvSpPr>
        <dsp:cNvPr id="0" name=""/>
        <dsp:cNvSpPr/>
      </dsp:nvSpPr>
      <dsp:spPr>
        <a:xfrm>
          <a:off x="2460527" y="3807094"/>
          <a:ext cx="1568500"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66879-9F9D-48E8-9BB3-8DDF6E54AE4D}">
      <dsp:nvSpPr>
        <dsp:cNvPr id="0" name=""/>
        <dsp:cNvSpPr/>
      </dsp:nvSpPr>
      <dsp:spPr>
        <a:xfrm>
          <a:off x="2634805" y="3972658"/>
          <a:ext cx="1568500"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Private Room</a:t>
          </a:r>
        </a:p>
        <a:p>
          <a:pPr marL="0" lvl="0" indent="0" algn="ctr" defTabSz="666750">
            <a:lnSpc>
              <a:spcPct val="90000"/>
            </a:lnSpc>
            <a:spcBef>
              <a:spcPct val="0"/>
            </a:spcBef>
            <a:spcAft>
              <a:spcPct val="35000"/>
            </a:spcAft>
            <a:buNone/>
          </a:pPr>
          <a:r>
            <a:rPr lang="en-US" sz="1500" kern="1200" dirty="0"/>
            <a:t>7435</a:t>
          </a:r>
        </a:p>
      </dsp:txBody>
      <dsp:txXfrm>
        <a:off x="2663977" y="4001830"/>
        <a:ext cx="1510156" cy="937654"/>
      </dsp:txXfrm>
    </dsp:sp>
    <dsp:sp modelId="{FC642BDE-0583-4B0F-ABA2-70B74C0ACBE9}">
      <dsp:nvSpPr>
        <dsp:cNvPr id="0" name=""/>
        <dsp:cNvSpPr/>
      </dsp:nvSpPr>
      <dsp:spPr>
        <a:xfrm>
          <a:off x="4377584" y="3807094"/>
          <a:ext cx="1568500"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625F46-A2C3-4A3B-960B-D7A48B282E9D}">
      <dsp:nvSpPr>
        <dsp:cNvPr id="0" name=""/>
        <dsp:cNvSpPr/>
      </dsp:nvSpPr>
      <dsp:spPr>
        <a:xfrm>
          <a:off x="4551862" y="3972658"/>
          <a:ext cx="1568500"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Shared Room</a:t>
          </a:r>
        </a:p>
        <a:p>
          <a:pPr marL="0" lvl="0" indent="0" algn="ctr" defTabSz="666750">
            <a:lnSpc>
              <a:spcPct val="90000"/>
            </a:lnSpc>
            <a:spcBef>
              <a:spcPct val="0"/>
            </a:spcBef>
            <a:spcAft>
              <a:spcPct val="35000"/>
            </a:spcAft>
            <a:buNone/>
          </a:pPr>
          <a:r>
            <a:rPr lang="en-US" sz="1500" kern="1200" dirty="0"/>
            <a:t> 577</a:t>
          </a:r>
        </a:p>
      </dsp:txBody>
      <dsp:txXfrm>
        <a:off x="4581034" y="4001830"/>
        <a:ext cx="1510156" cy="937654"/>
      </dsp:txXfrm>
    </dsp:sp>
    <dsp:sp modelId="{C5E91D81-0E6D-4F7A-AA80-19A640010195}">
      <dsp:nvSpPr>
        <dsp:cNvPr id="0" name=""/>
        <dsp:cNvSpPr/>
      </dsp:nvSpPr>
      <dsp:spPr>
        <a:xfrm>
          <a:off x="7929932" y="2354924"/>
          <a:ext cx="2132031"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14FA39-86D0-4140-BA9B-D04C374FE55D}">
      <dsp:nvSpPr>
        <dsp:cNvPr id="0" name=""/>
        <dsp:cNvSpPr/>
      </dsp:nvSpPr>
      <dsp:spPr>
        <a:xfrm>
          <a:off x="8104209" y="2520488"/>
          <a:ext cx="2132031"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Hosts in Germany</a:t>
          </a:r>
        </a:p>
        <a:p>
          <a:pPr marL="0" lvl="0" indent="0" algn="ctr" defTabSz="666750">
            <a:lnSpc>
              <a:spcPct val="90000"/>
            </a:lnSpc>
            <a:spcBef>
              <a:spcPct val="0"/>
            </a:spcBef>
            <a:spcAft>
              <a:spcPct val="35000"/>
            </a:spcAft>
            <a:buNone/>
          </a:pPr>
          <a:r>
            <a:rPr lang="en-US" sz="1500" kern="1200" dirty="0"/>
            <a:t>573</a:t>
          </a:r>
        </a:p>
      </dsp:txBody>
      <dsp:txXfrm>
        <a:off x="8133381" y="2549660"/>
        <a:ext cx="2073687" cy="937654"/>
      </dsp:txXfrm>
    </dsp:sp>
    <dsp:sp modelId="{A37A44EF-1F55-4489-BE97-4F9804AA86FD}">
      <dsp:nvSpPr>
        <dsp:cNvPr id="0" name=""/>
        <dsp:cNvSpPr/>
      </dsp:nvSpPr>
      <dsp:spPr>
        <a:xfrm>
          <a:off x="6294640" y="3807094"/>
          <a:ext cx="1568500"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2FA8D7-4E44-45B8-A7F1-3EEDA1EF8A5C}">
      <dsp:nvSpPr>
        <dsp:cNvPr id="0" name=""/>
        <dsp:cNvSpPr/>
      </dsp:nvSpPr>
      <dsp:spPr>
        <a:xfrm>
          <a:off x="6468918" y="3972658"/>
          <a:ext cx="1568500"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Entire Room/Apt.</a:t>
          </a:r>
        </a:p>
        <a:p>
          <a:pPr marL="0" lvl="0" indent="0" algn="ctr" defTabSz="666750">
            <a:lnSpc>
              <a:spcPct val="90000"/>
            </a:lnSpc>
            <a:spcBef>
              <a:spcPct val="0"/>
            </a:spcBef>
            <a:spcAft>
              <a:spcPct val="35000"/>
            </a:spcAft>
            <a:buNone/>
          </a:pPr>
          <a:r>
            <a:rPr lang="en-US" sz="1500" kern="1200" dirty="0"/>
            <a:t>283</a:t>
          </a:r>
        </a:p>
      </dsp:txBody>
      <dsp:txXfrm>
        <a:off x="6498090" y="4001830"/>
        <a:ext cx="1510156" cy="937654"/>
      </dsp:txXfrm>
    </dsp:sp>
    <dsp:sp modelId="{0BEDF94E-4E9F-4673-8551-D94C2DD40A20}">
      <dsp:nvSpPr>
        <dsp:cNvPr id="0" name=""/>
        <dsp:cNvSpPr/>
      </dsp:nvSpPr>
      <dsp:spPr>
        <a:xfrm>
          <a:off x="8211697" y="3807094"/>
          <a:ext cx="1568500"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AB7EE0-F768-4463-A156-4A6BB3795EA8}">
      <dsp:nvSpPr>
        <dsp:cNvPr id="0" name=""/>
        <dsp:cNvSpPr/>
      </dsp:nvSpPr>
      <dsp:spPr>
        <a:xfrm>
          <a:off x="8385975" y="3972658"/>
          <a:ext cx="1568500"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Private Rooms</a:t>
          </a:r>
        </a:p>
        <a:p>
          <a:pPr marL="0" lvl="0" indent="0" algn="ctr" defTabSz="666750">
            <a:lnSpc>
              <a:spcPct val="90000"/>
            </a:lnSpc>
            <a:spcBef>
              <a:spcPct val="0"/>
            </a:spcBef>
            <a:spcAft>
              <a:spcPct val="35000"/>
            </a:spcAft>
            <a:buNone/>
          </a:pPr>
          <a:r>
            <a:rPr lang="en-US" sz="1500" kern="1200" dirty="0"/>
            <a:t>312</a:t>
          </a:r>
        </a:p>
      </dsp:txBody>
      <dsp:txXfrm>
        <a:off x="8415147" y="4001830"/>
        <a:ext cx="1510156" cy="937654"/>
      </dsp:txXfrm>
    </dsp:sp>
    <dsp:sp modelId="{F7148340-149E-4484-8286-C9967E3FDF52}">
      <dsp:nvSpPr>
        <dsp:cNvPr id="0" name=""/>
        <dsp:cNvSpPr/>
      </dsp:nvSpPr>
      <dsp:spPr>
        <a:xfrm>
          <a:off x="10128754" y="3807094"/>
          <a:ext cx="1568500" cy="99599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69B584-325E-4A13-9AF8-C6582E505BC6}">
      <dsp:nvSpPr>
        <dsp:cNvPr id="0" name=""/>
        <dsp:cNvSpPr/>
      </dsp:nvSpPr>
      <dsp:spPr>
        <a:xfrm>
          <a:off x="10303031" y="3972658"/>
          <a:ext cx="1568500" cy="9959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Shared Room   </a:t>
          </a:r>
        </a:p>
        <a:p>
          <a:pPr marL="0" lvl="0" indent="0" algn="ctr" defTabSz="666750">
            <a:lnSpc>
              <a:spcPct val="90000"/>
            </a:lnSpc>
            <a:spcBef>
              <a:spcPct val="0"/>
            </a:spcBef>
            <a:spcAft>
              <a:spcPct val="35000"/>
            </a:spcAft>
            <a:buNone/>
          </a:pPr>
          <a:r>
            <a:rPr lang="en-US" sz="1500" kern="1200" dirty="0"/>
            <a:t>9 </a:t>
          </a:r>
        </a:p>
      </dsp:txBody>
      <dsp:txXfrm>
        <a:off x="10332203" y="4001830"/>
        <a:ext cx="1510156" cy="937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2C859A-5FAC-4219-BB0C-6584408B25BD}">
      <dsp:nvSpPr>
        <dsp:cNvPr id="0" name=""/>
        <dsp:cNvSpPr/>
      </dsp:nvSpPr>
      <dsp:spPr>
        <a:xfrm>
          <a:off x="2519" y="105876"/>
          <a:ext cx="3623687" cy="617007"/>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No. of Reviews &gt; 10 &amp; </a:t>
          </a:r>
        </a:p>
        <a:p>
          <a:pPr marL="0" lvl="0" indent="0" algn="ctr" defTabSz="711200">
            <a:lnSpc>
              <a:spcPct val="90000"/>
            </a:lnSpc>
            <a:spcBef>
              <a:spcPct val="0"/>
            </a:spcBef>
            <a:spcAft>
              <a:spcPct val="35000"/>
            </a:spcAft>
            <a:buNone/>
          </a:pPr>
          <a:r>
            <a:rPr lang="en-US" sz="1600" kern="1200" dirty="0"/>
            <a:t>Avg. Rating Score &gt; 90</a:t>
          </a:r>
        </a:p>
      </dsp:txBody>
      <dsp:txXfrm>
        <a:off x="20591" y="123948"/>
        <a:ext cx="3587543" cy="580863"/>
      </dsp:txXfrm>
    </dsp:sp>
    <dsp:sp modelId="{7AF69745-FD53-4462-8136-8A45850A1A34}">
      <dsp:nvSpPr>
        <dsp:cNvPr id="0" name=""/>
        <dsp:cNvSpPr/>
      </dsp:nvSpPr>
      <dsp:spPr>
        <a:xfrm>
          <a:off x="364888" y="722883"/>
          <a:ext cx="362368" cy="291556"/>
        </a:xfrm>
        <a:custGeom>
          <a:avLst/>
          <a:gdLst/>
          <a:ahLst/>
          <a:cxnLst/>
          <a:rect l="0" t="0" r="0" b="0"/>
          <a:pathLst>
            <a:path>
              <a:moveTo>
                <a:pt x="0" y="0"/>
              </a:moveTo>
              <a:lnTo>
                <a:pt x="0" y="291556"/>
              </a:lnTo>
              <a:lnTo>
                <a:pt x="362368" y="291556"/>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929FD-520D-4BE2-AFA3-BE0C8EC21F12}">
      <dsp:nvSpPr>
        <dsp:cNvPr id="0" name=""/>
        <dsp:cNvSpPr/>
      </dsp:nvSpPr>
      <dsp:spPr>
        <a:xfrm>
          <a:off x="727257" y="802505"/>
          <a:ext cx="2087411" cy="42386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France: 22%</a:t>
          </a:r>
        </a:p>
      </dsp:txBody>
      <dsp:txXfrm>
        <a:off x="739672" y="814920"/>
        <a:ext cx="2062581" cy="399039"/>
      </dsp:txXfrm>
    </dsp:sp>
    <dsp:sp modelId="{379E0267-C958-4BBD-8F94-AB679EA48B2D}">
      <dsp:nvSpPr>
        <dsp:cNvPr id="0" name=""/>
        <dsp:cNvSpPr/>
      </dsp:nvSpPr>
      <dsp:spPr>
        <a:xfrm>
          <a:off x="364888" y="722883"/>
          <a:ext cx="362368" cy="815133"/>
        </a:xfrm>
        <a:custGeom>
          <a:avLst/>
          <a:gdLst/>
          <a:ahLst/>
          <a:cxnLst/>
          <a:rect l="0" t="0" r="0" b="0"/>
          <a:pathLst>
            <a:path>
              <a:moveTo>
                <a:pt x="0" y="0"/>
              </a:moveTo>
              <a:lnTo>
                <a:pt x="0" y="815133"/>
              </a:lnTo>
              <a:lnTo>
                <a:pt x="362368" y="81513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43641A-2293-4387-AB20-87C0C2F046C5}">
      <dsp:nvSpPr>
        <dsp:cNvPr id="0" name=""/>
        <dsp:cNvSpPr/>
      </dsp:nvSpPr>
      <dsp:spPr>
        <a:xfrm>
          <a:off x="727257" y="1305997"/>
          <a:ext cx="2333605" cy="46404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Germany: 18%</a:t>
          </a:r>
        </a:p>
      </dsp:txBody>
      <dsp:txXfrm>
        <a:off x="740848" y="1319588"/>
        <a:ext cx="2306423" cy="4368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2E27E-F29E-4D4C-B3E7-12D9448FC62B}">
      <dsp:nvSpPr>
        <dsp:cNvPr id="0" name=""/>
        <dsp:cNvSpPr/>
      </dsp:nvSpPr>
      <dsp:spPr>
        <a:xfrm>
          <a:off x="2" y="154152"/>
          <a:ext cx="3351994" cy="625937"/>
        </a:xfrm>
        <a:prstGeom prst="roundRect">
          <a:avLst>
            <a:gd name="adj" fmla="val 10000"/>
          </a:avLst>
        </a:prstGeom>
        <a:solidFill>
          <a:srgbClr val="156082">
            <a:hueOff val="0"/>
            <a:satOff val="0"/>
            <a:lumOff val="0"/>
            <a:alphaOff val="0"/>
          </a:srgbClr>
        </a:solidFill>
        <a:ln w="1905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ptos" panose="02110004020202020204"/>
              <a:ea typeface="+mn-ea"/>
              <a:cs typeface="+mn-cs"/>
            </a:rPr>
            <a:t>Experience  &gt; 10yrs &amp;</a:t>
          </a:r>
        </a:p>
        <a:p>
          <a:pPr marL="0" lvl="0" indent="0" algn="ctr" defTabSz="711200">
            <a:lnSpc>
              <a:spcPct val="90000"/>
            </a:lnSpc>
            <a:spcBef>
              <a:spcPct val="0"/>
            </a:spcBef>
            <a:spcAft>
              <a:spcPct val="35000"/>
            </a:spcAft>
            <a:buNone/>
          </a:pPr>
          <a:r>
            <a:rPr lang="en-US" sz="1600" kern="1200" dirty="0">
              <a:solidFill>
                <a:prstClr val="white"/>
              </a:solidFill>
              <a:latin typeface="Aptos" panose="02110004020202020204"/>
              <a:ea typeface="+mn-ea"/>
              <a:cs typeface="+mn-cs"/>
            </a:rPr>
            <a:t>Response Rate &gt; 90</a:t>
          </a:r>
        </a:p>
      </dsp:txBody>
      <dsp:txXfrm>
        <a:off x="18335" y="172485"/>
        <a:ext cx="3315328" cy="589271"/>
      </dsp:txXfrm>
    </dsp:sp>
    <dsp:sp modelId="{3BDF44FA-590D-4C0B-A3DA-A708864A47B5}">
      <dsp:nvSpPr>
        <dsp:cNvPr id="0" name=""/>
        <dsp:cNvSpPr/>
      </dsp:nvSpPr>
      <dsp:spPr>
        <a:xfrm>
          <a:off x="335201" y="780090"/>
          <a:ext cx="335199" cy="327110"/>
        </a:xfrm>
        <a:custGeom>
          <a:avLst/>
          <a:gdLst/>
          <a:ahLst/>
          <a:cxnLst/>
          <a:rect l="0" t="0" r="0" b="0"/>
          <a:pathLst>
            <a:path>
              <a:moveTo>
                <a:pt x="0" y="0"/>
              </a:moveTo>
              <a:lnTo>
                <a:pt x="0" y="327110"/>
              </a:lnTo>
              <a:lnTo>
                <a:pt x="335199" y="32711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54E217-47E9-4BC2-88BB-C640867AF72A}">
      <dsp:nvSpPr>
        <dsp:cNvPr id="0" name=""/>
        <dsp:cNvSpPr/>
      </dsp:nvSpPr>
      <dsp:spPr>
        <a:xfrm>
          <a:off x="670401" y="898752"/>
          <a:ext cx="1788907" cy="41689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France: 54%</a:t>
          </a:r>
        </a:p>
      </dsp:txBody>
      <dsp:txXfrm>
        <a:off x="682611" y="910962"/>
        <a:ext cx="1764487" cy="392477"/>
      </dsp:txXfrm>
    </dsp:sp>
    <dsp:sp modelId="{6AB05C7D-ABEE-485F-85CE-D4298D138292}">
      <dsp:nvSpPr>
        <dsp:cNvPr id="0" name=""/>
        <dsp:cNvSpPr/>
      </dsp:nvSpPr>
      <dsp:spPr>
        <a:xfrm>
          <a:off x="335201" y="780090"/>
          <a:ext cx="335199" cy="845073"/>
        </a:xfrm>
        <a:custGeom>
          <a:avLst/>
          <a:gdLst/>
          <a:ahLst/>
          <a:cxnLst/>
          <a:rect l="0" t="0" r="0" b="0"/>
          <a:pathLst>
            <a:path>
              <a:moveTo>
                <a:pt x="0" y="0"/>
              </a:moveTo>
              <a:lnTo>
                <a:pt x="0" y="845073"/>
              </a:lnTo>
              <a:lnTo>
                <a:pt x="335199" y="84507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62ABF6-C41C-4F53-BF72-DA2B05A5111F}">
      <dsp:nvSpPr>
        <dsp:cNvPr id="0" name=""/>
        <dsp:cNvSpPr/>
      </dsp:nvSpPr>
      <dsp:spPr>
        <a:xfrm>
          <a:off x="670401" y="1434312"/>
          <a:ext cx="1877647" cy="38170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Germany: 27%</a:t>
          </a:r>
        </a:p>
      </dsp:txBody>
      <dsp:txXfrm>
        <a:off x="681581" y="1445492"/>
        <a:ext cx="1855287" cy="3593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449B4-6FD3-4BCB-A9B4-50F86F909760}">
      <dsp:nvSpPr>
        <dsp:cNvPr id="0" name=""/>
        <dsp:cNvSpPr/>
      </dsp:nvSpPr>
      <dsp:spPr>
        <a:xfrm>
          <a:off x="34178" y="0"/>
          <a:ext cx="3401701" cy="543315"/>
        </a:xfrm>
        <a:prstGeom prst="roundRect">
          <a:avLst>
            <a:gd name="adj" fmla="val 10000"/>
          </a:avLst>
        </a:prstGeom>
        <a:solidFill>
          <a:srgbClr val="156082">
            <a:hueOff val="0"/>
            <a:satOff val="0"/>
            <a:lumOff val="0"/>
            <a:alphaOff val="0"/>
          </a:srgbClr>
        </a:solidFill>
        <a:ln w="1905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prstClr val="white"/>
              </a:solidFill>
              <a:latin typeface="Aptos" panose="02110004020202020204"/>
              <a:ea typeface="+mn-ea"/>
              <a:cs typeface="+mn-cs"/>
            </a:rPr>
            <a:t>Laptop Friendly – Private Rooms</a:t>
          </a:r>
        </a:p>
      </dsp:txBody>
      <dsp:txXfrm>
        <a:off x="50091" y="15913"/>
        <a:ext cx="3369875" cy="511489"/>
      </dsp:txXfrm>
    </dsp:sp>
    <dsp:sp modelId="{92E5B84A-A2FA-4F42-99A6-F60D47872E76}">
      <dsp:nvSpPr>
        <dsp:cNvPr id="0" name=""/>
        <dsp:cNvSpPr/>
      </dsp:nvSpPr>
      <dsp:spPr>
        <a:xfrm>
          <a:off x="374348" y="543315"/>
          <a:ext cx="339292" cy="320185"/>
        </a:xfrm>
        <a:custGeom>
          <a:avLst/>
          <a:gdLst/>
          <a:ahLst/>
          <a:cxnLst/>
          <a:rect l="0" t="0" r="0" b="0"/>
          <a:pathLst>
            <a:path>
              <a:moveTo>
                <a:pt x="0" y="0"/>
              </a:moveTo>
              <a:lnTo>
                <a:pt x="0" y="320185"/>
              </a:lnTo>
              <a:lnTo>
                <a:pt x="339292" y="32018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8E6711-2CC2-4F6D-A08E-3D936AAAC3D6}">
      <dsp:nvSpPr>
        <dsp:cNvPr id="0" name=""/>
        <dsp:cNvSpPr/>
      </dsp:nvSpPr>
      <dsp:spPr>
        <a:xfrm>
          <a:off x="713641" y="618518"/>
          <a:ext cx="1833865" cy="48996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France: 39%</a:t>
          </a:r>
        </a:p>
      </dsp:txBody>
      <dsp:txXfrm>
        <a:off x="727992" y="632869"/>
        <a:ext cx="1805163" cy="461263"/>
      </dsp:txXfrm>
    </dsp:sp>
    <dsp:sp modelId="{B2599220-117A-4202-A53F-3C912CA82969}">
      <dsp:nvSpPr>
        <dsp:cNvPr id="0" name=""/>
        <dsp:cNvSpPr/>
      </dsp:nvSpPr>
      <dsp:spPr>
        <a:xfrm>
          <a:off x="374348" y="543315"/>
          <a:ext cx="339292" cy="873795"/>
        </a:xfrm>
        <a:custGeom>
          <a:avLst/>
          <a:gdLst/>
          <a:ahLst/>
          <a:cxnLst/>
          <a:rect l="0" t="0" r="0" b="0"/>
          <a:pathLst>
            <a:path>
              <a:moveTo>
                <a:pt x="0" y="0"/>
              </a:moveTo>
              <a:lnTo>
                <a:pt x="0" y="873795"/>
              </a:lnTo>
              <a:lnTo>
                <a:pt x="339292" y="87379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6BBDD4-67C5-40DE-8670-43C80C32E7C4}">
      <dsp:nvSpPr>
        <dsp:cNvPr id="0" name=""/>
        <dsp:cNvSpPr/>
      </dsp:nvSpPr>
      <dsp:spPr>
        <a:xfrm>
          <a:off x="713641" y="1183104"/>
          <a:ext cx="1779365" cy="46801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Germany: 60%</a:t>
          </a:r>
        </a:p>
      </dsp:txBody>
      <dsp:txXfrm>
        <a:off x="727349" y="1196812"/>
        <a:ext cx="1751949" cy="4405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E9814-E5D4-41BE-B988-04D5E6F9B247}">
      <dsp:nvSpPr>
        <dsp:cNvPr id="0" name=""/>
        <dsp:cNvSpPr/>
      </dsp:nvSpPr>
      <dsp:spPr>
        <a:xfrm>
          <a:off x="855169" y="179"/>
          <a:ext cx="3082240" cy="43526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WiFi</a:t>
          </a:r>
          <a:r>
            <a:rPr lang="en-US" sz="1600" kern="1200" dirty="0"/>
            <a:t> - </a:t>
          </a:r>
          <a:r>
            <a:rPr lang="en-US" sz="1600" kern="1200" dirty="0" err="1"/>
            <a:t>availabilty</a:t>
          </a:r>
          <a:endParaRPr lang="en-US" sz="1600" kern="1200" dirty="0"/>
        </a:p>
      </dsp:txBody>
      <dsp:txXfrm>
        <a:off x="867917" y="12927"/>
        <a:ext cx="3056744" cy="409767"/>
      </dsp:txXfrm>
    </dsp:sp>
    <dsp:sp modelId="{2E2EB178-8C21-4F16-83FD-870DBCD87C12}">
      <dsp:nvSpPr>
        <dsp:cNvPr id="0" name=""/>
        <dsp:cNvSpPr/>
      </dsp:nvSpPr>
      <dsp:spPr>
        <a:xfrm>
          <a:off x="1163393" y="435443"/>
          <a:ext cx="598527" cy="274133"/>
        </a:xfrm>
        <a:custGeom>
          <a:avLst/>
          <a:gdLst/>
          <a:ahLst/>
          <a:cxnLst/>
          <a:rect l="0" t="0" r="0" b="0"/>
          <a:pathLst>
            <a:path>
              <a:moveTo>
                <a:pt x="0" y="0"/>
              </a:moveTo>
              <a:lnTo>
                <a:pt x="0" y="274133"/>
              </a:lnTo>
              <a:lnTo>
                <a:pt x="598527" y="27413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1D1C08-B708-40B8-888C-D237DE7A69DA}">
      <dsp:nvSpPr>
        <dsp:cNvPr id="0" name=""/>
        <dsp:cNvSpPr/>
      </dsp:nvSpPr>
      <dsp:spPr>
        <a:xfrm>
          <a:off x="1761920" y="520885"/>
          <a:ext cx="1548416" cy="377382"/>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France: 94%</a:t>
          </a:r>
        </a:p>
      </dsp:txBody>
      <dsp:txXfrm>
        <a:off x="1772973" y="531938"/>
        <a:ext cx="1526310" cy="355276"/>
      </dsp:txXfrm>
    </dsp:sp>
    <dsp:sp modelId="{66DB23E5-29B8-4257-AD9D-A3C7FB2E16E0}">
      <dsp:nvSpPr>
        <dsp:cNvPr id="0" name=""/>
        <dsp:cNvSpPr/>
      </dsp:nvSpPr>
      <dsp:spPr>
        <a:xfrm>
          <a:off x="1163393" y="435443"/>
          <a:ext cx="603673" cy="819515"/>
        </a:xfrm>
        <a:custGeom>
          <a:avLst/>
          <a:gdLst/>
          <a:ahLst/>
          <a:cxnLst/>
          <a:rect l="0" t="0" r="0" b="0"/>
          <a:pathLst>
            <a:path>
              <a:moveTo>
                <a:pt x="0" y="0"/>
              </a:moveTo>
              <a:lnTo>
                <a:pt x="0" y="819515"/>
              </a:lnTo>
              <a:lnTo>
                <a:pt x="603673" y="81951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478E86D-7A20-47C1-8AA8-EE49F4EDEED7}">
      <dsp:nvSpPr>
        <dsp:cNvPr id="0" name=""/>
        <dsp:cNvSpPr/>
      </dsp:nvSpPr>
      <dsp:spPr>
        <a:xfrm>
          <a:off x="1767067" y="1030636"/>
          <a:ext cx="1604144" cy="44864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Germany: 95%</a:t>
          </a:r>
        </a:p>
      </dsp:txBody>
      <dsp:txXfrm>
        <a:off x="1780207" y="1043776"/>
        <a:ext cx="1577864" cy="4223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944DA-0D94-4462-8A73-51874306DF3B}">
      <dsp:nvSpPr>
        <dsp:cNvPr id="0" name=""/>
        <dsp:cNvSpPr/>
      </dsp:nvSpPr>
      <dsp:spPr>
        <a:xfrm>
          <a:off x="133950" y="0"/>
          <a:ext cx="3562950" cy="49790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Family-Friendly with more than 3 Beds</a:t>
          </a:r>
        </a:p>
      </dsp:txBody>
      <dsp:txXfrm>
        <a:off x="148533" y="14583"/>
        <a:ext cx="3533784" cy="468742"/>
      </dsp:txXfrm>
    </dsp:sp>
    <dsp:sp modelId="{C536A6AA-2EAF-47DE-8D63-14B654D75561}">
      <dsp:nvSpPr>
        <dsp:cNvPr id="0" name=""/>
        <dsp:cNvSpPr/>
      </dsp:nvSpPr>
      <dsp:spPr>
        <a:xfrm>
          <a:off x="490245" y="497908"/>
          <a:ext cx="356295" cy="325775"/>
        </a:xfrm>
        <a:custGeom>
          <a:avLst/>
          <a:gdLst/>
          <a:ahLst/>
          <a:cxnLst/>
          <a:rect l="0" t="0" r="0" b="0"/>
          <a:pathLst>
            <a:path>
              <a:moveTo>
                <a:pt x="0" y="0"/>
              </a:moveTo>
              <a:lnTo>
                <a:pt x="0" y="325775"/>
              </a:lnTo>
              <a:lnTo>
                <a:pt x="356295" y="32577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0CBE231-96F8-4F71-851F-BB4A2E083419}">
      <dsp:nvSpPr>
        <dsp:cNvPr id="0" name=""/>
        <dsp:cNvSpPr/>
      </dsp:nvSpPr>
      <dsp:spPr>
        <a:xfrm>
          <a:off x="846540" y="621398"/>
          <a:ext cx="1527637" cy="40457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France: 91%</a:t>
          </a:r>
        </a:p>
      </dsp:txBody>
      <dsp:txXfrm>
        <a:off x="858389" y="633247"/>
        <a:ext cx="1503939" cy="380873"/>
      </dsp:txXfrm>
    </dsp:sp>
    <dsp:sp modelId="{127EC011-4CAD-4A10-852A-5527F6DE8DBE}">
      <dsp:nvSpPr>
        <dsp:cNvPr id="0" name=""/>
        <dsp:cNvSpPr/>
      </dsp:nvSpPr>
      <dsp:spPr>
        <a:xfrm>
          <a:off x="490245" y="497908"/>
          <a:ext cx="356295" cy="815725"/>
        </a:xfrm>
        <a:custGeom>
          <a:avLst/>
          <a:gdLst/>
          <a:ahLst/>
          <a:cxnLst/>
          <a:rect l="0" t="0" r="0" b="0"/>
          <a:pathLst>
            <a:path>
              <a:moveTo>
                <a:pt x="0" y="0"/>
              </a:moveTo>
              <a:lnTo>
                <a:pt x="0" y="815725"/>
              </a:lnTo>
              <a:lnTo>
                <a:pt x="356295" y="815725"/>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6A6C93-6B62-41D1-A62F-473B17649122}">
      <dsp:nvSpPr>
        <dsp:cNvPr id="0" name=""/>
        <dsp:cNvSpPr/>
      </dsp:nvSpPr>
      <dsp:spPr>
        <a:xfrm>
          <a:off x="846540" y="1148724"/>
          <a:ext cx="1805245" cy="32981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Germany: 85%</a:t>
          </a:r>
        </a:p>
      </dsp:txBody>
      <dsp:txXfrm>
        <a:off x="856200" y="1158384"/>
        <a:ext cx="1785925" cy="3104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C44451-8A50-4B57-9AAA-D9EB02B09AF2}">
      <dsp:nvSpPr>
        <dsp:cNvPr id="0" name=""/>
        <dsp:cNvSpPr/>
      </dsp:nvSpPr>
      <dsp:spPr>
        <a:xfrm>
          <a:off x="978978" y="0"/>
          <a:ext cx="2858409" cy="60528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Pet-Friendly</a:t>
          </a:r>
        </a:p>
      </dsp:txBody>
      <dsp:txXfrm>
        <a:off x="996706" y="17728"/>
        <a:ext cx="2822953" cy="569832"/>
      </dsp:txXfrm>
    </dsp:sp>
    <dsp:sp modelId="{23273C31-B7EC-44E3-9AB2-FBEDE14F0408}">
      <dsp:nvSpPr>
        <dsp:cNvPr id="0" name=""/>
        <dsp:cNvSpPr/>
      </dsp:nvSpPr>
      <dsp:spPr>
        <a:xfrm>
          <a:off x="1264819" y="605288"/>
          <a:ext cx="529090" cy="253138"/>
        </a:xfrm>
        <a:custGeom>
          <a:avLst/>
          <a:gdLst/>
          <a:ahLst/>
          <a:cxnLst/>
          <a:rect l="0" t="0" r="0" b="0"/>
          <a:pathLst>
            <a:path>
              <a:moveTo>
                <a:pt x="0" y="0"/>
              </a:moveTo>
              <a:lnTo>
                <a:pt x="0" y="253138"/>
              </a:lnTo>
              <a:lnTo>
                <a:pt x="529090" y="25313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8E986D-667C-4793-B583-9F7C532CF3E5}">
      <dsp:nvSpPr>
        <dsp:cNvPr id="0" name=""/>
        <dsp:cNvSpPr/>
      </dsp:nvSpPr>
      <dsp:spPr>
        <a:xfrm>
          <a:off x="1793910" y="637777"/>
          <a:ext cx="2165362" cy="44129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France: 12%</a:t>
          </a:r>
        </a:p>
      </dsp:txBody>
      <dsp:txXfrm>
        <a:off x="1806835" y="650702"/>
        <a:ext cx="2139512" cy="415448"/>
      </dsp:txXfrm>
    </dsp:sp>
    <dsp:sp modelId="{C736E432-7498-4E10-9FBE-E19C9E30E1DA}">
      <dsp:nvSpPr>
        <dsp:cNvPr id="0" name=""/>
        <dsp:cNvSpPr/>
      </dsp:nvSpPr>
      <dsp:spPr>
        <a:xfrm>
          <a:off x="1264819" y="605288"/>
          <a:ext cx="376876" cy="893573"/>
        </a:xfrm>
        <a:custGeom>
          <a:avLst/>
          <a:gdLst/>
          <a:ahLst/>
          <a:cxnLst/>
          <a:rect l="0" t="0" r="0" b="0"/>
          <a:pathLst>
            <a:path>
              <a:moveTo>
                <a:pt x="0" y="0"/>
              </a:moveTo>
              <a:lnTo>
                <a:pt x="0" y="893573"/>
              </a:lnTo>
              <a:lnTo>
                <a:pt x="376876" y="893573"/>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A6DEBE-5EB8-4EFE-8CD4-FD9C7F106997}">
      <dsp:nvSpPr>
        <dsp:cNvPr id="0" name=""/>
        <dsp:cNvSpPr/>
      </dsp:nvSpPr>
      <dsp:spPr>
        <a:xfrm>
          <a:off x="1641695" y="1274902"/>
          <a:ext cx="2311876" cy="44791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Germany: 17%</a:t>
          </a:r>
        </a:p>
      </dsp:txBody>
      <dsp:txXfrm>
        <a:off x="1654814" y="1288021"/>
        <a:ext cx="2285638" cy="4216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5BC4-8938-3E9F-EDB0-E237D12A6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590A71-A787-C9CB-D6C1-0853A2AF64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D07B9D-C7C4-3687-B36D-D7C19E683C76}"/>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5" name="Footer Placeholder 4">
            <a:extLst>
              <a:ext uri="{FF2B5EF4-FFF2-40B4-BE49-F238E27FC236}">
                <a16:creationId xmlns:a16="http://schemas.microsoft.com/office/drawing/2014/main" id="{BCAB94CF-74D0-3148-B3CA-4DC197673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B60E5-2B11-5C3F-DCF0-0BBBFDEEBCA5}"/>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2983585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0031-171E-06DE-018E-AF786AF8EE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EED3CB-756C-B86D-B608-7125A95586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BFFB46-ACC7-F153-6AD7-E1F9FED3C670}"/>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5" name="Footer Placeholder 4">
            <a:extLst>
              <a:ext uri="{FF2B5EF4-FFF2-40B4-BE49-F238E27FC236}">
                <a16:creationId xmlns:a16="http://schemas.microsoft.com/office/drawing/2014/main" id="{6D28811A-B222-4863-3C5B-7E422FD9E9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80F1AF-A93F-1012-1ABC-FA1B5209C32C}"/>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2659513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E6F45-BF34-4002-EFAC-FB5BA3EBFC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47DD29-3A0E-0810-C0B9-BBF3B7E652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45964B-2D79-C87D-F63F-C528AD60E013}"/>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5" name="Footer Placeholder 4">
            <a:extLst>
              <a:ext uri="{FF2B5EF4-FFF2-40B4-BE49-F238E27FC236}">
                <a16:creationId xmlns:a16="http://schemas.microsoft.com/office/drawing/2014/main" id="{E2393828-807E-033F-F4FA-74C38E8EB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FD5AF3-3630-08A4-506E-6B32AB2D2292}"/>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2025784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C87E-7B73-C589-A83F-1E8E77293B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12249B-7EDB-2E94-5CAF-1A68B1A1B1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86C4D9-2963-C146-4C17-BCC196186D97}"/>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5" name="Footer Placeholder 4">
            <a:extLst>
              <a:ext uri="{FF2B5EF4-FFF2-40B4-BE49-F238E27FC236}">
                <a16:creationId xmlns:a16="http://schemas.microsoft.com/office/drawing/2014/main" id="{715EB01D-0B8B-C2A0-7188-4A77BD4F31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3E1E9-D527-16F1-369A-539D0F3676F3}"/>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14315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BE5B-4E1B-0A2F-4CD9-A95C622EDA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3A0FB0-BC4C-060F-BCD0-A511AD23E0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733DB3-4DA5-AD70-10F0-5681DE57E1A1}"/>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5" name="Footer Placeholder 4">
            <a:extLst>
              <a:ext uri="{FF2B5EF4-FFF2-40B4-BE49-F238E27FC236}">
                <a16:creationId xmlns:a16="http://schemas.microsoft.com/office/drawing/2014/main" id="{5C4909A7-8119-8505-D1D2-929D0D89C1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4240A0-86D2-9161-6E22-B4D01B95A930}"/>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349219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E8008-6717-8108-2F47-E6F18CCE1D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78FC9-6E58-4C87-414F-6E243C3C2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ED86B-D9A3-F285-E9F4-21CAF31AE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5F5B33-BA8C-3444-6689-87F1110F6EDD}"/>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6" name="Footer Placeholder 5">
            <a:extLst>
              <a:ext uri="{FF2B5EF4-FFF2-40B4-BE49-F238E27FC236}">
                <a16:creationId xmlns:a16="http://schemas.microsoft.com/office/drawing/2014/main" id="{40A6614E-E190-A9C5-1873-3AFD6B97A5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70458-8DB0-10AD-D9B8-00C8FA178F12}"/>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273483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DC4C4-4CE7-EF3D-65D7-6A1E6B1BD7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8D5DF2-0E4E-52BF-9AC6-7A0C8BC056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52D94B-0208-E4B5-9447-DDE318762F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DB7879-9C32-38DD-FA95-B53CEB3D6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B11AF1-D04C-C2FD-3906-190259782F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CBEB66-5117-DA96-14FF-C925C1E3CAD6}"/>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8" name="Footer Placeholder 7">
            <a:extLst>
              <a:ext uri="{FF2B5EF4-FFF2-40B4-BE49-F238E27FC236}">
                <a16:creationId xmlns:a16="http://schemas.microsoft.com/office/drawing/2014/main" id="{6257230F-E5BD-81CF-0D39-893B7CEAC2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03DB6D-4463-E6BC-D01A-55739B671B4F}"/>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3827804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47BA3-92D7-D7F7-CF18-6B1196B98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CB444E1-AD43-66E9-635F-33508D83FF05}"/>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4" name="Footer Placeholder 3">
            <a:extLst>
              <a:ext uri="{FF2B5EF4-FFF2-40B4-BE49-F238E27FC236}">
                <a16:creationId xmlns:a16="http://schemas.microsoft.com/office/drawing/2014/main" id="{9F9124D5-4753-2799-B3A8-44508EFC10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660CD7-9016-6B6D-6007-9CF5C09A8EA6}"/>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74691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D1B329-108C-FE63-70A3-0299CD7D08B1}"/>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3" name="Footer Placeholder 2">
            <a:extLst>
              <a:ext uri="{FF2B5EF4-FFF2-40B4-BE49-F238E27FC236}">
                <a16:creationId xmlns:a16="http://schemas.microsoft.com/office/drawing/2014/main" id="{20707482-6549-AAD4-26F6-149B9B1DBA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46259CD-136D-3A4B-C83E-55D082792D91}"/>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862307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B7C99-E422-3E46-1DF4-0339360059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33697D5-4A8C-0567-F7B4-FFF281E1DD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2AF256-DB47-0109-674D-B7E38B8161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09CC9F-6C93-6A52-A45E-CC446623E5EB}"/>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6" name="Footer Placeholder 5">
            <a:extLst>
              <a:ext uri="{FF2B5EF4-FFF2-40B4-BE49-F238E27FC236}">
                <a16:creationId xmlns:a16="http://schemas.microsoft.com/office/drawing/2014/main" id="{6F8882E8-D269-5D95-BE44-89C96FBF5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766E1-5740-8AEF-6509-725D32EA66AD}"/>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289401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3D71-2A08-2827-02CE-C1981AD31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5EEF75-CDC7-5BC1-8A14-1FFFEAAF5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6FE069-119C-4B5E-E4F2-E1A805DAAF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153F3-7EC0-9B9C-0001-92D788356D7C}"/>
              </a:ext>
            </a:extLst>
          </p:cNvPr>
          <p:cNvSpPr>
            <a:spLocks noGrp="1"/>
          </p:cNvSpPr>
          <p:nvPr>
            <p:ph type="dt" sz="half" idx="10"/>
          </p:nvPr>
        </p:nvSpPr>
        <p:spPr/>
        <p:txBody>
          <a:bodyPr/>
          <a:lstStyle/>
          <a:p>
            <a:fld id="{95C8403F-C689-424A-BDF0-54BF815B4CC5}" type="datetimeFigureOut">
              <a:rPr lang="en-US" smtClean="0"/>
              <a:t>7/27/2025</a:t>
            </a:fld>
            <a:endParaRPr lang="en-US"/>
          </a:p>
        </p:txBody>
      </p:sp>
      <p:sp>
        <p:nvSpPr>
          <p:cNvPr id="6" name="Footer Placeholder 5">
            <a:extLst>
              <a:ext uri="{FF2B5EF4-FFF2-40B4-BE49-F238E27FC236}">
                <a16:creationId xmlns:a16="http://schemas.microsoft.com/office/drawing/2014/main" id="{C0DB5FAE-05F4-5C5A-4A1D-FDA8B1C9ED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1B4CCB-E294-314E-0870-ED30266BCABD}"/>
              </a:ext>
            </a:extLst>
          </p:cNvPr>
          <p:cNvSpPr>
            <a:spLocks noGrp="1"/>
          </p:cNvSpPr>
          <p:nvPr>
            <p:ph type="sldNum" sz="quarter" idx="12"/>
          </p:nvPr>
        </p:nvSpPr>
        <p:spPr/>
        <p:txBody>
          <a:bodyPr/>
          <a:lstStyle/>
          <a:p>
            <a:fld id="{15A73DF8-73CC-43EE-A309-B5AC9E7C454D}" type="slidenum">
              <a:rPr lang="en-US" smtClean="0"/>
              <a:t>‹#›</a:t>
            </a:fld>
            <a:endParaRPr lang="en-US"/>
          </a:p>
        </p:txBody>
      </p:sp>
    </p:spTree>
    <p:extLst>
      <p:ext uri="{BB962C8B-B14F-4D97-AF65-F5344CB8AC3E}">
        <p14:creationId xmlns:p14="http://schemas.microsoft.com/office/powerpoint/2010/main" val="1771185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alpha val="56000"/>
                <a:lumMod val="6000"/>
                <a:lumOff val="94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9F516E-6375-AE13-D204-2D8317C4D6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32B016-6AB6-1E98-B2CA-5C7125788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AEBD4-1413-DF39-BF1F-353A7D088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C8403F-C689-424A-BDF0-54BF815B4CC5}" type="datetimeFigureOut">
              <a:rPr lang="en-US" smtClean="0"/>
              <a:t>7/27/2025</a:t>
            </a:fld>
            <a:endParaRPr lang="en-US"/>
          </a:p>
        </p:txBody>
      </p:sp>
      <p:sp>
        <p:nvSpPr>
          <p:cNvPr id="5" name="Footer Placeholder 4">
            <a:extLst>
              <a:ext uri="{FF2B5EF4-FFF2-40B4-BE49-F238E27FC236}">
                <a16:creationId xmlns:a16="http://schemas.microsoft.com/office/drawing/2014/main" id="{B0FD9454-8B52-833F-67C7-46EF33D89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629781-5309-24C8-344D-7B21171F95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A73DF8-73CC-43EE-A309-B5AC9E7C454D}" type="slidenum">
              <a:rPr lang="en-US" smtClean="0"/>
              <a:t>‹#›</a:t>
            </a:fld>
            <a:endParaRPr lang="en-US"/>
          </a:p>
        </p:txBody>
      </p:sp>
    </p:spTree>
    <p:extLst>
      <p:ext uri="{BB962C8B-B14F-4D97-AF65-F5344CB8AC3E}">
        <p14:creationId xmlns:p14="http://schemas.microsoft.com/office/powerpoint/2010/main" val="4090717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18" Type="http://schemas.openxmlformats.org/officeDocument/2006/relationships/diagramLayout" Target="../diagrams/layout5.xml"/><Relationship Id="rId26" Type="http://schemas.microsoft.com/office/2007/relationships/diagramDrawing" Target="../diagrams/drawing6.xml"/><Relationship Id="rId3" Type="http://schemas.openxmlformats.org/officeDocument/2006/relationships/diagramLayout" Target="../diagrams/layout2.xml"/><Relationship Id="rId21" Type="http://schemas.microsoft.com/office/2007/relationships/diagramDrawing" Target="../diagrams/drawing5.xml"/><Relationship Id="rId7" Type="http://schemas.openxmlformats.org/officeDocument/2006/relationships/diagramData" Target="../diagrams/data3.xml"/><Relationship Id="rId12" Type="http://schemas.openxmlformats.org/officeDocument/2006/relationships/diagramData" Target="../diagrams/data4.xml"/><Relationship Id="rId17" Type="http://schemas.openxmlformats.org/officeDocument/2006/relationships/diagramData" Target="../diagrams/data5.xml"/><Relationship Id="rId25" Type="http://schemas.openxmlformats.org/officeDocument/2006/relationships/diagramColors" Target="../diagrams/colors6.xml"/><Relationship Id="rId2" Type="http://schemas.openxmlformats.org/officeDocument/2006/relationships/diagramData" Target="../diagrams/data2.xml"/><Relationship Id="rId16" Type="http://schemas.microsoft.com/office/2007/relationships/diagramDrawing" Target="../diagrams/drawing4.xml"/><Relationship Id="rId20" Type="http://schemas.openxmlformats.org/officeDocument/2006/relationships/diagramColors" Target="../diagrams/colors5.xml"/><Relationship Id="rId29" Type="http://schemas.openxmlformats.org/officeDocument/2006/relationships/diagramQuickStyle" Target="../diagrams/quickStyle7.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24" Type="http://schemas.openxmlformats.org/officeDocument/2006/relationships/diagramQuickStyle" Target="../diagrams/quickStyle6.xml"/><Relationship Id="rId5" Type="http://schemas.openxmlformats.org/officeDocument/2006/relationships/diagramColors" Target="../diagrams/colors2.xml"/><Relationship Id="rId15" Type="http://schemas.openxmlformats.org/officeDocument/2006/relationships/diagramColors" Target="../diagrams/colors4.xml"/><Relationship Id="rId23" Type="http://schemas.openxmlformats.org/officeDocument/2006/relationships/diagramLayout" Target="../diagrams/layout6.xml"/><Relationship Id="rId28" Type="http://schemas.openxmlformats.org/officeDocument/2006/relationships/diagramLayout" Target="../diagrams/layout7.xml"/><Relationship Id="rId10" Type="http://schemas.openxmlformats.org/officeDocument/2006/relationships/diagramColors" Target="../diagrams/colors3.xml"/><Relationship Id="rId19" Type="http://schemas.openxmlformats.org/officeDocument/2006/relationships/diagramQuickStyle" Target="../diagrams/quickStyle5.xml"/><Relationship Id="rId31" Type="http://schemas.microsoft.com/office/2007/relationships/diagramDrawing" Target="../diagrams/drawing7.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 Id="rId22" Type="http://schemas.openxmlformats.org/officeDocument/2006/relationships/diagramData" Target="../diagrams/data6.xml"/><Relationship Id="rId27" Type="http://schemas.openxmlformats.org/officeDocument/2006/relationships/diagramData" Target="../diagrams/data7.xml"/><Relationship Id="rId30" Type="http://schemas.openxmlformats.org/officeDocument/2006/relationships/diagramColors" Target="../diagrams/colors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red and white logo&#10;&#10;AI-generated content may be incorrect.">
            <a:extLst>
              <a:ext uri="{FF2B5EF4-FFF2-40B4-BE49-F238E27FC236}">
                <a16:creationId xmlns:a16="http://schemas.microsoft.com/office/drawing/2014/main" id="{93D60C75-E75C-5E42-391D-0D47879F6C90}"/>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142314" y="748364"/>
            <a:ext cx="2111389" cy="895149"/>
          </a:xfrm>
          <a:prstGeom prst="rect">
            <a:avLst/>
          </a:prstGeom>
        </p:spPr>
      </p:pic>
      <p:sp>
        <p:nvSpPr>
          <p:cNvPr id="2" name="Title 1">
            <a:extLst>
              <a:ext uri="{FF2B5EF4-FFF2-40B4-BE49-F238E27FC236}">
                <a16:creationId xmlns:a16="http://schemas.microsoft.com/office/drawing/2014/main" id="{7FCEBA25-660E-CB35-6CCF-14CA81BF6E19}"/>
              </a:ext>
            </a:extLst>
          </p:cNvPr>
          <p:cNvSpPr>
            <a:spLocks noGrp="1"/>
          </p:cNvSpPr>
          <p:nvPr>
            <p:ph type="ctrTitle"/>
          </p:nvPr>
        </p:nvSpPr>
        <p:spPr>
          <a:xfrm>
            <a:off x="2253703" y="327259"/>
            <a:ext cx="9144000" cy="1737360"/>
          </a:xfrm>
        </p:spPr>
        <p:txBody>
          <a:bodyPr anchor="ctr">
            <a:normAutofit fontScale="90000"/>
          </a:bodyPr>
          <a:lstStyle/>
          <a:p>
            <a:r>
              <a:rPr lang="en-US" sz="4400" dirty="0">
                <a:latin typeface="Algerian" panose="04020705040A02060702" pitchFamily="82" charset="0"/>
              </a:rPr>
              <a:t>FROM France to </a:t>
            </a:r>
            <a:r>
              <a:rPr lang="en-US" sz="4400" dirty="0" err="1">
                <a:latin typeface="Algerian" panose="04020705040A02060702" pitchFamily="82" charset="0"/>
              </a:rPr>
              <a:t>germany</a:t>
            </a:r>
            <a:r>
              <a:rPr lang="en-US" sz="4400" dirty="0">
                <a:latin typeface="Algerian" panose="04020705040A02060702" pitchFamily="82" charset="0"/>
              </a:rPr>
              <a:t>: AIRBNB TRENDS THROUGH THE DATA LENS</a:t>
            </a:r>
          </a:p>
        </p:txBody>
      </p:sp>
      <p:sp>
        <p:nvSpPr>
          <p:cNvPr id="3" name="Subtitle 2">
            <a:extLst>
              <a:ext uri="{FF2B5EF4-FFF2-40B4-BE49-F238E27FC236}">
                <a16:creationId xmlns:a16="http://schemas.microsoft.com/office/drawing/2014/main" id="{280F0008-2C40-B9AF-48AF-ECDBD389FBFF}"/>
              </a:ext>
            </a:extLst>
          </p:cNvPr>
          <p:cNvSpPr>
            <a:spLocks noGrp="1"/>
          </p:cNvSpPr>
          <p:nvPr>
            <p:ph type="subTitle" idx="1"/>
          </p:nvPr>
        </p:nvSpPr>
        <p:spPr>
          <a:xfrm>
            <a:off x="1524000" y="2225040"/>
            <a:ext cx="9144000" cy="3982720"/>
          </a:xfrm>
        </p:spPr>
        <p:txBody>
          <a:bodyPr>
            <a:normAutofit fontScale="77500" lnSpcReduction="20000"/>
          </a:bodyPr>
          <a:lstStyle/>
          <a:p>
            <a:endParaRPr lang="en-US" dirty="0">
              <a:latin typeface="Algerian" panose="04020705040A02060702" pitchFamily="82" charset="0"/>
            </a:endParaRPr>
          </a:p>
          <a:p>
            <a:r>
              <a:rPr lang="en-US" dirty="0">
                <a:latin typeface="Algerian" panose="04020705040A02060702" pitchFamily="82" charset="0"/>
              </a:rPr>
              <a:t>PRIYA SHANMUGAM</a:t>
            </a:r>
          </a:p>
          <a:p>
            <a:endParaRPr lang="en-US" dirty="0">
              <a:latin typeface="Algerian" panose="04020705040A02060702" pitchFamily="82" charset="0"/>
            </a:endParaRPr>
          </a:p>
          <a:p>
            <a:r>
              <a:rPr lang="en-US" dirty="0">
                <a:latin typeface="Algerian" panose="04020705040A02060702" pitchFamily="82" charset="0"/>
              </a:rPr>
              <a:t>ROHAN </a:t>
            </a:r>
            <a:r>
              <a:rPr lang="en-US" dirty="0" err="1">
                <a:latin typeface="Algerian" panose="04020705040A02060702" pitchFamily="82" charset="0"/>
              </a:rPr>
              <a:t>ashok</a:t>
            </a:r>
            <a:r>
              <a:rPr lang="en-US" dirty="0">
                <a:latin typeface="Algerian" panose="04020705040A02060702" pitchFamily="82" charset="0"/>
              </a:rPr>
              <a:t> </a:t>
            </a:r>
            <a:r>
              <a:rPr lang="en-US" dirty="0" err="1">
                <a:latin typeface="Algerian" panose="04020705040A02060702" pitchFamily="82" charset="0"/>
              </a:rPr>
              <a:t>gonabal</a:t>
            </a:r>
            <a:endParaRPr lang="en-US" dirty="0">
              <a:latin typeface="Algerian" panose="04020705040A02060702" pitchFamily="82" charset="0"/>
            </a:endParaRPr>
          </a:p>
          <a:p>
            <a:endParaRPr lang="en-US" dirty="0">
              <a:latin typeface="Algerian" panose="04020705040A02060702" pitchFamily="82" charset="0"/>
            </a:endParaRPr>
          </a:p>
          <a:p>
            <a:r>
              <a:rPr lang="en-US" dirty="0">
                <a:latin typeface="Algerian" panose="04020705040A02060702" pitchFamily="82" charset="0"/>
              </a:rPr>
              <a:t>K. BRINDHA</a:t>
            </a:r>
          </a:p>
          <a:p>
            <a:endParaRPr lang="en-US" dirty="0">
              <a:latin typeface="Algerian" panose="04020705040A02060702" pitchFamily="82" charset="0"/>
            </a:endParaRPr>
          </a:p>
          <a:p>
            <a:r>
              <a:rPr lang="en-US" dirty="0">
                <a:latin typeface="Algerian" panose="04020705040A02060702" pitchFamily="82" charset="0"/>
              </a:rPr>
              <a:t>S. YUVARAJ</a:t>
            </a:r>
          </a:p>
          <a:p>
            <a:endParaRPr lang="en-US" dirty="0">
              <a:latin typeface="Algerian" panose="04020705040A02060702" pitchFamily="82" charset="0"/>
            </a:endParaRPr>
          </a:p>
          <a:p>
            <a:r>
              <a:rPr lang="en-US" dirty="0">
                <a:latin typeface="Algerian" panose="04020705040A02060702" pitchFamily="82" charset="0"/>
              </a:rPr>
              <a:t>Batch Code: DA464S46</a:t>
            </a:r>
          </a:p>
          <a:p>
            <a:endParaRPr lang="en-US" dirty="0">
              <a:latin typeface="Algerian" panose="04020705040A02060702" pitchFamily="82" charset="0"/>
            </a:endParaRPr>
          </a:p>
          <a:p>
            <a:r>
              <a:rPr lang="en-US" dirty="0">
                <a:latin typeface="Algerian" panose="04020705040A02060702" pitchFamily="82" charset="0"/>
              </a:rPr>
              <a:t>Project Guide: </a:t>
            </a:r>
            <a:r>
              <a:rPr lang="en-US" dirty="0" err="1">
                <a:latin typeface="Algerian" panose="04020705040A02060702" pitchFamily="82" charset="0"/>
              </a:rPr>
              <a:t>Komilla</a:t>
            </a:r>
            <a:r>
              <a:rPr lang="en-US" dirty="0">
                <a:latin typeface="Algerian" panose="04020705040A02060702" pitchFamily="82" charset="0"/>
              </a:rPr>
              <a:t> Bhatia</a:t>
            </a:r>
          </a:p>
        </p:txBody>
      </p:sp>
    </p:spTree>
    <p:extLst>
      <p:ext uri="{BB962C8B-B14F-4D97-AF65-F5344CB8AC3E}">
        <p14:creationId xmlns:p14="http://schemas.microsoft.com/office/powerpoint/2010/main" val="2868083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35CCCE4-2826-E08A-6729-97F3A7C3E5D0}"/>
              </a:ext>
            </a:extLst>
          </p:cNvPr>
          <p:cNvSpPr>
            <a:spLocks noGrp="1" noChangeArrowheads="1"/>
          </p:cNvSpPr>
          <p:nvPr>
            <p:ph type="title"/>
          </p:nvPr>
        </p:nvSpPr>
        <p:spPr bwMode="auto">
          <a:xfrm>
            <a:off x="211761" y="239064"/>
            <a:ext cx="617941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sz="2400" dirty="0">
                <a:latin typeface="Algerian" panose="04020705040A02060702" pitchFamily="82" charset="0"/>
              </a:rPr>
              <a:t>State &amp; Room Type: Ratings vs Price</a:t>
            </a:r>
            <a:endParaRPr kumimoji="0" lang="en-US" altLang="en-US" sz="2400" b="0" i="0" u="none" strike="noStrike" cap="none" normalizeH="0" baseline="0" dirty="0">
              <a:ln>
                <a:noFill/>
              </a:ln>
              <a:solidFill>
                <a:schemeClr val="tx1"/>
              </a:solidFill>
              <a:effectLst/>
              <a:latin typeface="Algerian" panose="04020705040A02060702" pitchFamily="82" charset="0"/>
            </a:endParaRPr>
          </a:p>
        </p:txBody>
      </p:sp>
      <p:sp>
        <p:nvSpPr>
          <p:cNvPr id="11" name="TextBox 10">
            <a:extLst>
              <a:ext uri="{FF2B5EF4-FFF2-40B4-BE49-F238E27FC236}">
                <a16:creationId xmlns:a16="http://schemas.microsoft.com/office/drawing/2014/main" id="{09DECC04-A531-34E8-2055-B81057F67FA9}"/>
              </a:ext>
            </a:extLst>
          </p:cNvPr>
          <p:cNvSpPr txBox="1"/>
          <p:nvPr/>
        </p:nvSpPr>
        <p:spPr>
          <a:xfrm>
            <a:off x="1443789" y="845237"/>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14" name="TextBox 13">
            <a:extLst>
              <a:ext uri="{FF2B5EF4-FFF2-40B4-BE49-F238E27FC236}">
                <a16:creationId xmlns:a16="http://schemas.microsoft.com/office/drawing/2014/main" id="{6AEC19EA-3CCC-47D9-4DC6-E2A0BDE61256}"/>
              </a:ext>
            </a:extLst>
          </p:cNvPr>
          <p:cNvSpPr txBox="1"/>
          <p:nvPr/>
        </p:nvSpPr>
        <p:spPr>
          <a:xfrm>
            <a:off x="7576686" y="841802"/>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cxnSp>
        <p:nvCxnSpPr>
          <p:cNvPr id="18" name="Straight Connector 17">
            <a:extLst>
              <a:ext uri="{FF2B5EF4-FFF2-40B4-BE49-F238E27FC236}">
                <a16:creationId xmlns:a16="http://schemas.microsoft.com/office/drawing/2014/main" id="{1A8AF5DD-78E7-4B85-D78E-4F097DD1E6D8}"/>
              </a:ext>
            </a:extLst>
          </p:cNvPr>
          <p:cNvCxnSpPr>
            <a:cxnSpLocks/>
          </p:cNvCxnSpPr>
          <p:nvPr/>
        </p:nvCxnSpPr>
        <p:spPr>
          <a:xfrm>
            <a:off x="4161330" y="952901"/>
            <a:ext cx="0" cy="4494998"/>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3" name="Picture 12" descr="A graph of different colored bars with National Baseball Hall of Fame and Museum in the background&#10;&#10;AI-generated content may be incorrect.">
            <a:extLst>
              <a:ext uri="{FF2B5EF4-FFF2-40B4-BE49-F238E27FC236}">
                <a16:creationId xmlns:a16="http://schemas.microsoft.com/office/drawing/2014/main" id="{D869E0B5-BC63-BB37-AC61-A81813D5E1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404" y="1366145"/>
            <a:ext cx="3793958" cy="4081754"/>
          </a:xfrm>
          <a:prstGeom prst="rect">
            <a:avLst/>
          </a:prstGeom>
        </p:spPr>
      </p:pic>
      <p:pic>
        <p:nvPicPr>
          <p:cNvPr id="16" name="Picture 15" descr="A graph of different colored bars&#10;&#10;AI-generated content may be incorrect.">
            <a:extLst>
              <a:ext uri="{FF2B5EF4-FFF2-40B4-BE49-F238E27FC236}">
                <a16:creationId xmlns:a16="http://schemas.microsoft.com/office/drawing/2014/main" id="{0B917FA0-AD26-9CD5-5268-D2B7012BD779}"/>
              </a:ext>
            </a:extLst>
          </p:cNvPr>
          <p:cNvPicPr>
            <a:picLocks noChangeAspect="1"/>
          </p:cNvPicPr>
          <p:nvPr/>
        </p:nvPicPr>
        <p:blipFill>
          <a:blip r:embed="rId3">
            <a:extLst>
              <a:ext uri="{28A0092B-C50C-407E-A947-70E740481C1C}">
                <a14:useLocalDpi xmlns:a14="http://schemas.microsoft.com/office/drawing/2010/main" val="0"/>
              </a:ext>
            </a:extLst>
          </a:blip>
          <a:srcRect t="3480" b="-1"/>
          <a:stretch/>
        </p:blipFill>
        <p:spPr>
          <a:xfrm>
            <a:off x="4222299" y="1366145"/>
            <a:ext cx="7663293" cy="4081754"/>
          </a:xfrm>
          <a:prstGeom prst="rect">
            <a:avLst/>
          </a:prstGeom>
        </p:spPr>
      </p:pic>
      <p:sp>
        <p:nvSpPr>
          <p:cNvPr id="21" name="TextBox 20">
            <a:extLst>
              <a:ext uri="{FF2B5EF4-FFF2-40B4-BE49-F238E27FC236}">
                <a16:creationId xmlns:a16="http://schemas.microsoft.com/office/drawing/2014/main" id="{590CF81B-9511-6733-8933-E07E3592651B}"/>
              </a:ext>
            </a:extLst>
          </p:cNvPr>
          <p:cNvSpPr txBox="1"/>
          <p:nvPr/>
        </p:nvSpPr>
        <p:spPr>
          <a:xfrm>
            <a:off x="306404" y="5602910"/>
            <a:ext cx="11579191" cy="795539"/>
          </a:xfrm>
          <a:prstGeom prst="rect">
            <a:avLst/>
          </a:prstGeom>
          <a:solidFill>
            <a:schemeClr val="bg1"/>
          </a:solidFill>
        </p:spPr>
        <p:txBody>
          <a:bodyPr wrap="square" rtlCol="0">
            <a:spAutoFit/>
          </a:bodyPr>
          <a:lstStyle/>
          <a:p>
            <a:pPr marL="285750" indent="-285750">
              <a:lnSpc>
                <a:spcPct val="150000"/>
              </a:lnSpc>
              <a:buFont typeface="Wingdings" panose="05000000000000000000" pitchFamily="2" charset="2"/>
              <a:buChar char="v"/>
            </a:pPr>
            <a:r>
              <a:rPr lang="en-US" sz="1600" dirty="0"/>
              <a:t>Germany provides more affordable rentals with consistently higher and stable review scores across all states and room types.</a:t>
            </a:r>
          </a:p>
          <a:p>
            <a:pPr marL="285750" indent="-285750">
              <a:lnSpc>
                <a:spcPct val="150000"/>
              </a:lnSpc>
              <a:buFont typeface="Wingdings" panose="05000000000000000000" pitchFamily="2" charset="2"/>
              <a:buChar char="v"/>
            </a:pPr>
            <a:r>
              <a:rPr lang="en-US" sz="1600" dirty="0"/>
              <a:t>Entire Home/Apt listings are available in all states, commanding the highest prices and best ratings in both countries.</a:t>
            </a:r>
            <a:endParaRPr lang="en-US" dirty="0"/>
          </a:p>
        </p:txBody>
      </p:sp>
      <p:pic>
        <p:nvPicPr>
          <p:cNvPr id="9" name="Picture 8" descr="A close up of words&#10;&#10;AI-generated content may be incorrect.">
            <a:extLst>
              <a:ext uri="{FF2B5EF4-FFF2-40B4-BE49-F238E27FC236}">
                <a16:creationId xmlns:a16="http://schemas.microsoft.com/office/drawing/2014/main" id="{2B69C3B1-A113-781F-390A-BA771C2CFEAD}"/>
              </a:ext>
            </a:extLst>
          </p:cNvPr>
          <p:cNvPicPr>
            <a:picLocks noChangeAspect="1"/>
          </p:cNvPicPr>
          <p:nvPr/>
        </p:nvPicPr>
        <p:blipFill>
          <a:blip r:embed="rId4">
            <a:extLst>
              <a:ext uri="{28A0092B-C50C-407E-A947-70E740481C1C}">
                <a14:useLocalDpi xmlns:a14="http://schemas.microsoft.com/office/drawing/2010/main" val="0"/>
              </a:ext>
            </a:extLst>
          </a:blip>
          <a:srcRect t="30995"/>
          <a:stretch/>
        </p:blipFill>
        <p:spPr>
          <a:xfrm>
            <a:off x="8906577" y="1692999"/>
            <a:ext cx="1411705" cy="438881"/>
          </a:xfrm>
          <a:prstGeom prst="rect">
            <a:avLst/>
          </a:prstGeom>
        </p:spPr>
      </p:pic>
    </p:spTree>
    <p:extLst>
      <p:ext uri="{BB962C8B-B14F-4D97-AF65-F5344CB8AC3E}">
        <p14:creationId xmlns:p14="http://schemas.microsoft.com/office/powerpoint/2010/main" val="2757410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35CCCE4-2826-E08A-6729-97F3A7C3E5D0}"/>
              </a:ext>
            </a:extLst>
          </p:cNvPr>
          <p:cNvSpPr>
            <a:spLocks noGrp="1" noChangeArrowheads="1"/>
          </p:cNvSpPr>
          <p:nvPr>
            <p:ph type="title"/>
          </p:nvPr>
        </p:nvSpPr>
        <p:spPr bwMode="auto">
          <a:xfrm>
            <a:off x="413891" y="265802"/>
            <a:ext cx="79600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lgerian" panose="04020705040A02060702" pitchFamily="82" charset="0"/>
              </a:rPr>
              <a:t>Average Price &amp; Review Score by Property Type</a:t>
            </a:r>
          </a:p>
        </p:txBody>
      </p:sp>
      <p:sp>
        <p:nvSpPr>
          <p:cNvPr id="11" name="TextBox 10">
            <a:extLst>
              <a:ext uri="{FF2B5EF4-FFF2-40B4-BE49-F238E27FC236}">
                <a16:creationId xmlns:a16="http://schemas.microsoft.com/office/drawing/2014/main" id="{09DECC04-A531-34E8-2055-B81057F67FA9}"/>
              </a:ext>
            </a:extLst>
          </p:cNvPr>
          <p:cNvSpPr txBox="1"/>
          <p:nvPr/>
        </p:nvSpPr>
        <p:spPr>
          <a:xfrm>
            <a:off x="2261937" y="845237"/>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14" name="TextBox 13">
            <a:extLst>
              <a:ext uri="{FF2B5EF4-FFF2-40B4-BE49-F238E27FC236}">
                <a16:creationId xmlns:a16="http://schemas.microsoft.com/office/drawing/2014/main" id="{6AEC19EA-3CCC-47D9-4DC6-E2A0BDE61256}"/>
              </a:ext>
            </a:extLst>
          </p:cNvPr>
          <p:cNvSpPr txBox="1"/>
          <p:nvPr/>
        </p:nvSpPr>
        <p:spPr>
          <a:xfrm>
            <a:off x="7917582" y="882963"/>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cxnSp>
        <p:nvCxnSpPr>
          <p:cNvPr id="18" name="Straight Connector 17">
            <a:extLst>
              <a:ext uri="{FF2B5EF4-FFF2-40B4-BE49-F238E27FC236}">
                <a16:creationId xmlns:a16="http://schemas.microsoft.com/office/drawing/2014/main" id="{1A8AF5DD-78E7-4B85-D78E-4F097DD1E6D8}"/>
              </a:ext>
            </a:extLst>
          </p:cNvPr>
          <p:cNvCxnSpPr>
            <a:cxnSpLocks/>
          </p:cNvCxnSpPr>
          <p:nvPr/>
        </p:nvCxnSpPr>
        <p:spPr>
          <a:xfrm>
            <a:off x="5518485" y="1029903"/>
            <a:ext cx="0" cy="4494998"/>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3" name="Picture 22">
            <a:extLst>
              <a:ext uri="{FF2B5EF4-FFF2-40B4-BE49-F238E27FC236}">
                <a16:creationId xmlns:a16="http://schemas.microsoft.com/office/drawing/2014/main" id="{7C2CB22C-2F61-5FF1-8B84-25CECAF45017}"/>
              </a:ext>
            </a:extLst>
          </p:cNvPr>
          <p:cNvPicPr>
            <a:picLocks noChangeAspect="1"/>
          </p:cNvPicPr>
          <p:nvPr/>
        </p:nvPicPr>
        <p:blipFill>
          <a:blip r:embed="rId2"/>
          <a:stretch>
            <a:fillRect/>
          </a:stretch>
        </p:blipFill>
        <p:spPr>
          <a:xfrm>
            <a:off x="836411" y="1357776"/>
            <a:ext cx="4470860" cy="3501276"/>
          </a:xfrm>
          <a:prstGeom prst="rect">
            <a:avLst/>
          </a:prstGeom>
        </p:spPr>
      </p:pic>
      <p:sp>
        <p:nvSpPr>
          <p:cNvPr id="24" name="TextBox 23">
            <a:extLst>
              <a:ext uri="{FF2B5EF4-FFF2-40B4-BE49-F238E27FC236}">
                <a16:creationId xmlns:a16="http://schemas.microsoft.com/office/drawing/2014/main" id="{3504A287-07B5-B7A4-636A-B4DAA6BF06FF}"/>
              </a:ext>
            </a:extLst>
          </p:cNvPr>
          <p:cNvSpPr txBox="1"/>
          <p:nvPr/>
        </p:nvSpPr>
        <p:spPr>
          <a:xfrm>
            <a:off x="1475874" y="5284978"/>
            <a:ext cx="9240252" cy="795539"/>
          </a:xfrm>
          <a:prstGeom prst="rect">
            <a:avLst/>
          </a:prstGeom>
          <a:solidFill>
            <a:schemeClr val="bg1"/>
          </a:solidFill>
        </p:spPr>
        <p:txBody>
          <a:bodyPr wrap="square" rtlCol="0">
            <a:spAutoFit/>
          </a:bodyPr>
          <a:lstStyle/>
          <a:p>
            <a:pPr marL="285750" indent="-285750">
              <a:lnSpc>
                <a:spcPct val="150000"/>
              </a:lnSpc>
              <a:buFont typeface="Wingdings" panose="05000000000000000000" pitchFamily="2" charset="2"/>
              <a:buChar char="v"/>
            </a:pPr>
            <a:r>
              <a:rPr lang="en-US" sz="1600" b="1" dirty="0"/>
              <a:t>Chalet</a:t>
            </a:r>
            <a:r>
              <a:rPr lang="en-US" sz="1600" dirty="0"/>
              <a:t> Property Type in </a:t>
            </a:r>
            <a:r>
              <a:rPr lang="en-US" sz="1600" b="1" dirty="0"/>
              <a:t>France</a:t>
            </a:r>
            <a:r>
              <a:rPr lang="en-US" sz="1600" dirty="0"/>
              <a:t> is the </a:t>
            </a:r>
            <a:r>
              <a:rPr lang="en-US" sz="1600" b="1" dirty="0"/>
              <a:t>Most Expensive </a:t>
            </a:r>
            <a:r>
              <a:rPr lang="en-US" sz="1600" dirty="0"/>
              <a:t>one but with </a:t>
            </a:r>
            <a:r>
              <a:rPr lang="en-US" sz="1600" b="1" dirty="0"/>
              <a:t>Zero Rating</a:t>
            </a:r>
          </a:p>
          <a:p>
            <a:pPr marL="285750" indent="-285750">
              <a:lnSpc>
                <a:spcPct val="150000"/>
              </a:lnSpc>
              <a:buFont typeface="Wingdings" panose="05000000000000000000" pitchFamily="2" charset="2"/>
              <a:buChar char="v"/>
            </a:pPr>
            <a:r>
              <a:rPr lang="en-US" sz="1600" dirty="0"/>
              <a:t>Only one Property Type in Germany </a:t>
            </a:r>
            <a:r>
              <a:rPr lang="en-US" sz="1600" b="1" dirty="0"/>
              <a:t>Condominium</a:t>
            </a:r>
            <a:r>
              <a:rPr lang="en-US" sz="1600" dirty="0"/>
              <a:t> – with </a:t>
            </a:r>
            <a:r>
              <a:rPr lang="en-US" sz="1600" b="1" dirty="0"/>
              <a:t>Least Price and Best Rating</a:t>
            </a:r>
          </a:p>
        </p:txBody>
      </p:sp>
      <p:pic>
        <p:nvPicPr>
          <p:cNvPr id="26" name="Picture 25" descr="A screenshot of a graph&#10;&#10;AI-generated content may be incorrect.">
            <a:extLst>
              <a:ext uri="{FF2B5EF4-FFF2-40B4-BE49-F238E27FC236}">
                <a16:creationId xmlns:a16="http://schemas.microsoft.com/office/drawing/2014/main" id="{02C03AB2-AE81-66AB-3B33-22EF596CF0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9700" y="1357775"/>
            <a:ext cx="5849492" cy="3501277"/>
          </a:xfrm>
          <a:prstGeom prst="rect">
            <a:avLst/>
          </a:prstGeom>
        </p:spPr>
      </p:pic>
    </p:spTree>
    <p:extLst>
      <p:ext uri="{BB962C8B-B14F-4D97-AF65-F5344CB8AC3E}">
        <p14:creationId xmlns:p14="http://schemas.microsoft.com/office/powerpoint/2010/main" val="382558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AI-generated content may be incorrect.">
            <a:extLst>
              <a:ext uri="{FF2B5EF4-FFF2-40B4-BE49-F238E27FC236}">
                <a16:creationId xmlns:a16="http://schemas.microsoft.com/office/drawing/2014/main" id="{AE60CF1A-E2AF-54A6-C171-9B9E3DDC67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921"/>
            <a:ext cx="12192000" cy="6794158"/>
          </a:xfrm>
          <a:prstGeom prst="rect">
            <a:avLst/>
          </a:prstGeom>
        </p:spPr>
      </p:pic>
    </p:spTree>
    <p:extLst>
      <p:ext uri="{BB962C8B-B14F-4D97-AF65-F5344CB8AC3E}">
        <p14:creationId xmlns:p14="http://schemas.microsoft.com/office/powerpoint/2010/main" val="340453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AI-generated content may be incorrect.">
            <a:extLst>
              <a:ext uri="{FF2B5EF4-FFF2-40B4-BE49-F238E27FC236}">
                <a16:creationId xmlns:a16="http://schemas.microsoft.com/office/drawing/2014/main" id="{3A76DE2C-F8DF-F5E5-8329-67E2531978D8}"/>
              </a:ext>
            </a:extLst>
          </p:cNvPr>
          <p:cNvPicPr>
            <a:picLocks noChangeAspect="1"/>
          </p:cNvPicPr>
          <p:nvPr/>
        </p:nvPicPr>
        <p:blipFill>
          <a:blip r:embed="rId2">
            <a:extLst>
              <a:ext uri="{28A0092B-C50C-407E-A947-70E740481C1C}">
                <a14:useLocalDpi xmlns:a14="http://schemas.microsoft.com/office/drawing/2010/main" val="0"/>
              </a:ext>
            </a:extLst>
          </a:blip>
          <a:srcRect t="1773"/>
          <a:stretch/>
        </p:blipFill>
        <p:spPr>
          <a:xfrm>
            <a:off x="0" y="-221381"/>
            <a:ext cx="12192000" cy="7045858"/>
          </a:xfrm>
          <a:prstGeom prst="rect">
            <a:avLst/>
          </a:prstGeom>
        </p:spPr>
      </p:pic>
    </p:spTree>
    <p:extLst>
      <p:ext uri="{BB962C8B-B14F-4D97-AF65-F5344CB8AC3E}">
        <p14:creationId xmlns:p14="http://schemas.microsoft.com/office/powerpoint/2010/main" val="260850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B17F-2CA4-8D24-1BE3-3FBFF9AD7792}"/>
              </a:ext>
            </a:extLst>
          </p:cNvPr>
          <p:cNvSpPr>
            <a:spLocks noGrp="1"/>
          </p:cNvSpPr>
          <p:nvPr>
            <p:ph type="title"/>
          </p:nvPr>
        </p:nvSpPr>
        <p:spPr>
          <a:xfrm>
            <a:off x="479919" y="461378"/>
            <a:ext cx="6245994" cy="732155"/>
          </a:xfrm>
        </p:spPr>
        <p:txBody>
          <a:bodyPr>
            <a:normAutofit/>
          </a:bodyPr>
          <a:lstStyle/>
          <a:p>
            <a:r>
              <a:rPr lang="en-US" sz="2400" dirty="0">
                <a:latin typeface="Algerian" panose="04020705040A02060702" pitchFamily="82" charset="0"/>
              </a:rPr>
              <a:t>Review Scores By Cancelation Policy</a:t>
            </a:r>
          </a:p>
        </p:txBody>
      </p:sp>
      <p:graphicFrame>
        <p:nvGraphicFramePr>
          <p:cNvPr id="4" name="Chart 3">
            <a:extLst>
              <a:ext uri="{FF2B5EF4-FFF2-40B4-BE49-F238E27FC236}">
                <a16:creationId xmlns:a16="http://schemas.microsoft.com/office/drawing/2014/main" id="{262A4CA1-20E3-477A-B44E-278D76116049}"/>
              </a:ext>
            </a:extLst>
          </p:cNvPr>
          <p:cNvGraphicFramePr>
            <a:graphicFrameLocks/>
          </p:cNvGraphicFramePr>
          <p:nvPr>
            <p:extLst>
              <p:ext uri="{D42A27DB-BD31-4B8C-83A1-F6EECF244321}">
                <p14:modId xmlns:p14="http://schemas.microsoft.com/office/powerpoint/2010/main" val="1166536631"/>
              </p:ext>
            </p:extLst>
          </p:nvPr>
        </p:nvGraphicFramePr>
        <p:xfrm>
          <a:off x="780567" y="1922489"/>
          <a:ext cx="4380580" cy="31473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7CF8D605-04B1-4556-A7AF-71595E6C24D3}"/>
              </a:ext>
            </a:extLst>
          </p:cNvPr>
          <p:cNvGraphicFramePr>
            <a:graphicFrameLocks/>
          </p:cNvGraphicFramePr>
          <p:nvPr>
            <p:extLst>
              <p:ext uri="{D42A27DB-BD31-4B8C-83A1-F6EECF244321}">
                <p14:modId xmlns:p14="http://schemas.microsoft.com/office/powerpoint/2010/main" val="1652504988"/>
              </p:ext>
            </p:extLst>
          </p:nvPr>
        </p:nvGraphicFramePr>
        <p:xfrm>
          <a:off x="6321652" y="1969394"/>
          <a:ext cx="4834027" cy="305358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9EDABAB3-17C7-F3AD-FD7C-40F48FF220F7}"/>
              </a:ext>
            </a:extLst>
          </p:cNvPr>
          <p:cNvSpPr txBox="1"/>
          <p:nvPr/>
        </p:nvSpPr>
        <p:spPr>
          <a:xfrm>
            <a:off x="2159126" y="1496606"/>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7" name="TextBox 6">
            <a:extLst>
              <a:ext uri="{FF2B5EF4-FFF2-40B4-BE49-F238E27FC236}">
                <a16:creationId xmlns:a16="http://schemas.microsoft.com/office/drawing/2014/main" id="{DA544BB5-0280-343E-D725-1B7CC82AD324}"/>
              </a:ext>
            </a:extLst>
          </p:cNvPr>
          <p:cNvSpPr txBox="1"/>
          <p:nvPr/>
        </p:nvSpPr>
        <p:spPr>
          <a:xfrm>
            <a:off x="7770136" y="1496606"/>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cxnSp>
        <p:nvCxnSpPr>
          <p:cNvPr id="10" name="Straight Connector 9">
            <a:extLst>
              <a:ext uri="{FF2B5EF4-FFF2-40B4-BE49-F238E27FC236}">
                <a16:creationId xmlns:a16="http://schemas.microsoft.com/office/drawing/2014/main" id="{C6583EDC-818A-6BF8-210D-C00F056B141E}"/>
              </a:ext>
            </a:extLst>
          </p:cNvPr>
          <p:cNvCxnSpPr>
            <a:cxnSpLocks/>
          </p:cNvCxnSpPr>
          <p:nvPr/>
        </p:nvCxnSpPr>
        <p:spPr>
          <a:xfrm>
            <a:off x="5970872" y="1193533"/>
            <a:ext cx="0" cy="3829441"/>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A0714B21-FC3E-F7C7-A792-3BEEC6DD9341}"/>
              </a:ext>
            </a:extLst>
          </p:cNvPr>
          <p:cNvSpPr txBox="1"/>
          <p:nvPr/>
        </p:nvSpPr>
        <p:spPr>
          <a:xfrm>
            <a:off x="1130969" y="5238260"/>
            <a:ext cx="9679805" cy="426207"/>
          </a:xfrm>
          <a:prstGeom prst="rect">
            <a:avLst/>
          </a:prstGeom>
          <a:solidFill>
            <a:schemeClr val="bg1"/>
          </a:solidFill>
        </p:spPr>
        <p:txBody>
          <a:bodyPr wrap="square" rtlCol="0">
            <a:spAutoFit/>
          </a:bodyPr>
          <a:lstStyle/>
          <a:p>
            <a:pPr marL="285750" indent="-285750">
              <a:lnSpc>
                <a:spcPct val="150000"/>
              </a:lnSpc>
              <a:buFont typeface="Wingdings" panose="05000000000000000000" pitchFamily="2" charset="2"/>
              <a:buChar char="v"/>
            </a:pPr>
            <a:r>
              <a:rPr lang="en-US" sz="1600" b="1" dirty="0"/>
              <a:t>Moderate &amp; Strict Policies are appreciated than the Flexible or  Strict Policies in both the Countries</a:t>
            </a:r>
          </a:p>
        </p:txBody>
      </p:sp>
    </p:spTree>
    <p:extLst>
      <p:ext uri="{BB962C8B-B14F-4D97-AF65-F5344CB8AC3E}">
        <p14:creationId xmlns:p14="http://schemas.microsoft.com/office/powerpoint/2010/main" val="26377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2B17F-2CA4-8D24-1BE3-3FBFF9AD7792}"/>
              </a:ext>
            </a:extLst>
          </p:cNvPr>
          <p:cNvSpPr>
            <a:spLocks noGrp="1"/>
          </p:cNvSpPr>
          <p:nvPr>
            <p:ph type="title"/>
          </p:nvPr>
        </p:nvSpPr>
        <p:spPr>
          <a:xfrm>
            <a:off x="479919" y="461378"/>
            <a:ext cx="6245994" cy="732155"/>
          </a:xfrm>
        </p:spPr>
        <p:txBody>
          <a:bodyPr>
            <a:normAutofit/>
          </a:bodyPr>
          <a:lstStyle/>
          <a:p>
            <a:r>
              <a:rPr lang="en-US" sz="2400" dirty="0">
                <a:latin typeface="Algerian" panose="04020705040A02060702" pitchFamily="82" charset="0"/>
              </a:rPr>
              <a:t>Ranked by price – bed types</a:t>
            </a:r>
          </a:p>
        </p:txBody>
      </p:sp>
      <p:sp>
        <p:nvSpPr>
          <p:cNvPr id="6" name="TextBox 5">
            <a:extLst>
              <a:ext uri="{FF2B5EF4-FFF2-40B4-BE49-F238E27FC236}">
                <a16:creationId xmlns:a16="http://schemas.microsoft.com/office/drawing/2014/main" id="{9EDABAB3-17C7-F3AD-FD7C-40F48FF220F7}"/>
              </a:ext>
            </a:extLst>
          </p:cNvPr>
          <p:cNvSpPr txBox="1"/>
          <p:nvPr/>
        </p:nvSpPr>
        <p:spPr>
          <a:xfrm>
            <a:off x="2131051" y="1097090"/>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7" name="TextBox 6">
            <a:extLst>
              <a:ext uri="{FF2B5EF4-FFF2-40B4-BE49-F238E27FC236}">
                <a16:creationId xmlns:a16="http://schemas.microsoft.com/office/drawing/2014/main" id="{DA544BB5-0280-343E-D725-1B7CC82AD324}"/>
              </a:ext>
            </a:extLst>
          </p:cNvPr>
          <p:cNvSpPr txBox="1"/>
          <p:nvPr/>
        </p:nvSpPr>
        <p:spPr>
          <a:xfrm>
            <a:off x="7770136" y="1070777"/>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cxnSp>
        <p:nvCxnSpPr>
          <p:cNvPr id="10" name="Straight Connector 9">
            <a:extLst>
              <a:ext uri="{FF2B5EF4-FFF2-40B4-BE49-F238E27FC236}">
                <a16:creationId xmlns:a16="http://schemas.microsoft.com/office/drawing/2014/main" id="{C6583EDC-818A-6BF8-210D-C00F056B141E}"/>
              </a:ext>
            </a:extLst>
          </p:cNvPr>
          <p:cNvCxnSpPr>
            <a:cxnSpLocks/>
          </p:cNvCxnSpPr>
          <p:nvPr/>
        </p:nvCxnSpPr>
        <p:spPr>
          <a:xfrm>
            <a:off x="5672488" y="1193533"/>
            <a:ext cx="0" cy="3829441"/>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A0714B21-FC3E-F7C7-A792-3BEEC6DD9341}"/>
              </a:ext>
            </a:extLst>
          </p:cNvPr>
          <p:cNvSpPr txBox="1"/>
          <p:nvPr/>
        </p:nvSpPr>
        <p:spPr>
          <a:xfrm>
            <a:off x="1352349" y="5639690"/>
            <a:ext cx="9679805" cy="795539"/>
          </a:xfrm>
          <a:prstGeom prst="rect">
            <a:avLst/>
          </a:prstGeom>
          <a:solidFill>
            <a:schemeClr val="bg1"/>
          </a:solidFill>
        </p:spPr>
        <p:txBody>
          <a:bodyPr wrap="square" rtlCol="0">
            <a:spAutoFit/>
          </a:bodyPr>
          <a:lstStyle/>
          <a:p>
            <a:pPr marL="285750" indent="-285750">
              <a:lnSpc>
                <a:spcPct val="150000"/>
              </a:lnSpc>
              <a:buFont typeface="Wingdings" panose="05000000000000000000" pitchFamily="2" charset="2"/>
              <a:buChar char="v"/>
            </a:pPr>
            <a:r>
              <a:rPr lang="en-US" sz="1600" b="1" dirty="0"/>
              <a:t>Real Beds are costlier in both the countries with Good Rating Score.</a:t>
            </a:r>
          </a:p>
          <a:p>
            <a:pPr marL="285750" indent="-285750">
              <a:lnSpc>
                <a:spcPct val="150000"/>
              </a:lnSpc>
              <a:buFont typeface="Wingdings" panose="05000000000000000000" pitchFamily="2" charset="2"/>
              <a:buChar char="v"/>
            </a:pPr>
            <a:r>
              <a:rPr lang="en-US" sz="1600" b="1" dirty="0"/>
              <a:t>Couches are cheap but has got better reviews.</a:t>
            </a:r>
          </a:p>
        </p:txBody>
      </p:sp>
      <p:pic>
        <p:nvPicPr>
          <p:cNvPr id="11" name="Picture 10" descr="A graph with a line and a graph&#10;&#10;AI-generated content may be incorrect.">
            <a:extLst>
              <a:ext uri="{FF2B5EF4-FFF2-40B4-BE49-F238E27FC236}">
                <a16:creationId xmlns:a16="http://schemas.microsoft.com/office/drawing/2014/main" id="{CC6A2B32-6E86-EF4D-C1E9-BCDDB849E648}"/>
              </a:ext>
            </a:extLst>
          </p:cNvPr>
          <p:cNvPicPr>
            <a:picLocks noChangeAspect="1"/>
          </p:cNvPicPr>
          <p:nvPr/>
        </p:nvPicPr>
        <p:blipFill>
          <a:blip r:embed="rId2">
            <a:extLst>
              <a:ext uri="{28A0092B-C50C-407E-A947-70E740481C1C}">
                <a14:useLocalDpi xmlns:a14="http://schemas.microsoft.com/office/drawing/2010/main" val="0"/>
              </a:ext>
            </a:extLst>
          </a:blip>
          <a:srcRect t="2620"/>
          <a:stretch/>
        </p:blipFill>
        <p:spPr>
          <a:xfrm>
            <a:off x="479919" y="1803210"/>
            <a:ext cx="4802882" cy="3499691"/>
          </a:xfrm>
          <a:prstGeom prst="rect">
            <a:avLst/>
          </a:prstGeom>
        </p:spPr>
      </p:pic>
      <p:pic>
        <p:nvPicPr>
          <p:cNvPr id="14" name="Picture 13" descr="A graph with numbers and a line&#10;&#10;AI-generated content may be incorrect.">
            <a:extLst>
              <a:ext uri="{FF2B5EF4-FFF2-40B4-BE49-F238E27FC236}">
                <a16:creationId xmlns:a16="http://schemas.microsoft.com/office/drawing/2014/main" id="{383826EB-5BA3-71FC-98EE-38DE4350E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3493" y="1810249"/>
            <a:ext cx="5367682" cy="3492652"/>
          </a:xfrm>
          <a:prstGeom prst="rect">
            <a:avLst/>
          </a:prstGeom>
        </p:spPr>
      </p:pic>
    </p:spTree>
    <p:extLst>
      <p:ext uri="{BB962C8B-B14F-4D97-AF65-F5344CB8AC3E}">
        <p14:creationId xmlns:p14="http://schemas.microsoft.com/office/powerpoint/2010/main" val="32608676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1984-BE20-B4CB-AC17-C327AB8B6C51}"/>
              </a:ext>
            </a:extLst>
          </p:cNvPr>
          <p:cNvSpPr>
            <a:spLocks noGrp="1"/>
          </p:cNvSpPr>
          <p:nvPr>
            <p:ph type="title"/>
          </p:nvPr>
        </p:nvSpPr>
        <p:spPr>
          <a:xfrm>
            <a:off x="443564" y="413252"/>
            <a:ext cx="7757160" cy="501149"/>
          </a:xfrm>
        </p:spPr>
        <p:txBody>
          <a:bodyPr>
            <a:normAutofit/>
          </a:bodyPr>
          <a:lstStyle/>
          <a:p>
            <a:r>
              <a:rPr lang="en-US" sz="2400" dirty="0">
                <a:latin typeface="Algerian" panose="04020705040A02060702" pitchFamily="82" charset="0"/>
              </a:rPr>
              <a:t>Key Feature Probabilities Across Countries</a:t>
            </a:r>
          </a:p>
        </p:txBody>
      </p:sp>
      <p:graphicFrame>
        <p:nvGraphicFramePr>
          <p:cNvPr id="4" name="Content Placeholder 3">
            <a:extLst>
              <a:ext uri="{FF2B5EF4-FFF2-40B4-BE49-F238E27FC236}">
                <a16:creationId xmlns:a16="http://schemas.microsoft.com/office/drawing/2014/main" id="{836C28D6-5668-52C9-5EBA-8C77A86FFBDB}"/>
              </a:ext>
            </a:extLst>
          </p:cNvPr>
          <p:cNvGraphicFramePr>
            <a:graphicFrameLocks noGrp="1"/>
          </p:cNvGraphicFramePr>
          <p:nvPr>
            <p:ph idx="1"/>
          </p:nvPr>
        </p:nvGraphicFramePr>
        <p:xfrm>
          <a:off x="5767528" y="2967592"/>
          <a:ext cx="3628727" cy="18759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Content Placeholder 3">
            <a:extLst>
              <a:ext uri="{FF2B5EF4-FFF2-40B4-BE49-F238E27FC236}">
                <a16:creationId xmlns:a16="http://schemas.microsoft.com/office/drawing/2014/main" id="{AD7C763F-3385-CBC3-311D-68999028391E}"/>
              </a:ext>
            </a:extLst>
          </p:cNvPr>
          <p:cNvGraphicFramePr>
            <a:graphicFrameLocks/>
          </p:cNvGraphicFramePr>
          <p:nvPr/>
        </p:nvGraphicFramePr>
        <p:xfrm>
          <a:off x="1374005" y="2967592"/>
          <a:ext cx="3351999" cy="197016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8" name="Content Placeholder 3">
            <a:extLst>
              <a:ext uri="{FF2B5EF4-FFF2-40B4-BE49-F238E27FC236}">
                <a16:creationId xmlns:a16="http://schemas.microsoft.com/office/drawing/2014/main" id="{057E796D-CA6F-2AE6-7982-37D33A4946E3}"/>
              </a:ext>
            </a:extLst>
          </p:cNvPr>
          <p:cNvGraphicFramePr>
            <a:graphicFrameLocks/>
          </p:cNvGraphicFramePr>
          <p:nvPr/>
        </p:nvGraphicFramePr>
        <p:xfrm>
          <a:off x="1239248" y="5071711"/>
          <a:ext cx="3468304" cy="16517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9" name="Content Placeholder 3">
            <a:extLst>
              <a:ext uri="{FF2B5EF4-FFF2-40B4-BE49-F238E27FC236}">
                <a16:creationId xmlns:a16="http://schemas.microsoft.com/office/drawing/2014/main" id="{ABD3D152-D0F4-7B9F-B6EC-8AE797B8829A}"/>
              </a:ext>
            </a:extLst>
          </p:cNvPr>
          <p:cNvGraphicFramePr>
            <a:graphicFrameLocks/>
          </p:cNvGraphicFramePr>
          <p:nvPr/>
        </p:nvGraphicFramePr>
        <p:xfrm>
          <a:off x="4890434" y="1354361"/>
          <a:ext cx="4792579" cy="147928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0" name="Content Placeholder 3">
            <a:extLst>
              <a:ext uri="{FF2B5EF4-FFF2-40B4-BE49-F238E27FC236}">
                <a16:creationId xmlns:a16="http://schemas.microsoft.com/office/drawing/2014/main" id="{8B4B18AB-0951-1FC1-9F97-659A832DD164}"/>
              </a:ext>
            </a:extLst>
          </p:cNvPr>
          <p:cNvGraphicFramePr>
            <a:graphicFrameLocks/>
          </p:cNvGraphicFramePr>
          <p:nvPr/>
        </p:nvGraphicFramePr>
        <p:xfrm>
          <a:off x="1239248" y="1354361"/>
          <a:ext cx="3830851" cy="14792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1" name="Content Placeholder 3">
            <a:extLst>
              <a:ext uri="{FF2B5EF4-FFF2-40B4-BE49-F238E27FC236}">
                <a16:creationId xmlns:a16="http://schemas.microsoft.com/office/drawing/2014/main" id="{089B95A0-1C14-A0FF-B7CA-9B6053F1E607}"/>
              </a:ext>
            </a:extLst>
          </p:cNvPr>
          <p:cNvGraphicFramePr>
            <a:graphicFrameLocks/>
          </p:cNvGraphicFramePr>
          <p:nvPr/>
        </p:nvGraphicFramePr>
        <p:xfrm>
          <a:off x="4774930" y="4999479"/>
          <a:ext cx="5023586" cy="1723934"/>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995331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1984-BE20-B4CB-AC17-C327AB8B6C51}"/>
              </a:ext>
            </a:extLst>
          </p:cNvPr>
          <p:cNvSpPr>
            <a:spLocks noGrp="1"/>
          </p:cNvSpPr>
          <p:nvPr>
            <p:ph type="title"/>
          </p:nvPr>
        </p:nvSpPr>
        <p:spPr>
          <a:xfrm>
            <a:off x="372979" y="134587"/>
            <a:ext cx="10515600" cy="587776"/>
          </a:xfrm>
        </p:spPr>
        <p:txBody>
          <a:bodyPr>
            <a:normAutofit/>
          </a:bodyPr>
          <a:lstStyle/>
          <a:p>
            <a:r>
              <a:rPr lang="en-US" sz="2400" dirty="0">
                <a:latin typeface="Algerian" panose="04020705040A02060702" pitchFamily="82" charset="0"/>
              </a:rPr>
              <a:t>Hypothesis Test: Comparing Amenities in France vs Germany</a:t>
            </a:r>
          </a:p>
        </p:txBody>
      </p:sp>
      <p:sp>
        <p:nvSpPr>
          <p:cNvPr id="14" name="Content Placeholder 13">
            <a:extLst>
              <a:ext uri="{FF2B5EF4-FFF2-40B4-BE49-F238E27FC236}">
                <a16:creationId xmlns:a16="http://schemas.microsoft.com/office/drawing/2014/main" id="{6AA6CB4C-382B-3C73-E9A1-08BDE2C4346E}"/>
              </a:ext>
            </a:extLst>
          </p:cNvPr>
          <p:cNvSpPr>
            <a:spLocks noGrp="1"/>
          </p:cNvSpPr>
          <p:nvPr>
            <p:ph idx="1"/>
          </p:nvPr>
        </p:nvSpPr>
        <p:spPr>
          <a:xfrm>
            <a:off x="1494622" y="2607606"/>
            <a:ext cx="8442359" cy="149837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numCol="3">
            <a:noAutofit/>
          </a:bodyPr>
          <a:lstStyle/>
          <a:p>
            <a:pPr>
              <a:lnSpc>
                <a:spcPct val="150000"/>
              </a:lnSpc>
              <a:buFont typeface="Wingdings" panose="05000000000000000000" pitchFamily="2" charset="2"/>
              <a:buChar char="v"/>
            </a:pPr>
            <a:r>
              <a:rPr lang="en-US" sz="1600" dirty="0"/>
              <a:t>Population Mean:</a:t>
            </a:r>
            <a:br>
              <a:rPr lang="en-US" sz="1600" dirty="0"/>
            </a:br>
            <a:r>
              <a:rPr lang="en-US" sz="1600" dirty="0"/>
              <a:t>• France: </a:t>
            </a:r>
            <a:r>
              <a:rPr lang="en-US" sz="1600" b="1" dirty="0"/>
              <a:t>12.63</a:t>
            </a:r>
            <a:br>
              <a:rPr lang="en-US" sz="1600" dirty="0"/>
            </a:br>
            <a:r>
              <a:rPr lang="en-US" sz="1600" dirty="0"/>
              <a:t>• Germany: </a:t>
            </a:r>
            <a:r>
              <a:rPr lang="en-US" sz="1600" b="1" dirty="0"/>
              <a:t>12.38</a:t>
            </a:r>
          </a:p>
          <a:p>
            <a:pPr>
              <a:lnSpc>
                <a:spcPct val="150000"/>
              </a:lnSpc>
              <a:buFont typeface="Wingdings" panose="05000000000000000000" pitchFamily="2" charset="2"/>
              <a:buChar char="v"/>
            </a:pPr>
            <a:endParaRPr lang="en-US" sz="1600" b="1" dirty="0"/>
          </a:p>
          <a:p>
            <a:pPr>
              <a:lnSpc>
                <a:spcPct val="150000"/>
              </a:lnSpc>
              <a:buFont typeface="Wingdings" panose="05000000000000000000" pitchFamily="2" charset="2"/>
              <a:buChar char="v"/>
            </a:pPr>
            <a:endParaRPr lang="en-US" sz="1600" b="1" dirty="0"/>
          </a:p>
          <a:p>
            <a:pPr>
              <a:lnSpc>
                <a:spcPct val="150000"/>
              </a:lnSpc>
              <a:buFont typeface="Wingdings" panose="05000000000000000000" pitchFamily="2" charset="2"/>
              <a:buChar char="v"/>
            </a:pPr>
            <a:endParaRPr lang="en-US" sz="1600" b="1" dirty="0"/>
          </a:p>
          <a:p>
            <a:pPr>
              <a:lnSpc>
                <a:spcPct val="150000"/>
              </a:lnSpc>
              <a:buFont typeface="Wingdings" panose="05000000000000000000" pitchFamily="2" charset="2"/>
              <a:buChar char="v"/>
            </a:pPr>
            <a:r>
              <a:rPr lang="en-US" sz="1600" dirty="0"/>
              <a:t>Sample Mean:</a:t>
            </a:r>
            <a:br>
              <a:rPr lang="en-US" sz="1600" dirty="0"/>
            </a:br>
            <a:r>
              <a:rPr lang="en-US" sz="1600" dirty="0"/>
              <a:t>• France: </a:t>
            </a:r>
            <a:r>
              <a:rPr lang="en-US" sz="1600" b="1" dirty="0"/>
              <a:t>13.18</a:t>
            </a:r>
            <a:br>
              <a:rPr lang="en-US" sz="1600" dirty="0"/>
            </a:br>
            <a:r>
              <a:rPr lang="en-US" sz="1600" dirty="0"/>
              <a:t>• Germany: </a:t>
            </a:r>
            <a:r>
              <a:rPr lang="en-US" sz="1600" b="1" dirty="0"/>
              <a:t>12.22</a:t>
            </a:r>
          </a:p>
          <a:p>
            <a:pPr marL="0" indent="0">
              <a:lnSpc>
                <a:spcPct val="150000"/>
              </a:lnSpc>
              <a:buNone/>
            </a:pPr>
            <a:endParaRPr lang="en-US" sz="1600" b="1" dirty="0"/>
          </a:p>
          <a:p>
            <a:pPr marL="0" indent="0">
              <a:lnSpc>
                <a:spcPct val="150000"/>
              </a:lnSpc>
              <a:buNone/>
            </a:pPr>
            <a:endParaRPr lang="en-US" sz="1600" dirty="0"/>
          </a:p>
          <a:p>
            <a:pPr lvl="6">
              <a:lnSpc>
                <a:spcPct val="150000"/>
              </a:lnSpc>
              <a:buFont typeface="Wingdings" panose="05000000000000000000" pitchFamily="2" charset="2"/>
              <a:buChar char="v"/>
            </a:pPr>
            <a:endParaRPr lang="en-US" sz="600" b="1" dirty="0"/>
          </a:p>
          <a:p>
            <a:pPr>
              <a:lnSpc>
                <a:spcPct val="150000"/>
              </a:lnSpc>
              <a:buFont typeface="Wingdings" panose="05000000000000000000" pitchFamily="2" charset="2"/>
              <a:buChar char="v"/>
            </a:pPr>
            <a:r>
              <a:rPr lang="en-US" sz="1600" b="1" dirty="0"/>
              <a:t>Test Statistics:</a:t>
            </a:r>
            <a:endParaRPr lang="en-US" sz="1600" dirty="0"/>
          </a:p>
          <a:p>
            <a:pPr lvl="1">
              <a:lnSpc>
                <a:spcPct val="150000"/>
              </a:lnSpc>
              <a:buFont typeface="Wingdings" panose="05000000000000000000" pitchFamily="2" charset="2"/>
              <a:buChar char="Ø"/>
            </a:pPr>
            <a:r>
              <a:rPr lang="en-US" sz="1200" b="1" dirty="0"/>
              <a:t>Z-statistic</a:t>
            </a:r>
            <a:r>
              <a:rPr lang="en-US" sz="1200" dirty="0"/>
              <a:t> = </a:t>
            </a:r>
            <a:r>
              <a:rPr lang="en-US" sz="1200" b="1" dirty="0"/>
              <a:t>0.54</a:t>
            </a:r>
            <a:endParaRPr lang="en-US" sz="1200" dirty="0"/>
          </a:p>
          <a:p>
            <a:pPr lvl="1">
              <a:lnSpc>
                <a:spcPct val="150000"/>
              </a:lnSpc>
              <a:buFont typeface="Wingdings" panose="05000000000000000000" pitchFamily="2" charset="2"/>
              <a:buChar char="Ø"/>
            </a:pPr>
            <a:r>
              <a:rPr lang="en-US" sz="1200" b="1" dirty="0"/>
              <a:t>Z-critical</a:t>
            </a:r>
            <a:r>
              <a:rPr lang="en-US" sz="1200" dirty="0"/>
              <a:t> = </a:t>
            </a:r>
            <a:r>
              <a:rPr lang="en-US" sz="1200" b="1" dirty="0"/>
              <a:t>±1.96</a:t>
            </a:r>
          </a:p>
          <a:p>
            <a:pPr lvl="1">
              <a:lnSpc>
                <a:spcPct val="150000"/>
              </a:lnSpc>
              <a:buFont typeface="Wingdings" panose="05000000000000000000" pitchFamily="2" charset="2"/>
              <a:buChar char="Ø"/>
            </a:pPr>
            <a:r>
              <a:rPr lang="en-US" sz="1200" b="1" dirty="0"/>
              <a:t>P-value</a:t>
            </a:r>
            <a:r>
              <a:rPr lang="en-US" sz="1200" dirty="0"/>
              <a:t> = </a:t>
            </a:r>
            <a:r>
              <a:rPr lang="en-US" sz="1200" b="1" dirty="0"/>
              <a:t>0.5914</a:t>
            </a:r>
            <a:endParaRPr lang="en-US" sz="1200" dirty="0"/>
          </a:p>
          <a:p>
            <a:pPr marL="0" indent="0">
              <a:buNone/>
            </a:pPr>
            <a:br>
              <a:rPr lang="en-US" sz="1600" dirty="0"/>
            </a:br>
            <a:endParaRPr lang="en-US" sz="1600" dirty="0"/>
          </a:p>
        </p:txBody>
      </p:sp>
      <p:sp>
        <p:nvSpPr>
          <p:cNvPr id="15" name="Content Placeholder 13">
            <a:extLst>
              <a:ext uri="{FF2B5EF4-FFF2-40B4-BE49-F238E27FC236}">
                <a16:creationId xmlns:a16="http://schemas.microsoft.com/office/drawing/2014/main" id="{F7F712E2-48C3-6C11-AD82-A96239783B7C}"/>
              </a:ext>
            </a:extLst>
          </p:cNvPr>
          <p:cNvSpPr txBox="1">
            <a:spLocks/>
          </p:cNvSpPr>
          <p:nvPr/>
        </p:nvSpPr>
        <p:spPr>
          <a:xfrm>
            <a:off x="693420" y="922399"/>
            <a:ext cx="10805160" cy="58777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1600" b="1" dirty="0"/>
              <a:t>Claim:</a:t>
            </a:r>
            <a:br>
              <a:rPr lang="en-US" sz="1600" dirty="0"/>
            </a:br>
            <a:r>
              <a:rPr lang="en-US" sz="1600" dirty="0"/>
              <a:t>There is </a:t>
            </a:r>
            <a:r>
              <a:rPr lang="en-US" sz="1600" b="1" dirty="0"/>
              <a:t>no significant difference</a:t>
            </a:r>
            <a:r>
              <a:rPr lang="en-US" sz="1600" dirty="0"/>
              <a:t> in the number of amenities offered by Airbnb listings in France and Germany.</a:t>
            </a:r>
          </a:p>
          <a:p>
            <a:pPr marL="0" indent="0">
              <a:buNone/>
            </a:pPr>
            <a:endParaRPr lang="en-US" sz="1600" dirty="0"/>
          </a:p>
        </p:txBody>
      </p:sp>
      <p:sp>
        <p:nvSpPr>
          <p:cNvPr id="16" name="Content Placeholder 13">
            <a:extLst>
              <a:ext uri="{FF2B5EF4-FFF2-40B4-BE49-F238E27FC236}">
                <a16:creationId xmlns:a16="http://schemas.microsoft.com/office/drawing/2014/main" id="{975F8DF2-75DF-4981-1B00-02C9B105B1B3}"/>
              </a:ext>
            </a:extLst>
          </p:cNvPr>
          <p:cNvSpPr txBox="1">
            <a:spLocks/>
          </p:cNvSpPr>
          <p:nvPr/>
        </p:nvSpPr>
        <p:spPr>
          <a:xfrm>
            <a:off x="693420" y="4553383"/>
            <a:ext cx="10805160" cy="1654744"/>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Wingdings" panose="05000000000000000000" pitchFamily="2" charset="2"/>
              <a:buChar char="v"/>
            </a:pPr>
            <a:r>
              <a:rPr lang="en-US" sz="1700" b="1" dirty="0"/>
              <a:t>Conclusion:</a:t>
            </a:r>
            <a:br>
              <a:rPr lang="en-US" sz="1700" dirty="0"/>
            </a:br>
            <a:r>
              <a:rPr lang="en-US" sz="1700" dirty="0"/>
              <a:t>We arrived at a </a:t>
            </a:r>
            <a:r>
              <a:rPr lang="en-US" sz="1700" b="1" dirty="0"/>
              <a:t>Statistical Evidence </a:t>
            </a:r>
            <a:r>
              <a:rPr lang="en-US" sz="1700" dirty="0"/>
              <a:t>to accept our claim that </a:t>
            </a:r>
            <a:r>
              <a:rPr lang="en-US" sz="1700" b="1" dirty="0"/>
              <a:t>there is no significant difference</a:t>
            </a:r>
            <a:r>
              <a:rPr lang="en-US" sz="1700" dirty="0"/>
              <a:t> in amenities offered</a:t>
            </a:r>
            <a:r>
              <a:rPr lang="en-US" sz="1800" dirty="0"/>
              <a:t> by Airbnb listings in France and Germany.</a:t>
            </a:r>
            <a:endParaRPr lang="en-US" sz="1700" dirty="0"/>
          </a:p>
          <a:p>
            <a:pPr marL="0" indent="0">
              <a:buNone/>
            </a:pPr>
            <a:endParaRPr lang="en-US" dirty="0"/>
          </a:p>
        </p:txBody>
      </p:sp>
      <p:sp>
        <p:nvSpPr>
          <p:cNvPr id="17" name="Content Placeholder 13">
            <a:extLst>
              <a:ext uri="{FF2B5EF4-FFF2-40B4-BE49-F238E27FC236}">
                <a16:creationId xmlns:a16="http://schemas.microsoft.com/office/drawing/2014/main" id="{C2F4DD53-6536-246B-D25F-C33515E8DCF2}"/>
              </a:ext>
            </a:extLst>
          </p:cNvPr>
          <p:cNvSpPr txBox="1">
            <a:spLocks/>
          </p:cNvSpPr>
          <p:nvPr/>
        </p:nvSpPr>
        <p:spPr>
          <a:xfrm>
            <a:off x="693420" y="1663695"/>
            <a:ext cx="10805160" cy="943911"/>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1600" b="1" dirty="0"/>
              <a:t>Sample Details:</a:t>
            </a:r>
            <a:endParaRPr lang="en-US" sz="1600" dirty="0"/>
          </a:p>
          <a:p>
            <a:pPr marL="0" indent="0">
              <a:buFont typeface="Arial" panose="020B0604020202020204" pitchFamily="34" charset="0"/>
              <a:buNone/>
            </a:pPr>
            <a:r>
              <a:rPr lang="en-US" sz="1600" dirty="0"/>
              <a:t>     20% random sample from both the countries</a:t>
            </a:r>
          </a:p>
        </p:txBody>
      </p:sp>
    </p:spTree>
    <p:extLst>
      <p:ext uri="{BB962C8B-B14F-4D97-AF65-F5344CB8AC3E}">
        <p14:creationId xmlns:p14="http://schemas.microsoft.com/office/powerpoint/2010/main" val="3867941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D17FA948-50C6-1AA7-18F7-BD8C4327826D}"/>
              </a:ext>
            </a:extLst>
          </p:cNvPr>
          <p:cNvGraphicFramePr>
            <a:graphicFrameLocks noGrp="1"/>
          </p:cNvGraphicFramePr>
          <p:nvPr>
            <p:extLst>
              <p:ext uri="{D42A27DB-BD31-4B8C-83A1-F6EECF244321}">
                <p14:modId xmlns:p14="http://schemas.microsoft.com/office/powerpoint/2010/main" val="1281234669"/>
              </p:ext>
            </p:extLst>
          </p:nvPr>
        </p:nvGraphicFramePr>
        <p:xfrm>
          <a:off x="609600" y="863918"/>
          <a:ext cx="10972800" cy="5512452"/>
        </p:xfrm>
        <a:graphic>
          <a:graphicData uri="http://schemas.openxmlformats.org/drawingml/2006/table">
            <a:tbl>
              <a:tblPr>
                <a:tableStyleId>{D113A9D2-9D6B-4929-AA2D-F23B5EE8CBE7}</a:tableStyleId>
              </a:tblPr>
              <a:tblGrid>
                <a:gridCol w="3657600">
                  <a:extLst>
                    <a:ext uri="{9D8B030D-6E8A-4147-A177-3AD203B41FA5}">
                      <a16:colId xmlns:a16="http://schemas.microsoft.com/office/drawing/2014/main" val="2491956722"/>
                    </a:ext>
                  </a:extLst>
                </a:gridCol>
                <a:gridCol w="3657600">
                  <a:extLst>
                    <a:ext uri="{9D8B030D-6E8A-4147-A177-3AD203B41FA5}">
                      <a16:colId xmlns:a16="http://schemas.microsoft.com/office/drawing/2014/main" val="3024134065"/>
                    </a:ext>
                  </a:extLst>
                </a:gridCol>
                <a:gridCol w="3657600">
                  <a:extLst>
                    <a:ext uri="{9D8B030D-6E8A-4147-A177-3AD203B41FA5}">
                      <a16:colId xmlns:a16="http://schemas.microsoft.com/office/drawing/2014/main" val="1691648936"/>
                    </a:ext>
                  </a:extLst>
                </a:gridCol>
              </a:tblGrid>
              <a:tr h="458875">
                <a:tc>
                  <a:txBody>
                    <a:bodyPr/>
                    <a:lstStyle/>
                    <a:p>
                      <a:r>
                        <a:rPr lang="en-US" sz="1800" b="1" dirty="0">
                          <a:latin typeface="+mn-lt"/>
                        </a:rPr>
                        <a:t>ML MODEL</a:t>
                      </a:r>
                      <a:endParaRPr lang="en-US" sz="1800" dirty="0">
                        <a:latin typeface="+mn-lt"/>
                      </a:endParaRPr>
                    </a:p>
                  </a:txBody>
                  <a:tcPr marL="90653" marR="90653" marT="45326" marB="45326" anchor="ctr"/>
                </a:tc>
                <a:tc>
                  <a:txBody>
                    <a:bodyPr/>
                    <a:lstStyle/>
                    <a:p>
                      <a:r>
                        <a:rPr lang="en-US" sz="1800" b="1" dirty="0">
                          <a:latin typeface="+mn-lt"/>
                        </a:rPr>
                        <a:t>MODEL PERFORMANCE</a:t>
                      </a:r>
                      <a:endParaRPr lang="en-US" sz="1800" dirty="0">
                        <a:latin typeface="+mn-lt"/>
                      </a:endParaRPr>
                    </a:p>
                  </a:txBody>
                  <a:tcPr marL="90653" marR="90653" marT="45326" marB="45326" anchor="ctr"/>
                </a:tc>
                <a:tc>
                  <a:txBody>
                    <a:bodyPr/>
                    <a:lstStyle/>
                    <a:p>
                      <a:r>
                        <a:rPr lang="en-US" sz="1800" b="1" dirty="0">
                          <a:latin typeface="+mn-lt"/>
                        </a:rPr>
                        <a:t>HOW IT HELPS THE BUSINESS</a:t>
                      </a:r>
                      <a:endParaRPr lang="en-US" sz="1800" dirty="0">
                        <a:latin typeface="+mn-lt"/>
                      </a:endParaRPr>
                    </a:p>
                  </a:txBody>
                  <a:tcPr marL="90653" marR="90653" marT="45326" marB="45326" anchor="ctr"/>
                </a:tc>
                <a:extLst>
                  <a:ext uri="{0D108BD9-81ED-4DB2-BD59-A6C34878D82A}">
                    <a16:rowId xmlns:a16="http://schemas.microsoft.com/office/drawing/2014/main" val="2384492044"/>
                  </a:ext>
                </a:extLst>
              </a:tr>
              <a:tr h="803776">
                <a:tc>
                  <a:txBody>
                    <a:bodyPr/>
                    <a:lstStyle/>
                    <a:p>
                      <a:r>
                        <a:rPr lang="en-US" sz="1800" b="1"/>
                        <a:t>Price Prediction (Linear Regression)</a:t>
                      </a:r>
                      <a:endParaRPr lang="en-US" sz="1800"/>
                    </a:p>
                  </a:txBody>
                  <a:tcPr marL="90653" marR="90653" marT="45326" marB="45326" anchor="ctr"/>
                </a:tc>
                <a:tc>
                  <a:txBody>
                    <a:bodyPr/>
                    <a:lstStyle/>
                    <a:p>
                      <a:r>
                        <a:rPr lang="en-US" sz="1800" dirty="0"/>
                        <a:t>Explains </a:t>
                      </a:r>
                      <a:r>
                        <a:rPr lang="en-US" sz="1800" b="1" dirty="0"/>
                        <a:t>about half of the price variation</a:t>
                      </a:r>
                      <a:r>
                        <a:rPr lang="en-US" sz="1800" dirty="0"/>
                        <a:t>.</a:t>
                      </a:r>
                    </a:p>
                  </a:txBody>
                  <a:tcPr marL="90653" marR="90653" marT="45326" marB="45326" anchor="ctr"/>
                </a:tc>
                <a:tc>
                  <a:txBody>
                    <a:bodyPr/>
                    <a:lstStyle/>
                    <a:p>
                      <a:r>
                        <a:rPr lang="en-US" sz="1800"/>
                        <a:t>Guides in </a:t>
                      </a:r>
                      <a:r>
                        <a:rPr lang="en-US" sz="1800" b="1"/>
                        <a:t>setting competitive and fair prices</a:t>
                      </a:r>
                      <a:r>
                        <a:rPr lang="en-US" sz="1800"/>
                        <a:t> for properties.</a:t>
                      </a:r>
                    </a:p>
                  </a:txBody>
                  <a:tcPr marL="90653" marR="90653" marT="45326" marB="45326" anchor="ctr"/>
                </a:tc>
                <a:extLst>
                  <a:ext uri="{0D108BD9-81ED-4DB2-BD59-A6C34878D82A}">
                    <a16:rowId xmlns:a16="http://schemas.microsoft.com/office/drawing/2014/main" val="1241270185"/>
                  </a:ext>
                </a:extLst>
              </a:tr>
              <a:tr h="1148675">
                <a:tc>
                  <a:txBody>
                    <a:bodyPr/>
                    <a:lstStyle/>
                    <a:p>
                      <a:r>
                        <a:rPr lang="en-US" sz="1800" b="1" dirty="0"/>
                        <a:t>Family-Friendly Prediction (Logistic Regression)</a:t>
                      </a:r>
                      <a:endParaRPr lang="en-US" sz="1800" dirty="0"/>
                    </a:p>
                  </a:txBody>
                  <a:tcPr marL="90653" marR="90653" marT="45326" marB="45326" anchor="ctr"/>
                </a:tc>
                <a:tc>
                  <a:txBody>
                    <a:bodyPr/>
                    <a:lstStyle/>
                    <a:p>
                      <a:r>
                        <a:rPr lang="en-US" sz="1800" b="1" dirty="0"/>
                        <a:t>72% accurate</a:t>
                      </a:r>
                      <a:r>
                        <a:rPr lang="en-US" sz="1800" dirty="0"/>
                        <a:t> with a strong prediction score.</a:t>
                      </a:r>
                    </a:p>
                  </a:txBody>
                  <a:tcPr marL="90653" marR="90653" marT="45326" marB="45326" anchor="ctr"/>
                </a:tc>
                <a:tc>
                  <a:txBody>
                    <a:bodyPr/>
                    <a:lstStyle/>
                    <a:p>
                      <a:r>
                        <a:rPr lang="en-US" sz="1800"/>
                        <a:t>Helps </a:t>
                      </a:r>
                      <a:r>
                        <a:rPr lang="en-US" sz="1800" b="1"/>
                        <a:t>identify and promote</a:t>
                      </a:r>
                      <a:r>
                        <a:rPr lang="en-US" sz="1800"/>
                        <a:t> family-friendly homes to the right audience.</a:t>
                      </a:r>
                    </a:p>
                  </a:txBody>
                  <a:tcPr marL="90653" marR="90653" marT="45326" marB="45326" anchor="ctr"/>
                </a:tc>
                <a:extLst>
                  <a:ext uri="{0D108BD9-81ED-4DB2-BD59-A6C34878D82A}">
                    <a16:rowId xmlns:a16="http://schemas.microsoft.com/office/drawing/2014/main" val="1436687664"/>
                  </a:ext>
                </a:extLst>
              </a:tr>
              <a:tr h="1148675">
                <a:tc>
                  <a:txBody>
                    <a:bodyPr/>
                    <a:lstStyle/>
                    <a:p>
                      <a:r>
                        <a:rPr lang="en-US" sz="1800" b="1"/>
                        <a:t>Price Segmentation (KMeans Clustering)</a:t>
                      </a:r>
                      <a:endParaRPr lang="en-US" sz="1800"/>
                    </a:p>
                  </a:txBody>
                  <a:tcPr marL="90653" marR="90653" marT="45326" marB="45326" anchor="ctr"/>
                </a:tc>
                <a:tc>
                  <a:txBody>
                    <a:bodyPr/>
                    <a:lstStyle/>
                    <a:p>
                      <a:r>
                        <a:rPr lang="en-US" sz="1800"/>
                        <a:t>Clearly groups properties into </a:t>
                      </a:r>
                      <a:r>
                        <a:rPr lang="en-US" sz="1800" b="1"/>
                        <a:t>High</a:t>
                      </a:r>
                      <a:r>
                        <a:rPr lang="en-US" sz="1800"/>
                        <a:t>, </a:t>
                      </a:r>
                      <a:r>
                        <a:rPr lang="en-US" sz="1800" b="1"/>
                        <a:t>Medium</a:t>
                      </a:r>
                      <a:r>
                        <a:rPr lang="en-US" sz="1800"/>
                        <a:t>, and </a:t>
                      </a:r>
                      <a:r>
                        <a:rPr lang="en-US" sz="1800" b="1"/>
                        <a:t>Low</a:t>
                      </a:r>
                      <a:r>
                        <a:rPr lang="en-US" sz="1800"/>
                        <a:t> price ranges.</a:t>
                      </a:r>
                    </a:p>
                  </a:txBody>
                  <a:tcPr marL="90653" marR="90653" marT="45326" marB="45326" anchor="ctr"/>
                </a:tc>
                <a:tc>
                  <a:txBody>
                    <a:bodyPr/>
                    <a:lstStyle/>
                    <a:p>
                      <a:r>
                        <a:rPr lang="en-US" sz="1800"/>
                        <a:t>Enables </a:t>
                      </a:r>
                      <a:r>
                        <a:rPr lang="en-US" sz="1800" b="1"/>
                        <a:t>better pricing strategies</a:t>
                      </a:r>
                      <a:r>
                        <a:rPr lang="en-US" sz="1800"/>
                        <a:t> and </a:t>
                      </a:r>
                      <a:r>
                        <a:rPr lang="en-US" sz="1800" b="1"/>
                        <a:t>targeted promotions</a:t>
                      </a:r>
                      <a:r>
                        <a:rPr lang="en-US" sz="1800"/>
                        <a:t>.</a:t>
                      </a:r>
                    </a:p>
                  </a:txBody>
                  <a:tcPr marL="90653" marR="90653" marT="45326" marB="45326" anchor="ctr"/>
                </a:tc>
                <a:extLst>
                  <a:ext uri="{0D108BD9-81ED-4DB2-BD59-A6C34878D82A}">
                    <a16:rowId xmlns:a16="http://schemas.microsoft.com/office/drawing/2014/main" val="3179958625"/>
                  </a:ext>
                </a:extLst>
              </a:tr>
              <a:tr h="803776">
                <a:tc>
                  <a:txBody>
                    <a:bodyPr/>
                    <a:lstStyle/>
                    <a:p>
                      <a:r>
                        <a:rPr lang="en-US" sz="1800" b="1"/>
                        <a:t>Price Prediction (KNN Regressor)</a:t>
                      </a:r>
                      <a:endParaRPr lang="en-US" sz="1800"/>
                    </a:p>
                  </a:txBody>
                  <a:tcPr marL="90653" marR="90653" marT="45326" marB="45326" anchor="ctr"/>
                </a:tc>
                <a:tc>
                  <a:txBody>
                    <a:bodyPr/>
                    <a:lstStyle/>
                    <a:p>
                      <a:r>
                        <a:rPr lang="en-US" sz="1800" dirty="0"/>
                        <a:t>Delivers </a:t>
                      </a:r>
                      <a:r>
                        <a:rPr lang="en-US" sz="1800" b="1" dirty="0"/>
                        <a:t>reliable price forecasts</a:t>
                      </a:r>
                      <a:r>
                        <a:rPr lang="en-US" sz="1800" dirty="0"/>
                        <a:t>.</a:t>
                      </a:r>
                    </a:p>
                  </a:txBody>
                  <a:tcPr marL="90653" marR="90653" marT="45326" marB="45326" anchor="ctr"/>
                </a:tc>
                <a:tc>
                  <a:txBody>
                    <a:bodyPr/>
                    <a:lstStyle/>
                    <a:p>
                      <a:r>
                        <a:rPr lang="en-US" sz="1800"/>
                        <a:t>Supports </a:t>
                      </a:r>
                      <a:r>
                        <a:rPr lang="en-US" sz="1800" b="1"/>
                        <a:t>price planning</a:t>
                      </a:r>
                      <a:r>
                        <a:rPr lang="en-US" sz="1800"/>
                        <a:t> for new and existing listings.</a:t>
                      </a:r>
                    </a:p>
                  </a:txBody>
                  <a:tcPr marL="90653" marR="90653" marT="45326" marB="45326" anchor="ctr"/>
                </a:tc>
                <a:extLst>
                  <a:ext uri="{0D108BD9-81ED-4DB2-BD59-A6C34878D82A}">
                    <a16:rowId xmlns:a16="http://schemas.microsoft.com/office/drawing/2014/main" val="1599135640"/>
                  </a:ext>
                </a:extLst>
              </a:tr>
              <a:tr h="1148675">
                <a:tc>
                  <a:txBody>
                    <a:bodyPr/>
                    <a:lstStyle/>
                    <a:p>
                      <a:r>
                        <a:rPr lang="en-US" sz="1800" b="1"/>
                        <a:t>Room Type Classification (KNN Classifier)</a:t>
                      </a:r>
                      <a:endParaRPr lang="en-US" sz="1800"/>
                    </a:p>
                  </a:txBody>
                  <a:tcPr marL="90653" marR="90653" marT="45326" marB="45326" anchor="ctr"/>
                </a:tc>
                <a:tc>
                  <a:txBody>
                    <a:bodyPr/>
                    <a:lstStyle/>
                    <a:p>
                      <a:r>
                        <a:rPr lang="en-US" sz="1800" b="1" dirty="0"/>
                        <a:t>87% accurate</a:t>
                      </a:r>
                      <a:r>
                        <a:rPr lang="en-US" sz="1800" dirty="0"/>
                        <a:t> in predicting room types.</a:t>
                      </a:r>
                    </a:p>
                  </a:txBody>
                  <a:tcPr marL="90653" marR="90653" marT="45326" marB="45326" anchor="ctr"/>
                </a:tc>
                <a:tc>
                  <a:txBody>
                    <a:bodyPr/>
                    <a:lstStyle/>
                    <a:p>
                      <a:r>
                        <a:rPr lang="en-US" sz="1800" dirty="0"/>
                        <a:t>Ensures </a:t>
                      </a:r>
                      <a:r>
                        <a:rPr lang="en-US" sz="1800" b="1" dirty="0"/>
                        <a:t>clear property categorization</a:t>
                      </a:r>
                      <a:r>
                        <a:rPr lang="en-US" sz="1800" dirty="0"/>
                        <a:t>, improving customer experience.</a:t>
                      </a:r>
                    </a:p>
                  </a:txBody>
                  <a:tcPr marL="90653" marR="90653" marT="45326" marB="45326" anchor="ctr"/>
                </a:tc>
                <a:extLst>
                  <a:ext uri="{0D108BD9-81ED-4DB2-BD59-A6C34878D82A}">
                    <a16:rowId xmlns:a16="http://schemas.microsoft.com/office/drawing/2014/main" val="3261859580"/>
                  </a:ext>
                </a:extLst>
              </a:tr>
            </a:tbl>
          </a:graphicData>
        </a:graphic>
      </p:graphicFrame>
      <p:sp>
        <p:nvSpPr>
          <p:cNvPr id="5" name="Title 1">
            <a:extLst>
              <a:ext uri="{FF2B5EF4-FFF2-40B4-BE49-F238E27FC236}">
                <a16:creationId xmlns:a16="http://schemas.microsoft.com/office/drawing/2014/main" id="{4049F805-3E6C-F3FF-1717-E8CE24CCE3A2}"/>
              </a:ext>
            </a:extLst>
          </p:cNvPr>
          <p:cNvSpPr txBox="1">
            <a:spLocks/>
          </p:cNvSpPr>
          <p:nvPr/>
        </p:nvSpPr>
        <p:spPr>
          <a:xfrm>
            <a:off x="443564" y="162995"/>
            <a:ext cx="10515600" cy="5180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a:latin typeface="Algerian" panose="04020705040A02060702" pitchFamily="82" charset="0"/>
              </a:rPr>
              <a:t>Machine Learning Models &amp; Performance Summary</a:t>
            </a:r>
            <a:endParaRPr lang="en-US" sz="2400" dirty="0">
              <a:latin typeface="Algerian" panose="04020705040A02060702" pitchFamily="82" charset="0"/>
            </a:endParaRPr>
          </a:p>
        </p:txBody>
      </p:sp>
    </p:spTree>
    <p:extLst>
      <p:ext uri="{BB962C8B-B14F-4D97-AF65-F5344CB8AC3E}">
        <p14:creationId xmlns:p14="http://schemas.microsoft.com/office/powerpoint/2010/main" val="4016402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882E-9EBC-56ED-D8D7-9761215158E2}"/>
              </a:ext>
            </a:extLst>
          </p:cNvPr>
          <p:cNvSpPr>
            <a:spLocks noGrp="1"/>
          </p:cNvSpPr>
          <p:nvPr>
            <p:ph type="title"/>
          </p:nvPr>
        </p:nvSpPr>
        <p:spPr>
          <a:xfrm>
            <a:off x="530192" y="139249"/>
            <a:ext cx="5257800" cy="616652"/>
          </a:xfrm>
        </p:spPr>
        <p:txBody>
          <a:bodyPr>
            <a:normAutofit/>
          </a:bodyPr>
          <a:lstStyle/>
          <a:p>
            <a:r>
              <a:rPr lang="en-US" sz="2400" dirty="0">
                <a:latin typeface="Algerian" panose="04020705040A02060702" pitchFamily="82" charset="0"/>
              </a:rPr>
              <a:t>Tip For Travelers to France</a:t>
            </a:r>
          </a:p>
        </p:txBody>
      </p:sp>
      <p:sp>
        <p:nvSpPr>
          <p:cNvPr id="3" name="Content Placeholder 2">
            <a:extLst>
              <a:ext uri="{FF2B5EF4-FFF2-40B4-BE49-F238E27FC236}">
                <a16:creationId xmlns:a16="http://schemas.microsoft.com/office/drawing/2014/main" id="{B7E7C551-9C02-CBF1-B8E4-C1E71AB291D0}"/>
              </a:ext>
            </a:extLst>
          </p:cNvPr>
          <p:cNvSpPr>
            <a:spLocks noGrp="1"/>
          </p:cNvSpPr>
          <p:nvPr>
            <p:ph idx="1"/>
          </p:nvPr>
        </p:nvSpPr>
        <p:spPr>
          <a:xfrm>
            <a:off x="81280" y="530868"/>
            <a:ext cx="10119360" cy="5910572"/>
          </a:xfrm>
        </p:spPr>
        <p:txBody>
          <a:bodyPr>
            <a:noAutofit/>
          </a:bodyPr>
          <a:lstStyle/>
          <a:p>
            <a:pPr marL="0" indent="0" algn="ctr">
              <a:lnSpc>
                <a:spcPct val="170000"/>
              </a:lnSpc>
              <a:buNone/>
            </a:pPr>
            <a:r>
              <a:rPr lang="en-US" sz="1800" b="1" dirty="0">
                <a:solidFill>
                  <a:srgbClr val="000000"/>
                </a:solidFill>
                <a:effectLst/>
              </a:rPr>
              <a:t>Book Early in Paris:</a:t>
            </a:r>
            <a:endParaRPr lang="en-US" sz="1800" dirty="0">
              <a:effectLst/>
            </a:endParaRPr>
          </a:p>
          <a:p>
            <a:pPr algn="ctr">
              <a:lnSpc>
                <a:spcPct val="170000"/>
              </a:lnSpc>
            </a:pPr>
            <a:r>
              <a:rPr lang="en-US" sz="1800" dirty="0">
                <a:solidFill>
                  <a:srgbClr val="000000"/>
                </a:solidFill>
                <a:effectLst/>
              </a:rPr>
              <a:t>Île-de-France is highly competitive. </a:t>
            </a:r>
            <a:r>
              <a:rPr lang="en-US" sz="1800" i="1" dirty="0">
                <a:solidFill>
                  <a:srgbClr val="000000"/>
                </a:solidFill>
                <a:effectLst/>
              </a:rPr>
              <a:t>Tip:</a:t>
            </a:r>
            <a:r>
              <a:rPr lang="en-US" sz="1800" dirty="0">
                <a:solidFill>
                  <a:srgbClr val="000000"/>
                </a:solidFill>
                <a:effectLst/>
              </a:rPr>
              <a:t> Book in advance for better prices and top-rated stays.</a:t>
            </a:r>
            <a:endParaRPr lang="en-US" sz="1800" dirty="0">
              <a:effectLst/>
            </a:endParaRPr>
          </a:p>
          <a:p>
            <a:pPr marL="0" indent="0" algn="ctr">
              <a:lnSpc>
                <a:spcPct val="170000"/>
              </a:lnSpc>
              <a:buNone/>
            </a:pPr>
            <a:r>
              <a:rPr lang="en-US" sz="1800" b="1" dirty="0">
                <a:solidFill>
                  <a:srgbClr val="000000"/>
                </a:solidFill>
                <a:effectLst/>
              </a:rPr>
              <a:t>Choose Entire Apartments:</a:t>
            </a:r>
            <a:endParaRPr lang="en-US" sz="1800" dirty="0">
              <a:effectLst/>
            </a:endParaRPr>
          </a:p>
          <a:p>
            <a:pPr algn="ctr">
              <a:lnSpc>
                <a:spcPct val="170000"/>
              </a:lnSpc>
            </a:pPr>
            <a:r>
              <a:rPr lang="en-US" sz="1800" dirty="0">
                <a:solidFill>
                  <a:srgbClr val="000000"/>
                </a:solidFill>
                <a:effectLst/>
              </a:rPr>
              <a:t>Most listings are full homes—ideal for couples or families. </a:t>
            </a:r>
            <a:r>
              <a:rPr lang="en-US" sz="1800" i="1" dirty="0">
                <a:solidFill>
                  <a:srgbClr val="000000"/>
                </a:solidFill>
                <a:effectLst/>
              </a:rPr>
              <a:t>Tip:</a:t>
            </a:r>
            <a:r>
              <a:rPr lang="en-US" sz="1800" dirty="0">
                <a:solidFill>
                  <a:srgbClr val="000000"/>
                </a:solidFill>
                <a:effectLst/>
              </a:rPr>
              <a:t> Best for privacy and full amenities.</a:t>
            </a:r>
            <a:endParaRPr lang="en-US" sz="1800" dirty="0">
              <a:effectLst/>
            </a:endParaRPr>
          </a:p>
          <a:p>
            <a:pPr marL="0" indent="0" algn="ctr">
              <a:lnSpc>
                <a:spcPct val="170000"/>
              </a:lnSpc>
              <a:buNone/>
            </a:pPr>
            <a:r>
              <a:rPr lang="en-US" sz="1800" b="1" dirty="0">
                <a:solidFill>
                  <a:srgbClr val="000000"/>
                </a:solidFill>
                <a:effectLst/>
              </a:rPr>
              <a:t>Review High-Priced Listings Carefully:</a:t>
            </a:r>
            <a:endParaRPr lang="en-US" sz="1800" dirty="0">
              <a:effectLst/>
            </a:endParaRPr>
          </a:p>
          <a:p>
            <a:pPr algn="ctr">
              <a:lnSpc>
                <a:spcPct val="170000"/>
              </a:lnSpc>
            </a:pPr>
            <a:r>
              <a:rPr lang="en-US" sz="1800" dirty="0">
                <a:solidFill>
                  <a:srgbClr val="000000"/>
                </a:solidFill>
                <a:effectLst/>
              </a:rPr>
              <a:t>Price doesn’t guarantee quality. </a:t>
            </a:r>
            <a:r>
              <a:rPr lang="en-US" sz="1800" i="1" dirty="0">
                <a:solidFill>
                  <a:srgbClr val="000000"/>
                </a:solidFill>
                <a:effectLst/>
              </a:rPr>
              <a:t>Tip:</a:t>
            </a:r>
            <a:r>
              <a:rPr lang="en-US" sz="1800" dirty="0">
                <a:solidFill>
                  <a:srgbClr val="000000"/>
                </a:solidFill>
                <a:effectLst/>
              </a:rPr>
              <a:t> Prioritize listings with review scores of 80+.</a:t>
            </a:r>
            <a:endParaRPr lang="en-US" sz="1800" dirty="0">
              <a:effectLst/>
            </a:endParaRPr>
          </a:p>
          <a:p>
            <a:pPr marL="0" indent="0" algn="ctr">
              <a:lnSpc>
                <a:spcPct val="170000"/>
              </a:lnSpc>
              <a:buNone/>
            </a:pPr>
            <a:r>
              <a:rPr lang="en-US" sz="1800" b="1" dirty="0">
                <a:solidFill>
                  <a:srgbClr val="000000"/>
                </a:solidFill>
                <a:effectLst/>
              </a:rPr>
              <a:t>Go for Real Beds:</a:t>
            </a:r>
            <a:endParaRPr lang="en-US" sz="1800" dirty="0">
              <a:effectLst/>
            </a:endParaRPr>
          </a:p>
          <a:p>
            <a:pPr algn="ctr">
              <a:lnSpc>
                <a:spcPct val="170000"/>
              </a:lnSpc>
            </a:pPr>
            <a:r>
              <a:rPr lang="en-US" sz="1800" dirty="0">
                <a:solidFill>
                  <a:srgbClr val="000000"/>
                </a:solidFill>
                <a:effectLst/>
              </a:rPr>
              <a:t>Guests rate these better. </a:t>
            </a:r>
            <a:r>
              <a:rPr lang="en-US" sz="1800" i="1" dirty="0">
                <a:solidFill>
                  <a:srgbClr val="000000"/>
                </a:solidFill>
                <a:effectLst/>
              </a:rPr>
              <a:t>Tip:</a:t>
            </a:r>
            <a:r>
              <a:rPr lang="en-US" sz="1800" dirty="0">
                <a:solidFill>
                  <a:srgbClr val="000000"/>
                </a:solidFill>
                <a:effectLst/>
              </a:rPr>
              <a:t> Avoid sofa beds—check bed type before booking.</a:t>
            </a:r>
            <a:endParaRPr lang="en-US" sz="1800" dirty="0">
              <a:effectLst/>
            </a:endParaRPr>
          </a:p>
          <a:p>
            <a:pPr marL="0" indent="0" algn="ctr">
              <a:lnSpc>
                <a:spcPct val="170000"/>
              </a:lnSpc>
              <a:buNone/>
            </a:pPr>
            <a:r>
              <a:rPr lang="en-US" sz="1800" b="1" dirty="0">
                <a:solidFill>
                  <a:srgbClr val="000000"/>
                </a:solidFill>
                <a:effectLst/>
              </a:rPr>
              <a:t>Skip Shared Rooms:</a:t>
            </a:r>
            <a:endParaRPr lang="en-US" sz="1800" dirty="0">
              <a:effectLst/>
            </a:endParaRPr>
          </a:p>
          <a:p>
            <a:pPr algn="ctr">
              <a:lnSpc>
                <a:spcPct val="170000"/>
              </a:lnSpc>
            </a:pPr>
            <a:r>
              <a:rPr lang="en-US" sz="1800" dirty="0">
                <a:solidFill>
                  <a:srgbClr val="000000"/>
                </a:solidFill>
                <a:effectLst/>
              </a:rPr>
              <a:t>Rare and poorly rated. </a:t>
            </a:r>
            <a:r>
              <a:rPr lang="en-US" sz="1800" i="1" dirty="0">
                <a:solidFill>
                  <a:srgbClr val="000000"/>
                </a:solidFill>
                <a:effectLst/>
              </a:rPr>
              <a:t>Tip:</a:t>
            </a:r>
            <a:r>
              <a:rPr lang="en-US" sz="1800" dirty="0">
                <a:solidFill>
                  <a:srgbClr val="000000"/>
                </a:solidFill>
                <a:effectLst/>
              </a:rPr>
              <a:t> </a:t>
            </a:r>
            <a:r>
              <a:rPr lang="en-US" sz="1800" dirty="0" err="1">
                <a:solidFill>
                  <a:srgbClr val="000000"/>
                </a:solidFill>
                <a:effectLst/>
              </a:rPr>
              <a:t>Opt</a:t>
            </a:r>
            <a:r>
              <a:rPr lang="en-US" sz="1800" dirty="0">
                <a:solidFill>
                  <a:srgbClr val="000000"/>
                </a:solidFill>
                <a:effectLst/>
              </a:rPr>
              <a:t> for private rooms or entire places for a better stay. </a:t>
            </a:r>
            <a:endParaRPr lang="en-US" sz="1800" dirty="0">
              <a:effectLst/>
            </a:endParaRPr>
          </a:p>
          <a:p>
            <a:pPr marL="0" indent="0" algn="ctr">
              <a:buNone/>
            </a:pPr>
            <a:br>
              <a:rPr lang="en-US" sz="1800" dirty="0">
                <a:solidFill>
                  <a:srgbClr val="666666"/>
                </a:solidFill>
                <a:effectLst/>
                <a:latin typeface="Tableau Book"/>
              </a:rPr>
            </a:br>
            <a:endParaRPr lang="en-US" sz="1800" dirty="0"/>
          </a:p>
        </p:txBody>
      </p:sp>
      <p:pic>
        <p:nvPicPr>
          <p:cNvPr id="5" name="Picture 4" descr="A large metal tower with a yellow circle and text overlay with Eiffel Tower in the background&#10;&#10;AI-generated content may be incorrect.">
            <a:extLst>
              <a:ext uri="{FF2B5EF4-FFF2-40B4-BE49-F238E27FC236}">
                <a16:creationId xmlns:a16="http://schemas.microsoft.com/office/drawing/2014/main" id="{61560FC9-50F2-111B-C877-BBEB39517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9668" y="0"/>
            <a:ext cx="2222332" cy="3352800"/>
          </a:xfrm>
          <a:prstGeom prst="rect">
            <a:avLst/>
          </a:prstGeom>
        </p:spPr>
      </p:pic>
    </p:spTree>
    <p:extLst>
      <p:ext uri="{BB962C8B-B14F-4D97-AF65-F5344CB8AC3E}">
        <p14:creationId xmlns:p14="http://schemas.microsoft.com/office/powerpoint/2010/main" val="3714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83C5-42DC-5E3A-525D-1A70C45C1BCC}"/>
              </a:ext>
            </a:extLst>
          </p:cNvPr>
          <p:cNvSpPr>
            <a:spLocks noGrp="1"/>
          </p:cNvSpPr>
          <p:nvPr>
            <p:ph type="title"/>
          </p:nvPr>
        </p:nvSpPr>
        <p:spPr>
          <a:xfrm>
            <a:off x="596900" y="157649"/>
            <a:ext cx="4658360" cy="661035"/>
          </a:xfrm>
        </p:spPr>
        <p:txBody>
          <a:bodyPr>
            <a:normAutofit/>
          </a:bodyPr>
          <a:lstStyle/>
          <a:p>
            <a:r>
              <a:rPr lang="en-US" sz="2400" dirty="0">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BC9B36F6-4A8D-92FB-F873-A42638B62D4C}"/>
              </a:ext>
            </a:extLst>
          </p:cNvPr>
          <p:cNvSpPr>
            <a:spLocks noGrp="1"/>
          </p:cNvSpPr>
          <p:nvPr>
            <p:ph idx="1"/>
          </p:nvPr>
        </p:nvSpPr>
        <p:spPr>
          <a:xfrm>
            <a:off x="599975" y="818684"/>
            <a:ext cx="10992050" cy="1160481"/>
          </a:xfrm>
        </p:spPr>
        <p:txBody>
          <a:bodyPr>
            <a:noAutofit/>
          </a:bodyPr>
          <a:lstStyle/>
          <a:p>
            <a:pPr marL="0" indent="0" algn="just">
              <a:lnSpc>
                <a:spcPct val="150000"/>
              </a:lnSpc>
              <a:buNone/>
            </a:pPr>
            <a:r>
              <a:rPr lang="en-US" sz="1600" dirty="0"/>
              <a:t>This project analyzes Airbnb data from France and Germany to identify key factors influencing user satisfaction and booking behavior. Insights help improve pricing strategy, amenity offerings, and host performance for better customer engagement and increased bookings.</a:t>
            </a:r>
          </a:p>
        </p:txBody>
      </p:sp>
      <p:sp>
        <p:nvSpPr>
          <p:cNvPr id="4" name="Title 1">
            <a:extLst>
              <a:ext uri="{FF2B5EF4-FFF2-40B4-BE49-F238E27FC236}">
                <a16:creationId xmlns:a16="http://schemas.microsoft.com/office/drawing/2014/main" id="{0D3BC26C-2F8B-7304-FDD9-EE9E04D90B50}"/>
              </a:ext>
            </a:extLst>
          </p:cNvPr>
          <p:cNvSpPr txBox="1">
            <a:spLocks/>
          </p:cNvSpPr>
          <p:nvPr/>
        </p:nvSpPr>
        <p:spPr>
          <a:xfrm>
            <a:off x="596900" y="2226647"/>
            <a:ext cx="4658360" cy="6610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latin typeface="Algerian" panose="04020705040A02060702" pitchFamily="82" charset="0"/>
              </a:rPr>
              <a:t>objectives</a:t>
            </a:r>
          </a:p>
        </p:txBody>
      </p:sp>
      <p:sp>
        <p:nvSpPr>
          <p:cNvPr id="5" name="Content Placeholder 2">
            <a:extLst>
              <a:ext uri="{FF2B5EF4-FFF2-40B4-BE49-F238E27FC236}">
                <a16:creationId xmlns:a16="http://schemas.microsoft.com/office/drawing/2014/main" id="{A7406E49-9A25-3810-E185-F13BFF626B8D}"/>
              </a:ext>
            </a:extLst>
          </p:cNvPr>
          <p:cNvSpPr txBox="1">
            <a:spLocks/>
          </p:cNvSpPr>
          <p:nvPr/>
        </p:nvSpPr>
        <p:spPr>
          <a:xfrm>
            <a:off x="838200" y="3302634"/>
            <a:ext cx="10515600" cy="2854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1600" dirty="0"/>
          </a:p>
        </p:txBody>
      </p:sp>
      <p:sp>
        <p:nvSpPr>
          <p:cNvPr id="6" name="TextBox 5">
            <a:extLst>
              <a:ext uri="{FF2B5EF4-FFF2-40B4-BE49-F238E27FC236}">
                <a16:creationId xmlns:a16="http://schemas.microsoft.com/office/drawing/2014/main" id="{78E05830-B734-8257-3031-36E516F4B1C6}"/>
              </a:ext>
            </a:extLst>
          </p:cNvPr>
          <p:cNvSpPr txBox="1"/>
          <p:nvPr/>
        </p:nvSpPr>
        <p:spPr>
          <a:xfrm>
            <a:off x="2849078" y="2649928"/>
            <a:ext cx="4000368" cy="3970318"/>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800" dirty="0"/>
              <a:t>Understand Host Landscape</a:t>
            </a:r>
          </a:p>
          <a:p>
            <a:pPr marL="285750" indent="-285750" algn="l" rtl="0" eaLnBrk="1" fontAlgn="ctr" latinLnBrk="0" hangingPunct="1">
              <a:lnSpc>
                <a:spcPct val="150000"/>
              </a:lnSpc>
              <a:spcBef>
                <a:spcPts val="0"/>
              </a:spcBef>
              <a:spcAft>
                <a:spcPts val="0"/>
              </a:spcAft>
              <a:buClrTx/>
              <a:buSzPts val="1600"/>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Pricing Optimization</a:t>
            </a:r>
            <a:endParaRPr lang="en-US" sz="1800" b="0" i="0" u="none" strike="noStrike" dirty="0">
              <a:effectLst/>
              <a:latin typeface="Arial" panose="020B0604020202020204" pitchFamily="34" charset="0"/>
            </a:endParaRPr>
          </a:p>
          <a:p>
            <a:pPr marL="285750" indent="-285750" algn="l" rtl="0" eaLnBrk="1" fontAlgn="ctr" latinLnBrk="0" hangingPunct="1">
              <a:lnSpc>
                <a:spcPct val="150000"/>
              </a:lnSpc>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Amenities Impact</a:t>
            </a:r>
            <a:endParaRPr lang="en-US" sz="1800" b="0" i="0" u="none" strike="noStrike" dirty="0">
              <a:effectLst/>
              <a:latin typeface="Arial" panose="020B0604020202020204" pitchFamily="34" charset="0"/>
            </a:endParaRPr>
          </a:p>
          <a:p>
            <a:pPr marL="285750" indent="-285750" algn="l" rtl="0" eaLnBrk="1" fontAlgn="ctr" latinLnBrk="0" hangingPunct="1">
              <a:lnSpc>
                <a:spcPct val="150000"/>
              </a:lnSpc>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Review &amp; Rating Insights</a:t>
            </a:r>
            <a:endParaRPr lang="en-US" sz="1800" b="0" i="0" u="none" strike="noStrike" dirty="0">
              <a:effectLst/>
              <a:latin typeface="Arial" panose="020B0604020202020204" pitchFamily="34" charset="0"/>
            </a:endParaRPr>
          </a:p>
          <a:p>
            <a:pPr marL="285750" indent="-285750" algn="l" rtl="0" eaLnBrk="1" fontAlgn="ctr" latinLnBrk="0" hangingPunct="1">
              <a:lnSpc>
                <a:spcPct val="150000"/>
              </a:lnSpc>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Statistical &amp; Hypothetical Analysis</a:t>
            </a:r>
            <a:endParaRPr lang="en-US" sz="1800" b="0" i="0" u="none" strike="noStrike" dirty="0">
              <a:effectLst/>
              <a:latin typeface="Arial" panose="020B0604020202020204" pitchFamily="34" charset="0"/>
            </a:endParaRPr>
          </a:p>
          <a:p>
            <a:pPr marL="285750" indent="-285750" algn="l" rtl="0" eaLnBrk="1" fontAlgn="ctr" latinLnBrk="0" hangingPunct="1">
              <a:lnSpc>
                <a:spcPct val="150000"/>
              </a:lnSpc>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Policy &amp; Cancellation Trends</a:t>
            </a:r>
            <a:endParaRPr lang="en-US" sz="1800" b="0" i="0" u="none" strike="noStrike" dirty="0">
              <a:effectLst/>
              <a:latin typeface="Arial" panose="020B0604020202020204" pitchFamily="34" charset="0"/>
            </a:endParaRPr>
          </a:p>
          <a:p>
            <a:pPr marL="285750" indent="-285750" algn="l" rtl="0" eaLnBrk="1" fontAlgn="ctr" latinLnBrk="0" hangingPunct="1">
              <a:lnSpc>
                <a:spcPct val="150000"/>
              </a:lnSpc>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Market Composition &amp; Availability</a:t>
            </a:r>
            <a:endParaRPr lang="en-US" sz="1800" b="0" i="0" u="none" strike="noStrike" dirty="0">
              <a:effectLst/>
              <a:latin typeface="Arial" panose="020B0604020202020204" pitchFamily="34" charset="0"/>
            </a:endParaRPr>
          </a:p>
          <a:p>
            <a:pPr marL="285750" indent="-285750" algn="l" rtl="0" eaLnBrk="1" fontAlgn="ctr" latinLnBrk="0" hangingPunct="1">
              <a:lnSpc>
                <a:spcPct val="150000"/>
              </a:lnSpc>
              <a:spcBef>
                <a:spcPts val="0"/>
              </a:spcBef>
              <a:spcAft>
                <a:spcPts val="0"/>
              </a:spcAft>
              <a:buFont typeface="Wingdings" panose="05000000000000000000" pitchFamily="2" charset="2"/>
              <a:buChar char="v"/>
            </a:pPr>
            <a:r>
              <a:rPr lang="en-US" sz="1800" b="0" i="0" u="none" strike="noStrike" kern="1200" dirty="0">
                <a:solidFill>
                  <a:srgbClr val="000000"/>
                </a:solidFill>
                <a:effectLst/>
                <a:latin typeface="Aptos" panose="020B0004020202020204" pitchFamily="34" charset="0"/>
              </a:rPr>
              <a:t>Geo-Spatial Trends</a:t>
            </a:r>
            <a:endParaRPr lang="en-US" sz="1800" b="0" i="0" u="none" strike="noStrike" dirty="0">
              <a:effectLst/>
              <a:latin typeface="Arial" panose="020B0604020202020204" pitchFamily="34" charset="0"/>
            </a:endParaRPr>
          </a:p>
          <a:p>
            <a:endParaRPr lang="en-US" sz="1800" dirty="0"/>
          </a:p>
          <a:p>
            <a:endParaRPr lang="en-US" dirty="0"/>
          </a:p>
        </p:txBody>
      </p:sp>
    </p:spTree>
    <p:extLst>
      <p:ext uri="{BB962C8B-B14F-4D97-AF65-F5344CB8AC3E}">
        <p14:creationId xmlns:p14="http://schemas.microsoft.com/office/powerpoint/2010/main" val="1584295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882E-9EBC-56ED-D8D7-9761215158E2}"/>
              </a:ext>
            </a:extLst>
          </p:cNvPr>
          <p:cNvSpPr>
            <a:spLocks noGrp="1"/>
          </p:cNvSpPr>
          <p:nvPr>
            <p:ph type="title"/>
          </p:nvPr>
        </p:nvSpPr>
        <p:spPr>
          <a:xfrm>
            <a:off x="530192" y="139249"/>
            <a:ext cx="5257800" cy="616652"/>
          </a:xfrm>
        </p:spPr>
        <p:txBody>
          <a:bodyPr>
            <a:normAutofit/>
          </a:bodyPr>
          <a:lstStyle/>
          <a:p>
            <a:r>
              <a:rPr lang="en-US" sz="2400" dirty="0">
                <a:latin typeface="Algerian" panose="04020705040A02060702" pitchFamily="82" charset="0"/>
              </a:rPr>
              <a:t>Tip For Travelers to Germany</a:t>
            </a:r>
          </a:p>
        </p:txBody>
      </p:sp>
      <p:sp>
        <p:nvSpPr>
          <p:cNvPr id="3" name="Content Placeholder 2">
            <a:extLst>
              <a:ext uri="{FF2B5EF4-FFF2-40B4-BE49-F238E27FC236}">
                <a16:creationId xmlns:a16="http://schemas.microsoft.com/office/drawing/2014/main" id="{B7E7C551-9C02-CBF1-B8E4-C1E71AB291D0}"/>
              </a:ext>
            </a:extLst>
          </p:cNvPr>
          <p:cNvSpPr>
            <a:spLocks noGrp="1"/>
          </p:cNvSpPr>
          <p:nvPr>
            <p:ph idx="1"/>
          </p:nvPr>
        </p:nvSpPr>
        <p:spPr>
          <a:xfrm>
            <a:off x="406400" y="667987"/>
            <a:ext cx="9941004" cy="6050764"/>
          </a:xfrm>
        </p:spPr>
        <p:txBody>
          <a:bodyPr>
            <a:noAutofit/>
          </a:bodyPr>
          <a:lstStyle/>
          <a:p>
            <a:pPr marL="0" indent="0" algn="ctr">
              <a:lnSpc>
                <a:spcPct val="150000"/>
              </a:lnSpc>
              <a:buNone/>
            </a:pPr>
            <a:r>
              <a:rPr lang="en-US" sz="1800" b="1" dirty="0">
                <a:solidFill>
                  <a:srgbClr val="000000"/>
                </a:solidFill>
                <a:effectLst/>
              </a:rPr>
              <a:t>Explore Beyond Big Cities:</a:t>
            </a:r>
            <a:endParaRPr lang="en-US" sz="1800" dirty="0">
              <a:effectLst/>
            </a:endParaRPr>
          </a:p>
          <a:p>
            <a:pPr algn="ctr">
              <a:lnSpc>
                <a:spcPct val="150000"/>
              </a:lnSpc>
            </a:pPr>
            <a:r>
              <a:rPr lang="en-US" sz="1800" dirty="0">
                <a:solidFill>
                  <a:srgbClr val="000000"/>
                </a:solidFill>
                <a:effectLst/>
              </a:rPr>
              <a:t>Listings are well spread across regions. </a:t>
            </a:r>
            <a:r>
              <a:rPr lang="en-US" sz="1800" i="1" dirty="0">
                <a:solidFill>
                  <a:srgbClr val="000000"/>
                </a:solidFill>
                <a:effectLst/>
              </a:rPr>
              <a:t>Tip:</a:t>
            </a:r>
            <a:r>
              <a:rPr lang="en-US" sz="1800" dirty="0">
                <a:solidFill>
                  <a:srgbClr val="000000"/>
                </a:solidFill>
                <a:effectLst/>
              </a:rPr>
              <a:t> Try smaller towns for unique, peaceful stays.</a:t>
            </a:r>
            <a:endParaRPr lang="en-US" sz="1800" dirty="0">
              <a:effectLst/>
            </a:endParaRPr>
          </a:p>
          <a:p>
            <a:pPr marL="0" indent="0" algn="ctr">
              <a:lnSpc>
                <a:spcPct val="150000"/>
              </a:lnSpc>
              <a:buNone/>
            </a:pPr>
            <a:r>
              <a:rPr lang="en-US" sz="1800" b="1" dirty="0">
                <a:solidFill>
                  <a:srgbClr val="000000"/>
                </a:solidFill>
                <a:effectLst/>
              </a:rPr>
              <a:t>Private Rooms Are a Great Option:</a:t>
            </a:r>
            <a:endParaRPr lang="en-US" sz="1800" dirty="0">
              <a:effectLst/>
            </a:endParaRPr>
          </a:p>
          <a:p>
            <a:pPr algn="ctr">
              <a:lnSpc>
                <a:spcPct val="150000"/>
              </a:lnSpc>
            </a:pPr>
            <a:r>
              <a:rPr lang="en-US" sz="1800" dirty="0">
                <a:solidFill>
                  <a:srgbClr val="000000"/>
                </a:solidFill>
                <a:effectLst/>
              </a:rPr>
              <a:t>Common, well-equipped, and budget-friendly. </a:t>
            </a:r>
            <a:r>
              <a:rPr lang="en-US" sz="1800" i="1" dirty="0">
                <a:solidFill>
                  <a:srgbClr val="000000"/>
                </a:solidFill>
                <a:effectLst/>
              </a:rPr>
              <a:t>Tip:</a:t>
            </a:r>
            <a:r>
              <a:rPr lang="en-US" sz="1800" dirty="0">
                <a:solidFill>
                  <a:srgbClr val="000000"/>
                </a:solidFill>
                <a:effectLst/>
              </a:rPr>
              <a:t> A solid choice for solo travelers or short stays.</a:t>
            </a:r>
            <a:endParaRPr lang="en-US" sz="1800" dirty="0">
              <a:effectLst/>
            </a:endParaRPr>
          </a:p>
          <a:p>
            <a:pPr marL="0" indent="0" algn="ctr">
              <a:lnSpc>
                <a:spcPct val="150000"/>
              </a:lnSpc>
              <a:buNone/>
            </a:pPr>
            <a:r>
              <a:rPr lang="en-US" sz="1800" b="1" dirty="0">
                <a:solidFill>
                  <a:srgbClr val="000000"/>
                </a:solidFill>
                <a:effectLst/>
              </a:rPr>
              <a:t>Look for Work-Friendly Amenities:</a:t>
            </a:r>
            <a:endParaRPr lang="en-US" sz="1800" dirty="0">
              <a:effectLst/>
            </a:endParaRPr>
          </a:p>
          <a:p>
            <a:pPr algn="ctr">
              <a:lnSpc>
                <a:spcPct val="150000"/>
              </a:lnSpc>
            </a:pPr>
            <a:r>
              <a:rPr lang="en-US" sz="1800" dirty="0">
                <a:solidFill>
                  <a:srgbClr val="000000"/>
                </a:solidFill>
                <a:effectLst/>
              </a:rPr>
              <a:t>Many listings cater to remote workers. </a:t>
            </a:r>
            <a:r>
              <a:rPr lang="en-US" sz="1800" i="1" dirty="0">
                <a:solidFill>
                  <a:srgbClr val="000000"/>
                </a:solidFill>
                <a:effectLst/>
              </a:rPr>
              <a:t>Tip:</a:t>
            </a:r>
            <a:r>
              <a:rPr lang="en-US" sz="1800" dirty="0">
                <a:solidFill>
                  <a:srgbClr val="000000"/>
                </a:solidFill>
                <a:effectLst/>
              </a:rPr>
              <a:t> Filter for Wi-Fi and laptop-friendly spaces.</a:t>
            </a:r>
            <a:endParaRPr lang="en-US" sz="1800" dirty="0">
              <a:effectLst/>
            </a:endParaRPr>
          </a:p>
          <a:p>
            <a:pPr marL="0" indent="0" algn="ctr">
              <a:lnSpc>
                <a:spcPct val="150000"/>
              </a:lnSpc>
              <a:buNone/>
            </a:pPr>
            <a:r>
              <a:rPr lang="en-US" sz="1800" b="1" dirty="0">
                <a:solidFill>
                  <a:srgbClr val="000000"/>
                </a:solidFill>
                <a:effectLst/>
              </a:rPr>
              <a:t>Pet &amp; Family-Friendly Listings Available:</a:t>
            </a:r>
            <a:endParaRPr lang="en-US" sz="1800" dirty="0">
              <a:effectLst/>
            </a:endParaRPr>
          </a:p>
          <a:p>
            <a:pPr algn="ctr">
              <a:lnSpc>
                <a:spcPct val="150000"/>
              </a:lnSpc>
            </a:pPr>
            <a:r>
              <a:rPr lang="en-US" sz="1800" dirty="0">
                <a:solidFill>
                  <a:srgbClr val="000000"/>
                </a:solidFill>
                <a:effectLst/>
              </a:rPr>
              <a:t>More inclusive than in France. </a:t>
            </a:r>
            <a:r>
              <a:rPr lang="en-US" sz="1800" i="1" dirty="0">
                <a:solidFill>
                  <a:srgbClr val="000000"/>
                </a:solidFill>
                <a:effectLst/>
              </a:rPr>
              <a:t>Tip:</a:t>
            </a:r>
            <a:r>
              <a:rPr lang="en-US" sz="1800" dirty="0">
                <a:solidFill>
                  <a:srgbClr val="000000"/>
                </a:solidFill>
                <a:effectLst/>
              </a:rPr>
              <a:t> Use filters if traveling with kids or pets.</a:t>
            </a:r>
            <a:endParaRPr lang="en-US" sz="1800" dirty="0">
              <a:effectLst/>
            </a:endParaRPr>
          </a:p>
          <a:p>
            <a:pPr marL="0" indent="0" algn="ctr">
              <a:lnSpc>
                <a:spcPct val="150000"/>
              </a:lnSpc>
              <a:buNone/>
            </a:pPr>
            <a:r>
              <a:rPr lang="en-US" sz="1800" b="1" dirty="0">
                <a:solidFill>
                  <a:srgbClr val="000000"/>
                </a:solidFill>
                <a:effectLst/>
              </a:rPr>
              <a:t>Check Bed Type &amp; Amenities:</a:t>
            </a:r>
            <a:endParaRPr lang="en-US" sz="1800" dirty="0">
              <a:effectLst/>
            </a:endParaRPr>
          </a:p>
          <a:p>
            <a:pPr algn="ctr">
              <a:lnSpc>
                <a:spcPct val="150000"/>
              </a:lnSpc>
            </a:pPr>
            <a:r>
              <a:rPr lang="en-US" sz="1800" dirty="0">
                <a:solidFill>
                  <a:srgbClr val="000000"/>
                </a:solidFill>
                <a:effectLst/>
              </a:rPr>
              <a:t>Shared rooms may lack essentials. </a:t>
            </a:r>
            <a:r>
              <a:rPr lang="en-US" sz="1800" i="1" dirty="0">
                <a:solidFill>
                  <a:srgbClr val="000000"/>
                </a:solidFill>
                <a:effectLst/>
              </a:rPr>
              <a:t>Tip:</a:t>
            </a:r>
            <a:r>
              <a:rPr lang="en-US" sz="1800" dirty="0">
                <a:solidFill>
                  <a:srgbClr val="000000"/>
                </a:solidFill>
                <a:effectLst/>
              </a:rPr>
              <a:t> Confirm bed quality and must-have features before booking.</a:t>
            </a:r>
            <a:endParaRPr lang="en-US" sz="1800" dirty="0"/>
          </a:p>
        </p:txBody>
      </p:sp>
      <p:pic>
        <p:nvPicPr>
          <p:cNvPr id="6" name="Picture 5" descr="A building in a city&#10;&#10;AI-generated content may be incorrect.">
            <a:extLst>
              <a:ext uri="{FF2B5EF4-FFF2-40B4-BE49-F238E27FC236}">
                <a16:creationId xmlns:a16="http://schemas.microsoft.com/office/drawing/2014/main" id="{6F4D4130-EC5D-7057-A444-D46B7C59FC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3244" y="0"/>
            <a:ext cx="2108756" cy="3162843"/>
          </a:xfrm>
          <a:prstGeom prst="rect">
            <a:avLst/>
          </a:prstGeom>
        </p:spPr>
      </p:pic>
    </p:spTree>
    <p:extLst>
      <p:ext uri="{BB962C8B-B14F-4D97-AF65-F5344CB8AC3E}">
        <p14:creationId xmlns:p14="http://schemas.microsoft.com/office/powerpoint/2010/main" val="1908131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ight bulb and text&#10;&#10;AI-generated content may be incorrect.">
            <a:extLst>
              <a:ext uri="{FF2B5EF4-FFF2-40B4-BE49-F238E27FC236}">
                <a16:creationId xmlns:a16="http://schemas.microsoft.com/office/drawing/2014/main" id="{59DF3C67-5F46-CB46-C8DA-2052431D7B4F}"/>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9836" y="-376738"/>
            <a:ext cx="12028370" cy="7234738"/>
          </a:xfrm>
          <a:prstGeom prst="rect">
            <a:avLst/>
          </a:prstGeom>
        </p:spPr>
      </p:pic>
      <p:sp>
        <p:nvSpPr>
          <p:cNvPr id="3" name="Content Placeholder 2">
            <a:extLst>
              <a:ext uri="{FF2B5EF4-FFF2-40B4-BE49-F238E27FC236}">
                <a16:creationId xmlns:a16="http://schemas.microsoft.com/office/drawing/2014/main" id="{B7E7C551-9C02-CBF1-B8E4-C1E71AB291D0}"/>
              </a:ext>
            </a:extLst>
          </p:cNvPr>
          <p:cNvSpPr>
            <a:spLocks noGrp="1"/>
          </p:cNvSpPr>
          <p:nvPr>
            <p:ph idx="1"/>
          </p:nvPr>
        </p:nvSpPr>
        <p:spPr>
          <a:xfrm>
            <a:off x="3776312" y="1494591"/>
            <a:ext cx="4966636" cy="4516605"/>
          </a:xfrm>
        </p:spPr>
        <p:txBody>
          <a:bodyPr>
            <a:noAutofit/>
          </a:bodyPr>
          <a:lstStyle/>
          <a:p>
            <a:pPr marL="0" indent="0" algn="ctr">
              <a:buNone/>
            </a:pPr>
            <a:r>
              <a:rPr lang="en-US" sz="2000" b="1" dirty="0">
                <a:solidFill>
                  <a:srgbClr val="000000"/>
                </a:solidFill>
                <a:effectLst/>
              </a:rPr>
              <a:t>Paris Leads, But Gaps Remain:</a:t>
            </a:r>
            <a:endParaRPr lang="en-US" sz="2000" dirty="0">
              <a:effectLst/>
            </a:endParaRPr>
          </a:p>
          <a:p>
            <a:pPr algn="ctr"/>
            <a:r>
              <a:rPr lang="en-US" sz="2000" i="1" dirty="0">
                <a:solidFill>
                  <a:srgbClr val="000000"/>
                </a:solidFill>
                <a:effectLst/>
              </a:rPr>
              <a:t>Action:</a:t>
            </a:r>
            <a:r>
              <a:rPr lang="en-US" sz="2000" dirty="0">
                <a:solidFill>
                  <a:srgbClr val="000000"/>
                </a:solidFill>
                <a:effectLst/>
              </a:rPr>
              <a:t> Enhance listing quality and service.</a:t>
            </a:r>
            <a:endParaRPr lang="en-US" sz="2000" dirty="0">
              <a:effectLst/>
            </a:endParaRPr>
          </a:p>
          <a:p>
            <a:pPr marL="0" indent="0" algn="ctr">
              <a:buNone/>
            </a:pPr>
            <a:endParaRPr lang="en-US" sz="2000" dirty="0">
              <a:solidFill>
                <a:srgbClr val="000000"/>
              </a:solidFill>
              <a:effectLst/>
            </a:endParaRPr>
          </a:p>
          <a:p>
            <a:pPr marL="0" indent="0" algn="ctr">
              <a:buNone/>
            </a:pPr>
            <a:r>
              <a:rPr lang="en-US" sz="2000" b="1" dirty="0">
                <a:solidFill>
                  <a:srgbClr val="000000"/>
                </a:solidFill>
                <a:effectLst/>
              </a:rPr>
              <a:t>Entire Homes Dominate:</a:t>
            </a:r>
            <a:endParaRPr lang="en-US" sz="2000" dirty="0">
              <a:effectLst/>
            </a:endParaRPr>
          </a:p>
          <a:p>
            <a:pPr algn="ctr"/>
            <a:r>
              <a:rPr lang="en-US" sz="2000" i="1" dirty="0">
                <a:solidFill>
                  <a:srgbClr val="000000"/>
                </a:solidFill>
                <a:effectLst/>
              </a:rPr>
              <a:t>Action:</a:t>
            </a:r>
            <a:r>
              <a:rPr lang="en-US" sz="2000" dirty="0">
                <a:solidFill>
                  <a:srgbClr val="000000"/>
                </a:solidFill>
                <a:effectLst/>
              </a:rPr>
              <a:t> Promote full-property hosting with top amenities.</a:t>
            </a:r>
            <a:endParaRPr lang="en-US" sz="2000" dirty="0">
              <a:effectLst/>
            </a:endParaRPr>
          </a:p>
          <a:p>
            <a:pPr marL="0" indent="0" algn="ctr">
              <a:buNone/>
            </a:pPr>
            <a:endParaRPr lang="en-US" sz="2000" dirty="0">
              <a:solidFill>
                <a:srgbClr val="000000"/>
              </a:solidFill>
              <a:effectLst/>
            </a:endParaRPr>
          </a:p>
          <a:p>
            <a:pPr marL="0" indent="0" algn="ctr">
              <a:buNone/>
            </a:pPr>
            <a:r>
              <a:rPr lang="en-US" sz="2000" b="1" dirty="0">
                <a:solidFill>
                  <a:srgbClr val="000000"/>
                </a:solidFill>
                <a:effectLst/>
              </a:rPr>
              <a:t>Growth in Underused Regions:</a:t>
            </a:r>
            <a:endParaRPr lang="en-US" sz="2000" dirty="0">
              <a:effectLst/>
            </a:endParaRPr>
          </a:p>
          <a:p>
            <a:pPr algn="ctr"/>
            <a:r>
              <a:rPr lang="en-US" sz="2000" i="1" dirty="0">
                <a:solidFill>
                  <a:srgbClr val="000000"/>
                </a:solidFill>
                <a:effectLst/>
              </a:rPr>
              <a:t>Action:</a:t>
            </a:r>
            <a:r>
              <a:rPr lang="en-US" sz="2000" dirty="0">
                <a:solidFill>
                  <a:srgbClr val="000000"/>
                </a:solidFill>
                <a:effectLst/>
              </a:rPr>
              <a:t> Target these areas with marketing.</a:t>
            </a:r>
            <a:endParaRPr lang="en-US" sz="2000" dirty="0">
              <a:effectLst/>
            </a:endParaRPr>
          </a:p>
          <a:p>
            <a:pPr marL="0" indent="0" algn="ctr">
              <a:buNone/>
            </a:pPr>
            <a:endParaRPr lang="en-US" sz="2000" dirty="0">
              <a:solidFill>
                <a:srgbClr val="000000"/>
              </a:solidFill>
              <a:effectLst/>
            </a:endParaRPr>
          </a:p>
          <a:p>
            <a:pPr marL="0" indent="0" algn="ctr">
              <a:buNone/>
            </a:pPr>
            <a:r>
              <a:rPr lang="en-US" sz="2000" b="1" dirty="0">
                <a:solidFill>
                  <a:srgbClr val="000000"/>
                </a:solidFill>
                <a:effectLst/>
              </a:rPr>
              <a:t>Niche Stays = High Returns:</a:t>
            </a:r>
            <a:endParaRPr lang="en-US" sz="2000" dirty="0">
              <a:effectLst/>
            </a:endParaRPr>
          </a:p>
          <a:p>
            <a:pPr algn="ctr"/>
            <a:r>
              <a:rPr lang="en-US" sz="2000" i="1" dirty="0">
                <a:solidFill>
                  <a:srgbClr val="000000"/>
                </a:solidFill>
                <a:effectLst/>
              </a:rPr>
              <a:t>Action:</a:t>
            </a:r>
            <a:r>
              <a:rPr lang="en-US" sz="2000" dirty="0">
                <a:solidFill>
                  <a:srgbClr val="000000"/>
                </a:solidFill>
                <a:effectLst/>
              </a:rPr>
              <a:t> Highlight unique stays in campaigns.</a:t>
            </a:r>
            <a:endParaRPr lang="en-US" sz="2000" dirty="0"/>
          </a:p>
        </p:txBody>
      </p:sp>
      <p:pic>
        <p:nvPicPr>
          <p:cNvPr id="10" name="Picture 9" descr="A red white and blue flag with a tower&#10;&#10;AI-generated content may be incorrect.">
            <a:extLst>
              <a:ext uri="{FF2B5EF4-FFF2-40B4-BE49-F238E27FC236}">
                <a16:creationId xmlns:a16="http://schemas.microsoft.com/office/drawing/2014/main" id="{D2458DFC-FE32-06DF-3CCC-868A0963B2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5411" y="0"/>
            <a:ext cx="5348438" cy="1405291"/>
          </a:xfrm>
          <a:prstGeom prst="rect">
            <a:avLst/>
          </a:prstGeom>
        </p:spPr>
      </p:pic>
    </p:spTree>
    <p:extLst>
      <p:ext uri="{BB962C8B-B14F-4D97-AF65-F5344CB8AC3E}">
        <p14:creationId xmlns:p14="http://schemas.microsoft.com/office/powerpoint/2010/main" val="2361790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light bulb and text&#10;&#10;AI-generated content may be incorrect.">
            <a:extLst>
              <a:ext uri="{FF2B5EF4-FFF2-40B4-BE49-F238E27FC236}">
                <a16:creationId xmlns:a16="http://schemas.microsoft.com/office/drawing/2014/main" id="{C8B95664-2F3D-27B0-0504-3D854DAC6202}"/>
              </a:ext>
            </a:extLst>
          </p:cNvPr>
          <p:cNvPicPr>
            <a:picLocks noChangeAspect="1"/>
          </p:cNvPicPr>
          <p:nvPr/>
        </p:nvPicPr>
        <p:blipFill>
          <a:blip r:embed="rId2">
            <a:alphaModFix amt="5000"/>
            <a:extLst>
              <a:ext uri="{28A0092B-C50C-407E-A947-70E740481C1C}">
                <a14:useLocalDpi xmlns:a14="http://schemas.microsoft.com/office/drawing/2010/main" val="0"/>
              </a:ext>
            </a:extLst>
          </a:blip>
          <a:stretch>
            <a:fillRect/>
          </a:stretch>
        </p:blipFill>
        <p:spPr>
          <a:xfrm>
            <a:off x="89836" y="-376738"/>
            <a:ext cx="12028370" cy="7234738"/>
          </a:xfrm>
          <a:prstGeom prst="rect">
            <a:avLst/>
          </a:prstGeom>
        </p:spPr>
      </p:pic>
      <p:sp>
        <p:nvSpPr>
          <p:cNvPr id="4" name="TextBox 3">
            <a:extLst>
              <a:ext uri="{FF2B5EF4-FFF2-40B4-BE49-F238E27FC236}">
                <a16:creationId xmlns:a16="http://schemas.microsoft.com/office/drawing/2014/main" id="{01685C41-2855-A6EB-71BB-3BE301C82427}"/>
              </a:ext>
            </a:extLst>
          </p:cNvPr>
          <p:cNvSpPr txBox="1"/>
          <p:nvPr/>
        </p:nvSpPr>
        <p:spPr>
          <a:xfrm>
            <a:off x="3240506" y="807421"/>
            <a:ext cx="4966636" cy="5878532"/>
          </a:xfrm>
          <a:prstGeom prst="rect">
            <a:avLst/>
          </a:prstGeom>
          <a:noFill/>
        </p:spPr>
        <p:txBody>
          <a:bodyPr wrap="square" rtlCol="0">
            <a:spAutoFit/>
          </a:bodyPr>
          <a:lstStyle/>
          <a:p>
            <a:br>
              <a:rPr lang="en-US" dirty="0">
                <a:effectLst/>
              </a:rPr>
            </a:br>
            <a:endParaRPr lang="en-US" dirty="0">
              <a:effectLst/>
            </a:endParaRPr>
          </a:p>
          <a:p>
            <a:pPr algn="ctr"/>
            <a:r>
              <a:rPr lang="en-US" sz="2000" b="1" dirty="0">
                <a:solidFill>
                  <a:srgbClr val="000000"/>
                </a:solidFill>
                <a:effectLst/>
              </a:rPr>
              <a:t>Balanced Market:</a:t>
            </a:r>
            <a:endParaRPr lang="en-US" sz="2000" dirty="0">
              <a:effectLst/>
            </a:endParaRPr>
          </a:p>
          <a:p>
            <a:pPr algn="ctr"/>
            <a:r>
              <a:rPr lang="en-US" sz="2000" i="1" dirty="0">
                <a:solidFill>
                  <a:srgbClr val="000000"/>
                </a:solidFill>
                <a:effectLst/>
              </a:rPr>
              <a:t>Action:</a:t>
            </a:r>
            <a:r>
              <a:rPr lang="en-US" sz="2000" dirty="0">
                <a:solidFill>
                  <a:srgbClr val="000000"/>
                </a:solidFill>
                <a:effectLst/>
              </a:rPr>
              <a:t> Attract new and budget-friendly hosts.</a:t>
            </a:r>
            <a:endParaRPr lang="en-US" sz="2000" dirty="0">
              <a:effectLst/>
            </a:endParaRPr>
          </a:p>
          <a:p>
            <a:pPr algn="ctr"/>
            <a:br>
              <a:rPr lang="en-US" sz="2000" dirty="0">
                <a:solidFill>
                  <a:srgbClr val="000000"/>
                </a:solidFill>
                <a:effectLst/>
              </a:rPr>
            </a:br>
            <a:endParaRPr lang="en-US" sz="2000" dirty="0">
              <a:solidFill>
                <a:srgbClr val="000000"/>
              </a:solidFill>
              <a:effectLst/>
            </a:endParaRPr>
          </a:p>
          <a:p>
            <a:pPr algn="ctr"/>
            <a:r>
              <a:rPr lang="en-US" sz="2000" b="1" dirty="0">
                <a:solidFill>
                  <a:srgbClr val="000000"/>
                </a:solidFill>
                <a:effectLst/>
              </a:rPr>
              <a:t>Varied Room Types:</a:t>
            </a:r>
            <a:endParaRPr lang="en-US" sz="2000" dirty="0">
              <a:effectLst/>
            </a:endParaRPr>
          </a:p>
          <a:p>
            <a:pPr algn="ctr"/>
            <a:r>
              <a:rPr lang="en-US" sz="2000" i="1" dirty="0">
                <a:solidFill>
                  <a:srgbClr val="000000"/>
                </a:solidFill>
                <a:effectLst/>
              </a:rPr>
              <a:t>Action:</a:t>
            </a:r>
            <a:r>
              <a:rPr lang="en-US" sz="2000" dirty="0">
                <a:solidFill>
                  <a:srgbClr val="000000"/>
                </a:solidFill>
                <a:effectLst/>
              </a:rPr>
              <a:t> Use flexible pricing and property strategies.</a:t>
            </a:r>
            <a:endParaRPr lang="en-US" sz="2000" dirty="0">
              <a:effectLst/>
            </a:endParaRPr>
          </a:p>
          <a:p>
            <a:pPr algn="ctr"/>
            <a:br>
              <a:rPr lang="en-US" sz="2000" dirty="0">
                <a:solidFill>
                  <a:srgbClr val="000000"/>
                </a:solidFill>
                <a:effectLst/>
              </a:rPr>
            </a:br>
            <a:endParaRPr lang="en-US" sz="2000" dirty="0">
              <a:solidFill>
                <a:srgbClr val="000000"/>
              </a:solidFill>
              <a:effectLst/>
            </a:endParaRPr>
          </a:p>
          <a:p>
            <a:pPr algn="ctr"/>
            <a:r>
              <a:rPr lang="en-US" sz="2000" b="1" dirty="0">
                <a:solidFill>
                  <a:srgbClr val="000000"/>
                </a:solidFill>
                <a:effectLst/>
              </a:rPr>
              <a:t>Amenities Drive Bookings:</a:t>
            </a:r>
            <a:endParaRPr lang="en-US" sz="2000" dirty="0">
              <a:effectLst/>
            </a:endParaRPr>
          </a:p>
          <a:p>
            <a:pPr algn="ctr"/>
            <a:r>
              <a:rPr lang="en-US" sz="2000" i="1" dirty="0">
                <a:solidFill>
                  <a:srgbClr val="000000"/>
                </a:solidFill>
                <a:effectLst/>
              </a:rPr>
              <a:t>Action:</a:t>
            </a:r>
            <a:r>
              <a:rPr lang="en-US" sz="2000" dirty="0">
                <a:solidFill>
                  <a:srgbClr val="000000"/>
                </a:solidFill>
                <a:effectLst/>
              </a:rPr>
              <a:t> Target digital nomads.</a:t>
            </a:r>
            <a:endParaRPr lang="en-US" sz="2000" dirty="0">
              <a:effectLst/>
            </a:endParaRPr>
          </a:p>
          <a:p>
            <a:pPr algn="ctr"/>
            <a:br>
              <a:rPr lang="en-US" sz="2000" dirty="0">
                <a:solidFill>
                  <a:srgbClr val="000000"/>
                </a:solidFill>
                <a:effectLst/>
              </a:rPr>
            </a:br>
            <a:endParaRPr lang="en-US" sz="2000" dirty="0">
              <a:solidFill>
                <a:srgbClr val="000000"/>
              </a:solidFill>
              <a:effectLst/>
            </a:endParaRPr>
          </a:p>
          <a:p>
            <a:pPr algn="ctr"/>
            <a:r>
              <a:rPr lang="en-US" sz="2000" b="1" dirty="0">
                <a:solidFill>
                  <a:srgbClr val="000000"/>
                </a:solidFill>
                <a:effectLst/>
              </a:rPr>
              <a:t>Inclusive Listings Stand Out:</a:t>
            </a:r>
            <a:endParaRPr lang="en-US" sz="2000" dirty="0">
              <a:effectLst/>
            </a:endParaRPr>
          </a:p>
          <a:p>
            <a:pPr algn="ctr"/>
            <a:r>
              <a:rPr lang="en-US" sz="2000" i="1" dirty="0">
                <a:solidFill>
                  <a:srgbClr val="000000"/>
                </a:solidFill>
                <a:effectLst/>
              </a:rPr>
              <a:t>Action:</a:t>
            </a:r>
            <a:r>
              <a:rPr lang="en-US" sz="2000" dirty="0">
                <a:solidFill>
                  <a:srgbClr val="000000"/>
                </a:solidFill>
                <a:effectLst/>
              </a:rPr>
              <a:t> Promote inclusive features to widen reach.</a:t>
            </a:r>
            <a:endParaRPr lang="en-US" sz="2000" dirty="0"/>
          </a:p>
        </p:txBody>
      </p:sp>
      <p:pic>
        <p:nvPicPr>
          <p:cNvPr id="7" name="Picture 6" descr="A black and red letters&#10;&#10;AI-generated content may be incorrect.">
            <a:extLst>
              <a:ext uri="{FF2B5EF4-FFF2-40B4-BE49-F238E27FC236}">
                <a16:creationId xmlns:a16="http://schemas.microsoft.com/office/drawing/2014/main" id="{61DD2492-0BEB-2563-42B3-D459333E79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506" y="58168"/>
            <a:ext cx="5352379" cy="1265394"/>
          </a:xfrm>
          <a:prstGeom prst="rect">
            <a:avLst/>
          </a:prstGeom>
        </p:spPr>
      </p:pic>
    </p:spTree>
    <p:extLst>
      <p:ext uri="{BB962C8B-B14F-4D97-AF65-F5344CB8AC3E}">
        <p14:creationId xmlns:p14="http://schemas.microsoft.com/office/powerpoint/2010/main" val="987105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hands shaking in a blue background&#10;&#10;AI-generated content may be incorrect.">
            <a:extLst>
              <a:ext uri="{FF2B5EF4-FFF2-40B4-BE49-F238E27FC236}">
                <a16:creationId xmlns:a16="http://schemas.microsoft.com/office/drawing/2014/main" id="{0F671E14-608A-B18C-FCB7-C509CE62D74F}"/>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0" y="0"/>
            <a:ext cx="12339217" cy="6929331"/>
          </a:xfrm>
          <a:prstGeom prst="rect">
            <a:avLst/>
          </a:prstGeom>
        </p:spPr>
      </p:pic>
      <p:sp>
        <p:nvSpPr>
          <p:cNvPr id="4" name="AutoShape 8">
            <a:extLst>
              <a:ext uri="{FF2B5EF4-FFF2-40B4-BE49-F238E27FC236}">
                <a16:creationId xmlns:a16="http://schemas.microsoft.com/office/drawing/2014/main" id="{8D2131B3-5FCB-FBFD-AD64-E81B03326191}"/>
              </a:ext>
            </a:extLst>
          </p:cNvPr>
          <p:cNvSpPr>
            <a:spLocks noChangeAspect="1" noChangeArrowheads="1"/>
          </p:cNvSpPr>
          <p:nvPr/>
        </p:nvSpPr>
        <p:spPr bwMode="auto">
          <a:xfrm>
            <a:off x="5943600" y="3276600"/>
            <a:ext cx="2776888" cy="277688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DB7F897C-D868-BB85-54BD-21B9FA694D53}"/>
              </a:ext>
            </a:extLst>
          </p:cNvPr>
          <p:cNvSpPr txBox="1"/>
          <p:nvPr/>
        </p:nvSpPr>
        <p:spPr>
          <a:xfrm>
            <a:off x="433136" y="3105834"/>
            <a:ext cx="3599849" cy="646331"/>
          </a:xfrm>
          <a:prstGeom prst="rect">
            <a:avLst/>
          </a:prstGeom>
          <a:noFill/>
        </p:spPr>
        <p:txBody>
          <a:bodyPr wrap="square" rtlCol="0">
            <a:spAutoFit/>
          </a:bodyPr>
          <a:lstStyle/>
          <a:p>
            <a:r>
              <a:rPr lang="en-US" sz="3600" dirty="0">
                <a:solidFill>
                  <a:schemeClr val="tx2"/>
                </a:solidFill>
              </a:rPr>
              <a:t>Thank you !!!</a:t>
            </a:r>
          </a:p>
        </p:txBody>
      </p:sp>
    </p:spTree>
    <p:extLst>
      <p:ext uri="{BB962C8B-B14F-4D97-AF65-F5344CB8AC3E}">
        <p14:creationId xmlns:p14="http://schemas.microsoft.com/office/powerpoint/2010/main" val="2747075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F83C5-42DC-5E3A-525D-1A70C45C1BCC}"/>
              </a:ext>
            </a:extLst>
          </p:cNvPr>
          <p:cNvSpPr>
            <a:spLocks noGrp="1"/>
          </p:cNvSpPr>
          <p:nvPr>
            <p:ph type="title"/>
          </p:nvPr>
        </p:nvSpPr>
        <p:spPr>
          <a:xfrm>
            <a:off x="624839" y="278070"/>
            <a:ext cx="3306680" cy="661035"/>
          </a:xfrm>
        </p:spPr>
        <p:txBody>
          <a:bodyPr>
            <a:noAutofit/>
          </a:bodyPr>
          <a:lstStyle/>
          <a:p>
            <a:r>
              <a:rPr lang="en-US" sz="2400" dirty="0">
                <a:latin typeface="Algerian" panose="04020705040A02060702" pitchFamily="82" charset="0"/>
              </a:rPr>
              <a:t>Data description </a:t>
            </a:r>
          </a:p>
        </p:txBody>
      </p:sp>
      <p:sp>
        <p:nvSpPr>
          <p:cNvPr id="5" name="Content Placeholder 2">
            <a:extLst>
              <a:ext uri="{FF2B5EF4-FFF2-40B4-BE49-F238E27FC236}">
                <a16:creationId xmlns:a16="http://schemas.microsoft.com/office/drawing/2014/main" id="{A7406E49-9A25-3810-E185-F13BFF626B8D}"/>
              </a:ext>
            </a:extLst>
          </p:cNvPr>
          <p:cNvSpPr txBox="1">
            <a:spLocks/>
          </p:cNvSpPr>
          <p:nvPr/>
        </p:nvSpPr>
        <p:spPr>
          <a:xfrm>
            <a:off x="838200" y="2898370"/>
            <a:ext cx="10515600" cy="2854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US" sz="1600" dirty="0"/>
          </a:p>
        </p:txBody>
      </p:sp>
      <p:sp>
        <p:nvSpPr>
          <p:cNvPr id="9" name="Rectangle: Rounded Corners 8">
            <a:extLst>
              <a:ext uri="{FF2B5EF4-FFF2-40B4-BE49-F238E27FC236}">
                <a16:creationId xmlns:a16="http://schemas.microsoft.com/office/drawing/2014/main" id="{335C9AB6-02BC-6960-92B3-1013D6853C7D}"/>
              </a:ext>
            </a:extLst>
          </p:cNvPr>
          <p:cNvSpPr/>
          <p:nvPr/>
        </p:nvSpPr>
        <p:spPr>
          <a:xfrm>
            <a:off x="2208597" y="1156883"/>
            <a:ext cx="3306680" cy="66103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1800" b="0" i="0" u="none" strike="noStrike" cap="none" normalizeH="0" baseline="0" dirty="0">
                <a:ln>
                  <a:noFill/>
                </a:ln>
                <a:solidFill>
                  <a:schemeClr val="bg1"/>
                </a:solidFill>
                <a:effectLst/>
              </a:rPr>
              <a:t>France: </a:t>
            </a:r>
          </a:p>
          <a:p>
            <a:pPr algn="ctr"/>
            <a:r>
              <a:rPr kumimoji="0" lang="en-US" altLang="en-US" sz="1800" b="0" i="0" u="none" strike="noStrike" cap="none" normalizeH="0" baseline="0" dirty="0">
                <a:ln>
                  <a:noFill/>
                </a:ln>
                <a:solidFill>
                  <a:schemeClr val="bg1"/>
                </a:solidFill>
                <a:effectLst/>
              </a:rPr>
              <a:t>56,562 rows × 32 columns</a:t>
            </a:r>
            <a:endParaRPr lang="en-US" dirty="0"/>
          </a:p>
        </p:txBody>
      </p:sp>
      <p:sp>
        <p:nvSpPr>
          <p:cNvPr id="10" name="Rectangle: Rounded Corners 9">
            <a:extLst>
              <a:ext uri="{FF2B5EF4-FFF2-40B4-BE49-F238E27FC236}">
                <a16:creationId xmlns:a16="http://schemas.microsoft.com/office/drawing/2014/main" id="{C578BCBA-BB90-0393-25BD-A65576CB1059}"/>
              </a:ext>
            </a:extLst>
          </p:cNvPr>
          <p:cNvSpPr/>
          <p:nvPr/>
        </p:nvSpPr>
        <p:spPr>
          <a:xfrm>
            <a:off x="6518507" y="1168362"/>
            <a:ext cx="3306680" cy="661036"/>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1800" b="0" i="0" u="none" strike="noStrike" cap="none" normalizeH="0" baseline="0" dirty="0">
                <a:ln>
                  <a:noFill/>
                </a:ln>
                <a:solidFill>
                  <a:schemeClr val="bg1"/>
                </a:solidFill>
                <a:effectLst/>
              </a:rPr>
              <a:t>Germany:</a:t>
            </a:r>
          </a:p>
          <a:p>
            <a:pPr algn="ctr"/>
            <a:r>
              <a:rPr kumimoji="0" lang="en-US" altLang="en-US" sz="1800" b="0" i="0" u="none" strike="noStrike" cap="none" normalizeH="0" baseline="0" dirty="0">
                <a:ln>
                  <a:noFill/>
                </a:ln>
                <a:solidFill>
                  <a:schemeClr val="bg1"/>
                </a:solidFill>
                <a:effectLst/>
              </a:rPr>
              <a:t> 604 rows × 32 columns</a:t>
            </a:r>
            <a:endParaRPr lang="en-US" dirty="0">
              <a:solidFill>
                <a:schemeClr val="bg1"/>
              </a:solidFill>
            </a:endParaRPr>
          </a:p>
        </p:txBody>
      </p:sp>
      <p:sp>
        <p:nvSpPr>
          <p:cNvPr id="11" name="Arrow: Bent 10">
            <a:extLst>
              <a:ext uri="{FF2B5EF4-FFF2-40B4-BE49-F238E27FC236}">
                <a16:creationId xmlns:a16="http://schemas.microsoft.com/office/drawing/2014/main" id="{F9677FA8-4493-9508-0D53-CC01DAFEDE5E}"/>
              </a:ext>
            </a:extLst>
          </p:cNvPr>
          <p:cNvSpPr/>
          <p:nvPr/>
        </p:nvSpPr>
        <p:spPr>
          <a:xfrm rot="10800000">
            <a:off x="7707176" y="1836574"/>
            <a:ext cx="229443" cy="107327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Bent 12">
            <a:extLst>
              <a:ext uri="{FF2B5EF4-FFF2-40B4-BE49-F238E27FC236}">
                <a16:creationId xmlns:a16="http://schemas.microsoft.com/office/drawing/2014/main" id="{8C28805A-44A1-0986-3972-C110107C965A}"/>
              </a:ext>
            </a:extLst>
          </p:cNvPr>
          <p:cNvSpPr/>
          <p:nvPr/>
        </p:nvSpPr>
        <p:spPr>
          <a:xfrm rot="10800000" flipH="1">
            <a:off x="4321742" y="1836574"/>
            <a:ext cx="235645" cy="1061796"/>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Rounded Corners 13">
            <a:extLst>
              <a:ext uri="{FF2B5EF4-FFF2-40B4-BE49-F238E27FC236}">
                <a16:creationId xmlns:a16="http://schemas.microsoft.com/office/drawing/2014/main" id="{21DCA557-3ACC-0B9F-2165-642D1C2E988E}"/>
              </a:ext>
            </a:extLst>
          </p:cNvPr>
          <p:cNvSpPr/>
          <p:nvPr/>
        </p:nvSpPr>
        <p:spPr>
          <a:xfrm>
            <a:off x="4573471" y="2403307"/>
            <a:ext cx="3149787" cy="86384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solidFill>
              </a:rPr>
              <a:t>Final Data:</a:t>
            </a:r>
          </a:p>
          <a:p>
            <a:pPr algn="ctr"/>
            <a:r>
              <a:rPr lang="en-US" altLang="en-US" dirty="0">
                <a:solidFill>
                  <a:schemeClr val="bg1"/>
                </a:solidFill>
              </a:rPr>
              <a:t> 57,155 rows × 81 columns</a:t>
            </a:r>
            <a:endParaRPr lang="en-US" dirty="0">
              <a:solidFill>
                <a:schemeClr val="bg1"/>
              </a:solidFill>
            </a:endParaRPr>
          </a:p>
        </p:txBody>
      </p:sp>
      <p:sp>
        <p:nvSpPr>
          <p:cNvPr id="15" name="Rectangle: Rounded Corners 14">
            <a:extLst>
              <a:ext uri="{FF2B5EF4-FFF2-40B4-BE49-F238E27FC236}">
                <a16:creationId xmlns:a16="http://schemas.microsoft.com/office/drawing/2014/main" id="{E4CCD9DD-836A-5A36-0A6B-BD6890B4E9B4}"/>
              </a:ext>
            </a:extLst>
          </p:cNvPr>
          <p:cNvSpPr/>
          <p:nvPr/>
        </p:nvSpPr>
        <p:spPr>
          <a:xfrm>
            <a:off x="8171847" y="3790390"/>
            <a:ext cx="3624994" cy="661035"/>
          </a:xfrm>
          <a:prstGeom prst="roundRect">
            <a:avLst>
              <a:gd name="adj" fmla="val 25404"/>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solidFill>
              </a:rPr>
              <a:t>Rental prices and cancelation policies</a:t>
            </a:r>
          </a:p>
        </p:txBody>
      </p:sp>
      <p:sp>
        <p:nvSpPr>
          <p:cNvPr id="16" name="Rectangle: Rounded Corners 15">
            <a:extLst>
              <a:ext uri="{FF2B5EF4-FFF2-40B4-BE49-F238E27FC236}">
                <a16:creationId xmlns:a16="http://schemas.microsoft.com/office/drawing/2014/main" id="{01D9FD58-E373-3C30-FD2F-E4284B3FF87C}"/>
              </a:ext>
            </a:extLst>
          </p:cNvPr>
          <p:cNvSpPr/>
          <p:nvPr/>
        </p:nvSpPr>
        <p:spPr>
          <a:xfrm>
            <a:off x="4531090" y="3841056"/>
            <a:ext cx="3024313" cy="66103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bg1"/>
                </a:solidFill>
              </a:rPr>
              <a:t>Review scores and amenities</a:t>
            </a:r>
          </a:p>
        </p:txBody>
      </p:sp>
      <p:sp>
        <p:nvSpPr>
          <p:cNvPr id="17" name="Rectangle: Rounded Corners 16">
            <a:extLst>
              <a:ext uri="{FF2B5EF4-FFF2-40B4-BE49-F238E27FC236}">
                <a16:creationId xmlns:a16="http://schemas.microsoft.com/office/drawing/2014/main" id="{DDCF5734-5CCA-516A-0EE2-8C8C1A56726B}"/>
              </a:ext>
            </a:extLst>
          </p:cNvPr>
          <p:cNvSpPr/>
          <p:nvPr/>
        </p:nvSpPr>
        <p:spPr>
          <a:xfrm>
            <a:off x="799958" y="3763780"/>
            <a:ext cx="2589999" cy="66103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en-US" dirty="0">
              <a:solidFill>
                <a:schemeClr val="bg1"/>
              </a:solidFill>
            </a:endParaRPr>
          </a:p>
          <a:p>
            <a:pPr lvl="1"/>
            <a:r>
              <a:rPr lang="en-US" altLang="en-US" dirty="0"/>
              <a:t>Host information</a:t>
            </a:r>
          </a:p>
          <a:p>
            <a:pPr algn="ctr"/>
            <a:endParaRPr lang="en-US" altLang="en-US" dirty="0">
              <a:solidFill>
                <a:schemeClr val="bg1"/>
              </a:solidFill>
            </a:endParaRPr>
          </a:p>
        </p:txBody>
      </p:sp>
      <p:sp>
        <p:nvSpPr>
          <p:cNvPr id="18" name="Rectangle: Rounded Corners 17">
            <a:extLst>
              <a:ext uri="{FF2B5EF4-FFF2-40B4-BE49-F238E27FC236}">
                <a16:creationId xmlns:a16="http://schemas.microsoft.com/office/drawing/2014/main" id="{29D547F1-485A-EF0B-C99A-B3DD8BCD080D}"/>
              </a:ext>
            </a:extLst>
          </p:cNvPr>
          <p:cNvSpPr/>
          <p:nvPr/>
        </p:nvSpPr>
        <p:spPr>
          <a:xfrm>
            <a:off x="1364789" y="4998214"/>
            <a:ext cx="4994296" cy="66103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en-US" dirty="0"/>
              <a:t>Listing details (room type, property type)</a:t>
            </a:r>
          </a:p>
        </p:txBody>
      </p:sp>
      <p:sp>
        <p:nvSpPr>
          <p:cNvPr id="19" name="Rectangle: Rounded Corners 18">
            <a:extLst>
              <a:ext uri="{FF2B5EF4-FFF2-40B4-BE49-F238E27FC236}">
                <a16:creationId xmlns:a16="http://schemas.microsoft.com/office/drawing/2014/main" id="{C31AB267-AB8E-FEE5-7ACB-F5886379B244}"/>
              </a:ext>
            </a:extLst>
          </p:cNvPr>
          <p:cNvSpPr/>
          <p:nvPr/>
        </p:nvSpPr>
        <p:spPr>
          <a:xfrm>
            <a:off x="6770859" y="4982323"/>
            <a:ext cx="4032199" cy="661035"/>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en-US" dirty="0"/>
              <a:t>Location (country, state, city)</a:t>
            </a:r>
          </a:p>
        </p:txBody>
      </p:sp>
      <p:sp>
        <p:nvSpPr>
          <p:cNvPr id="24" name="Arrow: Bent 23">
            <a:extLst>
              <a:ext uri="{FF2B5EF4-FFF2-40B4-BE49-F238E27FC236}">
                <a16:creationId xmlns:a16="http://schemas.microsoft.com/office/drawing/2014/main" id="{0B301418-8853-AA3E-F97F-106BC6F757C6}"/>
              </a:ext>
            </a:extLst>
          </p:cNvPr>
          <p:cNvSpPr/>
          <p:nvPr/>
        </p:nvSpPr>
        <p:spPr>
          <a:xfrm rot="16200000" flipH="1">
            <a:off x="4113566" y="1830743"/>
            <a:ext cx="254150" cy="3561349"/>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Bent 25">
            <a:extLst>
              <a:ext uri="{FF2B5EF4-FFF2-40B4-BE49-F238E27FC236}">
                <a16:creationId xmlns:a16="http://schemas.microsoft.com/office/drawing/2014/main" id="{4A38909E-E344-AC06-34B6-B401609C0E3D}"/>
              </a:ext>
            </a:extLst>
          </p:cNvPr>
          <p:cNvSpPr/>
          <p:nvPr/>
        </p:nvSpPr>
        <p:spPr>
          <a:xfrm rot="16200000" flipH="1" flipV="1">
            <a:off x="7608641" y="1897018"/>
            <a:ext cx="254150" cy="3428799"/>
          </a:xfrm>
          <a:prstGeom prst="bentArrow">
            <a:avLst>
              <a:gd name="adj1" fmla="val 25000"/>
              <a:gd name="adj2" fmla="val 25000"/>
              <a:gd name="adj3" fmla="val 50000"/>
              <a:gd name="adj4" fmla="val 475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Arrow: Down 26">
            <a:extLst>
              <a:ext uri="{FF2B5EF4-FFF2-40B4-BE49-F238E27FC236}">
                <a16:creationId xmlns:a16="http://schemas.microsoft.com/office/drawing/2014/main" id="{8F7816D1-0750-32EC-B5BC-FA5234325008}"/>
              </a:ext>
            </a:extLst>
          </p:cNvPr>
          <p:cNvSpPr/>
          <p:nvPr/>
        </p:nvSpPr>
        <p:spPr>
          <a:xfrm flipH="1">
            <a:off x="6067035" y="3267147"/>
            <a:ext cx="57932" cy="54022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429ACA91-3753-256E-0BD4-1FB47F70EEFE}"/>
              </a:ext>
            </a:extLst>
          </p:cNvPr>
          <p:cNvSpPr/>
          <p:nvPr/>
        </p:nvSpPr>
        <p:spPr>
          <a:xfrm>
            <a:off x="3891945" y="3550168"/>
            <a:ext cx="45719" cy="14103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95A119E9-5D18-8F42-BDEC-5D2884D58EBA}"/>
              </a:ext>
            </a:extLst>
          </p:cNvPr>
          <p:cNvSpPr/>
          <p:nvPr/>
        </p:nvSpPr>
        <p:spPr>
          <a:xfrm flipH="1">
            <a:off x="7844393" y="3528368"/>
            <a:ext cx="45719" cy="141037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856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EC889-D991-4525-B4F4-54652191A9EA}"/>
              </a:ext>
            </a:extLst>
          </p:cNvPr>
          <p:cNvSpPr>
            <a:spLocks noGrp="1"/>
          </p:cNvSpPr>
          <p:nvPr>
            <p:ph type="title"/>
          </p:nvPr>
        </p:nvSpPr>
        <p:spPr>
          <a:xfrm>
            <a:off x="472440" y="229962"/>
            <a:ext cx="5033211" cy="617061"/>
          </a:xfrm>
        </p:spPr>
        <p:txBody>
          <a:bodyPr>
            <a:normAutofit/>
          </a:bodyPr>
          <a:lstStyle/>
          <a:p>
            <a:r>
              <a:rPr lang="en-US" sz="2400" dirty="0">
                <a:latin typeface="Algerian" panose="04020705040A02060702" pitchFamily="82" charset="0"/>
              </a:rPr>
              <a:t>TOOLS AND TECHNIQUES USED</a:t>
            </a:r>
          </a:p>
        </p:txBody>
      </p:sp>
      <p:sp>
        <p:nvSpPr>
          <p:cNvPr id="4" name="TextBox 3">
            <a:extLst>
              <a:ext uri="{FF2B5EF4-FFF2-40B4-BE49-F238E27FC236}">
                <a16:creationId xmlns:a16="http://schemas.microsoft.com/office/drawing/2014/main" id="{E6925400-DA0A-5E69-F0F1-CBD7EF85C55A}"/>
              </a:ext>
            </a:extLst>
          </p:cNvPr>
          <p:cNvSpPr txBox="1"/>
          <p:nvPr/>
        </p:nvSpPr>
        <p:spPr>
          <a:xfrm>
            <a:off x="1203960" y="847023"/>
            <a:ext cx="8864065" cy="6335517"/>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 Tools</a:t>
            </a:r>
            <a:r>
              <a:rPr kumimoji="0" lang="en-US" altLang="en-US" sz="16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Python</a:t>
            </a:r>
            <a:r>
              <a:rPr kumimoji="0" lang="en-US" altLang="en-US" sz="1600" b="0" i="0" u="none" strike="noStrike" cap="none" normalizeH="0" baseline="0" dirty="0">
                <a:ln>
                  <a:noFill/>
                </a:ln>
                <a:solidFill>
                  <a:schemeClr val="tx1"/>
                </a:solidFill>
                <a:effectLst/>
              </a:rPr>
              <a:t> (Pandas, NumPy, Matplotlib, Seaborn)</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err="1">
                <a:ln>
                  <a:noFill/>
                </a:ln>
                <a:solidFill>
                  <a:schemeClr val="tx1"/>
                </a:solidFill>
                <a:effectLst/>
              </a:rPr>
              <a:t>Jupyter</a:t>
            </a:r>
            <a:r>
              <a:rPr kumimoji="0" lang="en-US" altLang="en-US" sz="1600" b="1" i="0" u="none" strike="noStrike" cap="none" normalizeH="0" baseline="0" dirty="0">
                <a:ln>
                  <a:noFill/>
                </a:ln>
                <a:solidFill>
                  <a:schemeClr val="tx1"/>
                </a:solidFill>
                <a:effectLst/>
              </a:rPr>
              <a:t> Notebook</a:t>
            </a:r>
            <a:r>
              <a:rPr kumimoji="0" lang="en-US" altLang="en-US" sz="1600" b="0" i="0" u="none" strike="noStrike" cap="none" normalizeH="0" baseline="0" dirty="0">
                <a:ln>
                  <a:noFill/>
                </a:ln>
                <a:solidFill>
                  <a:schemeClr val="tx1"/>
                </a:solidFill>
                <a:effectLst/>
              </a:rPr>
              <a:t> for development &amp; exploration</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altLang="en-US" sz="1600" b="1" dirty="0"/>
              <a:t>Tableau</a:t>
            </a:r>
            <a:r>
              <a:rPr kumimoji="0" lang="en-US" altLang="en-US" sz="1600" b="1"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 for visualization &amp;</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lang="en-US" altLang="en-US" sz="1600" b="1" dirty="0"/>
              <a:t>Microsoft Power Point</a:t>
            </a:r>
            <a:r>
              <a:rPr lang="en-US" altLang="en-US" sz="1600" dirty="0"/>
              <a:t> for</a:t>
            </a:r>
            <a:r>
              <a:rPr kumimoji="0" lang="en-US" altLang="en-US" sz="1600" b="0" i="0" u="none" strike="noStrike" cap="none" normalizeH="0" baseline="0" dirty="0">
                <a:ln>
                  <a:noFill/>
                </a:ln>
                <a:solidFill>
                  <a:schemeClr val="tx1"/>
                </a:solidFill>
                <a:effectLst/>
              </a:rPr>
              <a:t> presentation</a:t>
            </a:r>
          </a:p>
          <a:p>
            <a:pPr marL="457200" marR="0" lvl="1" indent="0" algn="l" defTabSz="914400" rtl="0" eaLnBrk="0" fontAlgn="base" latinLnBrk="0" hangingPunct="0">
              <a:lnSpc>
                <a:spcPct val="15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 </a:t>
            </a:r>
            <a:r>
              <a:rPr kumimoji="0" lang="en-US" altLang="en-US" sz="1600" b="1" i="0" u="none" strike="noStrike" cap="none" normalizeH="0" baseline="0" dirty="0">
                <a:ln>
                  <a:noFill/>
                </a:ln>
                <a:solidFill>
                  <a:schemeClr val="tx1"/>
                </a:solidFill>
                <a:effectLst/>
              </a:rPr>
              <a:t>Techniques</a:t>
            </a:r>
            <a:r>
              <a:rPr kumimoji="0" lang="en-US" altLang="en-US" sz="1600" b="0" i="0" u="none" strike="noStrike" cap="none" normalizeH="0" baseline="0" dirty="0">
                <a:ln>
                  <a:noFill/>
                </a:ln>
                <a:solidFill>
                  <a:schemeClr val="tx1"/>
                </a:solidFill>
                <a:effectLst/>
              </a:rPr>
              <a:t>:</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Data Cleaning</a:t>
            </a:r>
            <a:endParaRPr kumimoji="0" lang="en-US" altLang="en-US" sz="1600" b="0" i="0" u="none" strike="noStrike" cap="none" normalizeH="0" baseline="0" dirty="0">
              <a:ln>
                <a:noFill/>
              </a:ln>
              <a:solidFill>
                <a:schemeClr val="tx1"/>
              </a:solidFill>
              <a:effectLst/>
            </a:endParaRP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Feature Engineering</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Exploratory Data Analysis (EDA</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Visualization</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Outlier Treatment</a:t>
            </a:r>
            <a:endParaRPr kumimoji="0" lang="en-US" altLang="en-US" sz="1600" b="0" i="0" u="none" strike="noStrike" cap="none" normalizeH="0" baseline="0" dirty="0">
              <a:ln>
                <a:noFill/>
              </a:ln>
              <a:solidFill>
                <a:schemeClr val="tx1"/>
              </a:solidFill>
              <a:effectLst/>
            </a:endParaRP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Missing Value Imputation</a:t>
            </a:r>
            <a:endParaRPr kumimoji="0" lang="en-US" altLang="en-US" sz="1600" b="0" i="0" u="none" strike="noStrike" cap="none" normalizeH="0" baseline="0" dirty="0">
              <a:ln>
                <a:noFill/>
              </a:ln>
              <a:solidFill>
                <a:schemeClr val="tx1"/>
              </a:solidFill>
              <a:effectLst/>
            </a:endParaRP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1600" b="1" i="0" u="none" strike="noStrike" cap="none" normalizeH="0" baseline="0" dirty="0">
                <a:ln>
                  <a:noFill/>
                </a:ln>
                <a:solidFill>
                  <a:schemeClr val="tx1"/>
                </a:solidFill>
                <a:effectLst/>
              </a:rPr>
              <a:t>Descriptive Statistics</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a:p>
            <a:pPr>
              <a:lnSpc>
                <a:spcPct val="150000"/>
              </a:lnSpc>
            </a:pPr>
            <a:endParaRPr lang="en-US" sz="1600" dirty="0"/>
          </a:p>
        </p:txBody>
      </p:sp>
    </p:spTree>
    <p:extLst>
      <p:ext uri="{BB962C8B-B14F-4D97-AF65-F5344CB8AC3E}">
        <p14:creationId xmlns:p14="http://schemas.microsoft.com/office/powerpoint/2010/main" val="2086550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map of france with red and black text&#10;&#10;AI-generated content may be incorrect.">
            <a:extLst>
              <a:ext uri="{FF2B5EF4-FFF2-40B4-BE49-F238E27FC236}">
                <a16:creationId xmlns:a16="http://schemas.microsoft.com/office/drawing/2014/main" id="{768FFCA2-EEA0-D6C4-979B-897E85964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852" y="2866131"/>
            <a:ext cx="3638451" cy="3733240"/>
          </a:xfrm>
          <a:prstGeom prst="rect">
            <a:avLst/>
          </a:prstGeom>
        </p:spPr>
      </p:pic>
      <p:pic>
        <p:nvPicPr>
          <p:cNvPr id="9" name="Picture 8" descr="A map of countries/regions with different colored shapes&#10;&#10;AI-generated content may be incorrect.">
            <a:extLst>
              <a:ext uri="{FF2B5EF4-FFF2-40B4-BE49-F238E27FC236}">
                <a16:creationId xmlns:a16="http://schemas.microsoft.com/office/drawing/2014/main" id="{E9AF5991-45B8-DAD9-EE1F-994BB24CA8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645" y="2022777"/>
            <a:ext cx="3597899" cy="3145235"/>
          </a:xfrm>
          <a:prstGeom prst="rect">
            <a:avLst/>
          </a:prstGeom>
        </p:spPr>
      </p:pic>
      <p:sp>
        <p:nvSpPr>
          <p:cNvPr id="10" name="Title 1">
            <a:extLst>
              <a:ext uri="{FF2B5EF4-FFF2-40B4-BE49-F238E27FC236}">
                <a16:creationId xmlns:a16="http://schemas.microsoft.com/office/drawing/2014/main" id="{CD0028C7-0B49-7EDB-4089-0A24975F4B78}"/>
              </a:ext>
            </a:extLst>
          </p:cNvPr>
          <p:cNvSpPr>
            <a:spLocks noGrp="1"/>
          </p:cNvSpPr>
          <p:nvPr>
            <p:ph type="title"/>
          </p:nvPr>
        </p:nvSpPr>
        <p:spPr>
          <a:xfrm>
            <a:off x="343852" y="254116"/>
            <a:ext cx="5219550" cy="607027"/>
          </a:xfrm>
        </p:spPr>
        <p:txBody>
          <a:bodyPr>
            <a:noAutofit/>
          </a:bodyPr>
          <a:lstStyle/>
          <a:p>
            <a:r>
              <a:rPr lang="en-US" sz="2400" dirty="0">
                <a:latin typeface="Algerian" panose="04020705040A02060702" pitchFamily="82" charset="0"/>
              </a:rPr>
              <a:t>State-wise hosts Distribution</a:t>
            </a:r>
          </a:p>
        </p:txBody>
      </p:sp>
      <p:sp>
        <p:nvSpPr>
          <p:cNvPr id="12" name="Arrow: Right 11">
            <a:extLst>
              <a:ext uri="{FF2B5EF4-FFF2-40B4-BE49-F238E27FC236}">
                <a16:creationId xmlns:a16="http://schemas.microsoft.com/office/drawing/2014/main" id="{DD4C984D-4432-42BB-05E6-8010010BD2C4}"/>
              </a:ext>
            </a:extLst>
          </p:cNvPr>
          <p:cNvSpPr/>
          <p:nvPr/>
        </p:nvSpPr>
        <p:spPr>
          <a:xfrm flipH="1">
            <a:off x="3366286" y="3686475"/>
            <a:ext cx="1232034" cy="25025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7F76036-5B61-A742-8C5F-5BCD9D979E89}"/>
              </a:ext>
            </a:extLst>
          </p:cNvPr>
          <p:cNvSpPr txBox="1"/>
          <p:nvPr/>
        </p:nvSpPr>
        <p:spPr>
          <a:xfrm>
            <a:off x="700643" y="1633833"/>
            <a:ext cx="3495319" cy="883383"/>
          </a:xfrm>
          <a:prstGeom prst="rect">
            <a:avLst/>
          </a:prstGeom>
          <a:solidFill>
            <a:schemeClr val="bg1">
              <a:lumMod val="95000"/>
            </a:schemeClr>
          </a:solidFill>
        </p:spPr>
        <p:txBody>
          <a:bodyPr wrap="square" rtlCol="0">
            <a:spAutoFit/>
          </a:bodyPr>
          <a:lstStyle/>
          <a:p>
            <a:pPr marL="285750" indent="-285750" algn="ctr">
              <a:lnSpc>
                <a:spcPct val="150000"/>
              </a:lnSpc>
              <a:buFont typeface="Wingdings" panose="05000000000000000000" pitchFamily="2" charset="2"/>
              <a:buChar char="v"/>
            </a:pPr>
            <a:r>
              <a:rPr lang="en-US" b="1" dirty="0"/>
              <a:t>Ile-de-France has more than 99% of hosts in France</a:t>
            </a:r>
          </a:p>
        </p:txBody>
      </p:sp>
      <p:sp>
        <p:nvSpPr>
          <p:cNvPr id="14" name="TextBox 13">
            <a:extLst>
              <a:ext uri="{FF2B5EF4-FFF2-40B4-BE49-F238E27FC236}">
                <a16:creationId xmlns:a16="http://schemas.microsoft.com/office/drawing/2014/main" id="{35ABAB88-A812-2C49-AF24-C77CE5181FE4}"/>
              </a:ext>
            </a:extLst>
          </p:cNvPr>
          <p:cNvSpPr txBox="1"/>
          <p:nvPr/>
        </p:nvSpPr>
        <p:spPr>
          <a:xfrm>
            <a:off x="8400320" y="4732751"/>
            <a:ext cx="3495319" cy="883383"/>
          </a:xfrm>
          <a:prstGeom prst="rect">
            <a:avLst/>
          </a:prstGeom>
          <a:solidFill>
            <a:schemeClr val="bg1">
              <a:lumMod val="95000"/>
            </a:schemeClr>
          </a:solidFill>
        </p:spPr>
        <p:txBody>
          <a:bodyPr wrap="square" rtlCol="0">
            <a:spAutoFit/>
          </a:bodyPr>
          <a:lstStyle/>
          <a:p>
            <a:pPr marL="285750" indent="-285750" algn="ctr">
              <a:lnSpc>
                <a:spcPct val="150000"/>
              </a:lnSpc>
              <a:buFont typeface="Wingdings" panose="05000000000000000000" pitchFamily="2" charset="2"/>
              <a:buChar char="v"/>
            </a:pPr>
            <a:r>
              <a:rPr lang="en-US" b="1" dirty="0"/>
              <a:t>All, except for 1, hosts are in Berlin State of Germany</a:t>
            </a:r>
          </a:p>
        </p:txBody>
      </p:sp>
      <p:pic>
        <p:nvPicPr>
          <p:cNvPr id="20" name="Picture 19" descr="A map of germany with black outline&#10;&#10;AI-generated content may be incorrect.">
            <a:extLst>
              <a:ext uri="{FF2B5EF4-FFF2-40B4-BE49-F238E27FC236}">
                <a16:creationId xmlns:a16="http://schemas.microsoft.com/office/drawing/2014/main" id="{2696696A-0372-A43C-7C83-DEC89CF2AB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2886" y="658378"/>
            <a:ext cx="3799292" cy="3145234"/>
          </a:xfrm>
          <a:prstGeom prst="rect">
            <a:avLst/>
          </a:prstGeom>
        </p:spPr>
      </p:pic>
      <p:sp>
        <p:nvSpPr>
          <p:cNvPr id="11" name="Arrow: Right 10">
            <a:extLst>
              <a:ext uri="{FF2B5EF4-FFF2-40B4-BE49-F238E27FC236}">
                <a16:creationId xmlns:a16="http://schemas.microsoft.com/office/drawing/2014/main" id="{3B7309E6-7CCD-1F40-224E-F7C5CA3EAE20}"/>
              </a:ext>
            </a:extLst>
          </p:cNvPr>
          <p:cNvSpPr/>
          <p:nvPr/>
        </p:nvSpPr>
        <p:spPr>
          <a:xfrm>
            <a:off x="7680960" y="2261937"/>
            <a:ext cx="904775" cy="2406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431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A5F2C-6C08-E173-BFDD-C6AA40C8BD04}"/>
              </a:ext>
            </a:extLst>
          </p:cNvPr>
          <p:cNvSpPr>
            <a:spLocks noGrp="1"/>
          </p:cNvSpPr>
          <p:nvPr>
            <p:ph type="title"/>
          </p:nvPr>
        </p:nvSpPr>
        <p:spPr>
          <a:xfrm>
            <a:off x="427121" y="336249"/>
            <a:ext cx="5877426" cy="607027"/>
          </a:xfrm>
        </p:spPr>
        <p:txBody>
          <a:bodyPr>
            <a:noAutofit/>
          </a:bodyPr>
          <a:lstStyle/>
          <a:p>
            <a:r>
              <a:rPr lang="en-US" sz="2400" dirty="0">
                <a:latin typeface="Algerian" panose="04020705040A02060702" pitchFamily="82" charset="0"/>
              </a:rPr>
              <a:t>Room Type Distribution by Country</a:t>
            </a:r>
          </a:p>
        </p:txBody>
      </p:sp>
      <p:graphicFrame>
        <p:nvGraphicFramePr>
          <p:cNvPr id="6" name="Content Placeholder 5">
            <a:extLst>
              <a:ext uri="{FF2B5EF4-FFF2-40B4-BE49-F238E27FC236}">
                <a16:creationId xmlns:a16="http://schemas.microsoft.com/office/drawing/2014/main" id="{EF89E4D8-89D6-1796-E038-1DA746D63058}"/>
              </a:ext>
            </a:extLst>
          </p:cNvPr>
          <p:cNvGraphicFramePr>
            <a:graphicFrameLocks noGrp="1"/>
          </p:cNvGraphicFramePr>
          <p:nvPr>
            <p:ph idx="1"/>
            <p:extLst>
              <p:ext uri="{D42A27DB-BD31-4B8C-83A1-F6EECF244321}">
                <p14:modId xmlns:p14="http://schemas.microsoft.com/office/powerpoint/2010/main" val="2838367677"/>
              </p:ext>
            </p:extLst>
          </p:nvPr>
        </p:nvGraphicFramePr>
        <p:xfrm>
          <a:off x="96253" y="847023"/>
          <a:ext cx="11877573" cy="58714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174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6D29-197F-621F-9A92-0BD3D28C3E13}"/>
              </a:ext>
            </a:extLst>
          </p:cNvPr>
          <p:cNvSpPr>
            <a:spLocks noGrp="1"/>
          </p:cNvSpPr>
          <p:nvPr>
            <p:ph type="title"/>
          </p:nvPr>
        </p:nvSpPr>
        <p:spPr>
          <a:xfrm>
            <a:off x="173256" y="248287"/>
            <a:ext cx="7216942" cy="607027"/>
          </a:xfrm>
        </p:spPr>
        <p:txBody>
          <a:bodyPr>
            <a:noAutofit/>
          </a:bodyPr>
          <a:lstStyle/>
          <a:p>
            <a:pPr algn="ctr"/>
            <a:r>
              <a:rPr lang="en-US" sz="2400" dirty="0">
                <a:solidFill>
                  <a:srgbClr val="000000"/>
                </a:solidFill>
                <a:effectLst/>
                <a:latin typeface="Algerian" panose="04020705040A02060702" pitchFamily="82" charset="0"/>
              </a:rPr>
              <a:t>Top 5 Hosts with Maximum Property Count</a:t>
            </a:r>
            <a:endParaRPr lang="en-US" sz="2400" dirty="0">
              <a:latin typeface="Algerian" panose="04020705040A02060702" pitchFamily="82" charset="0"/>
            </a:endParaRPr>
          </a:p>
        </p:txBody>
      </p:sp>
      <p:sp>
        <p:nvSpPr>
          <p:cNvPr id="4" name="TextBox 3">
            <a:extLst>
              <a:ext uri="{FF2B5EF4-FFF2-40B4-BE49-F238E27FC236}">
                <a16:creationId xmlns:a16="http://schemas.microsoft.com/office/drawing/2014/main" id="{90B27F0B-5F5C-4A6C-0BA5-7AE11A9A021D}"/>
              </a:ext>
            </a:extLst>
          </p:cNvPr>
          <p:cNvSpPr txBox="1"/>
          <p:nvPr/>
        </p:nvSpPr>
        <p:spPr>
          <a:xfrm>
            <a:off x="2585987" y="1029903"/>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5" name="TextBox 4">
            <a:extLst>
              <a:ext uri="{FF2B5EF4-FFF2-40B4-BE49-F238E27FC236}">
                <a16:creationId xmlns:a16="http://schemas.microsoft.com/office/drawing/2014/main" id="{499F9E13-F7AC-E809-3706-11B27E698B4E}"/>
              </a:ext>
            </a:extLst>
          </p:cNvPr>
          <p:cNvSpPr txBox="1"/>
          <p:nvPr/>
        </p:nvSpPr>
        <p:spPr>
          <a:xfrm>
            <a:off x="8468627" y="1029903"/>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cxnSp>
        <p:nvCxnSpPr>
          <p:cNvPr id="6" name="Straight Connector 5">
            <a:extLst>
              <a:ext uri="{FF2B5EF4-FFF2-40B4-BE49-F238E27FC236}">
                <a16:creationId xmlns:a16="http://schemas.microsoft.com/office/drawing/2014/main" id="{3BAF1A5E-CCA2-B70D-B2ED-1DCAE8507CF8}"/>
              </a:ext>
            </a:extLst>
          </p:cNvPr>
          <p:cNvCxnSpPr>
            <a:cxnSpLocks/>
          </p:cNvCxnSpPr>
          <p:nvPr/>
        </p:nvCxnSpPr>
        <p:spPr>
          <a:xfrm>
            <a:off x="6057500" y="952901"/>
            <a:ext cx="0" cy="4494998"/>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descr="A pie chart with numbers and text&#10;&#10;AI-generated content may be incorrect.">
            <a:extLst>
              <a:ext uri="{FF2B5EF4-FFF2-40B4-BE49-F238E27FC236}">
                <a16:creationId xmlns:a16="http://schemas.microsoft.com/office/drawing/2014/main" id="{60C78F92-AF02-4082-C6B0-AE2732BB3D7B}"/>
              </a:ext>
            </a:extLst>
          </p:cNvPr>
          <p:cNvPicPr>
            <a:picLocks noChangeAspect="1"/>
          </p:cNvPicPr>
          <p:nvPr/>
        </p:nvPicPr>
        <p:blipFill>
          <a:blip r:embed="rId2">
            <a:extLst>
              <a:ext uri="{28A0092B-C50C-407E-A947-70E740481C1C}">
                <a14:useLocalDpi xmlns:a14="http://schemas.microsoft.com/office/drawing/2010/main" val="0"/>
              </a:ext>
            </a:extLst>
          </a:blip>
          <a:srcRect t="6453"/>
          <a:stretch/>
        </p:blipFill>
        <p:spPr>
          <a:xfrm>
            <a:off x="6545179" y="1621950"/>
            <a:ext cx="4962976" cy="3951077"/>
          </a:xfrm>
          <a:prstGeom prst="rect">
            <a:avLst/>
          </a:prstGeom>
        </p:spPr>
      </p:pic>
      <p:pic>
        <p:nvPicPr>
          <p:cNvPr id="10" name="Picture 9" descr="A pie chart with numbers and a number of people&#10;&#10;AI-generated content may be incorrect.">
            <a:extLst>
              <a:ext uri="{FF2B5EF4-FFF2-40B4-BE49-F238E27FC236}">
                <a16:creationId xmlns:a16="http://schemas.microsoft.com/office/drawing/2014/main" id="{831D4125-DB64-92C9-5EB3-E6D2FAA0D6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2755" y="1621950"/>
            <a:ext cx="4754067" cy="3951077"/>
          </a:xfrm>
          <a:prstGeom prst="rect">
            <a:avLst/>
          </a:prstGeom>
        </p:spPr>
      </p:pic>
      <p:sp>
        <p:nvSpPr>
          <p:cNvPr id="11" name="TextBox 10">
            <a:extLst>
              <a:ext uri="{FF2B5EF4-FFF2-40B4-BE49-F238E27FC236}">
                <a16:creationId xmlns:a16="http://schemas.microsoft.com/office/drawing/2014/main" id="{40AC02FE-0BA5-31B9-E437-FECD8CE8D503}"/>
              </a:ext>
            </a:extLst>
          </p:cNvPr>
          <p:cNvSpPr txBox="1"/>
          <p:nvPr/>
        </p:nvSpPr>
        <p:spPr>
          <a:xfrm>
            <a:off x="1482290" y="5670614"/>
            <a:ext cx="8941870" cy="883383"/>
          </a:xfrm>
          <a:prstGeom prst="rect">
            <a:avLst/>
          </a:prstGeom>
          <a:solidFill>
            <a:schemeClr val="bg1">
              <a:lumMod val="95000"/>
            </a:schemeClr>
          </a:solidFill>
        </p:spPr>
        <p:txBody>
          <a:bodyPr wrap="square" rtlCol="0">
            <a:spAutoFit/>
          </a:bodyPr>
          <a:lstStyle/>
          <a:p>
            <a:pPr marL="285750" indent="-285750" algn="ctr">
              <a:lnSpc>
                <a:spcPct val="150000"/>
              </a:lnSpc>
              <a:buFont typeface="Wingdings" panose="05000000000000000000" pitchFamily="2" charset="2"/>
              <a:buChar char="v"/>
            </a:pPr>
            <a:r>
              <a:rPr lang="en-US" b="1" dirty="0"/>
              <a:t>Thomas &amp; Anne holds Maximum Property in Germany</a:t>
            </a:r>
          </a:p>
          <a:p>
            <a:pPr marL="285750" indent="-285750" algn="ctr">
              <a:lnSpc>
                <a:spcPct val="150000"/>
              </a:lnSpc>
              <a:buFont typeface="Wingdings" panose="05000000000000000000" pitchFamily="2" charset="2"/>
              <a:buChar char="v"/>
            </a:pPr>
            <a:r>
              <a:rPr lang="en-US" b="1" dirty="0"/>
              <a:t>Marie Holds Maximum Property in France</a:t>
            </a:r>
            <a:endParaRPr lang="en-US" dirty="0"/>
          </a:p>
        </p:txBody>
      </p:sp>
    </p:spTree>
    <p:extLst>
      <p:ext uri="{BB962C8B-B14F-4D97-AF65-F5344CB8AC3E}">
        <p14:creationId xmlns:p14="http://schemas.microsoft.com/office/powerpoint/2010/main" val="3903843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35CCCE4-2826-E08A-6729-97F3A7C3E5D0}"/>
              </a:ext>
            </a:extLst>
          </p:cNvPr>
          <p:cNvSpPr>
            <a:spLocks noGrp="1" noChangeArrowheads="1"/>
          </p:cNvSpPr>
          <p:nvPr>
            <p:ph type="title"/>
          </p:nvPr>
        </p:nvSpPr>
        <p:spPr bwMode="auto">
          <a:xfrm>
            <a:off x="427932" y="290891"/>
            <a:ext cx="735369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Algerian" panose="04020705040A02060702" pitchFamily="82" charset="0"/>
              </a:rPr>
              <a:t>Top 5 Hosts with maximum listings count</a:t>
            </a:r>
            <a:endParaRPr kumimoji="0" lang="en-US" altLang="en-US" sz="2400" i="0" u="none" strike="noStrike" cap="none" normalizeH="0" baseline="0" dirty="0">
              <a:ln>
                <a:noFill/>
              </a:ln>
              <a:solidFill>
                <a:schemeClr val="tx1"/>
              </a:solidFill>
              <a:effectLst/>
              <a:latin typeface="Arial" panose="020B0604020202020204" pitchFamily="34" charset="0"/>
            </a:endParaRPr>
          </a:p>
        </p:txBody>
      </p:sp>
      <p:pic>
        <p:nvPicPr>
          <p:cNvPr id="5" name="Picture 4" descr="A chart with text and numbers">
            <a:extLst>
              <a:ext uri="{FF2B5EF4-FFF2-40B4-BE49-F238E27FC236}">
                <a16:creationId xmlns:a16="http://schemas.microsoft.com/office/drawing/2014/main" id="{FAB7F008-78AD-D915-CF8E-BB7D850A9AD9}"/>
              </a:ext>
            </a:extLst>
          </p:cNvPr>
          <p:cNvPicPr>
            <a:picLocks noChangeAspect="1"/>
          </p:cNvPicPr>
          <p:nvPr/>
        </p:nvPicPr>
        <p:blipFill>
          <a:blip r:embed="rId2">
            <a:extLst>
              <a:ext uri="{28A0092B-C50C-407E-A947-70E740481C1C}">
                <a14:useLocalDpi xmlns:a14="http://schemas.microsoft.com/office/drawing/2010/main" val="0"/>
              </a:ext>
            </a:extLst>
          </a:blip>
          <a:srcRect t="14032" b="43448"/>
          <a:stretch/>
        </p:blipFill>
        <p:spPr>
          <a:xfrm>
            <a:off x="427932" y="1799925"/>
            <a:ext cx="5424228" cy="2829826"/>
          </a:xfrm>
          <a:prstGeom prst="rect">
            <a:avLst/>
          </a:prstGeom>
        </p:spPr>
      </p:pic>
      <p:pic>
        <p:nvPicPr>
          <p:cNvPr id="10" name="Picture 9" descr="A graph with numbers and text">
            <a:extLst>
              <a:ext uri="{FF2B5EF4-FFF2-40B4-BE49-F238E27FC236}">
                <a16:creationId xmlns:a16="http://schemas.microsoft.com/office/drawing/2014/main" id="{FF9F75DC-27AD-5A14-D5CA-AD23636654C8}"/>
              </a:ext>
            </a:extLst>
          </p:cNvPr>
          <p:cNvPicPr>
            <a:picLocks noChangeAspect="1"/>
          </p:cNvPicPr>
          <p:nvPr/>
        </p:nvPicPr>
        <p:blipFill>
          <a:blip r:embed="rId3">
            <a:extLst>
              <a:ext uri="{28A0092B-C50C-407E-A947-70E740481C1C}">
                <a14:useLocalDpi xmlns:a14="http://schemas.microsoft.com/office/drawing/2010/main" val="0"/>
              </a:ext>
            </a:extLst>
          </a:blip>
          <a:srcRect l="10444" t="14032" b="43449"/>
          <a:stretch/>
        </p:blipFill>
        <p:spPr>
          <a:xfrm>
            <a:off x="6233961" y="1799925"/>
            <a:ext cx="5424228" cy="2829826"/>
          </a:xfrm>
          <a:prstGeom prst="rect">
            <a:avLst/>
          </a:prstGeom>
        </p:spPr>
      </p:pic>
      <p:sp>
        <p:nvSpPr>
          <p:cNvPr id="11" name="TextBox 10">
            <a:extLst>
              <a:ext uri="{FF2B5EF4-FFF2-40B4-BE49-F238E27FC236}">
                <a16:creationId xmlns:a16="http://schemas.microsoft.com/office/drawing/2014/main" id="{09DECC04-A531-34E8-2055-B81057F67FA9}"/>
              </a:ext>
            </a:extLst>
          </p:cNvPr>
          <p:cNvSpPr txBox="1"/>
          <p:nvPr/>
        </p:nvSpPr>
        <p:spPr>
          <a:xfrm>
            <a:off x="2585987" y="1029903"/>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14" name="TextBox 13">
            <a:extLst>
              <a:ext uri="{FF2B5EF4-FFF2-40B4-BE49-F238E27FC236}">
                <a16:creationId xmlns:a16="http://schemas.microsoft.com/office/drawing/2014/main" id="{6AEC19EA-3CCC-47D9-4DC6-E2A0BDE61256}"/>
              </a:ext>
            </a:extLst>
          </p:cNvPr>
          <p:cNvSpPr txBox="1"/>
          <p:nvPr/>
        </p:nvSpPr>
        <p:spPr>
          <a:xfrm>
            <a:off x="8468627" y="1029903"/>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sp>
        <p:nvSpPr>
          <p:cNvPr id="15" name="TextBox 14">
            <a:extLst>
              <a:ext uri="{FF2B5EF4-FFF2-40B4-BE49-F238E27FC236}">
                <a16:creationId xmlns:a16="http://schemas.microsoft.com/office/drawing/2014/main" id="{8E20DC97-BC00-6EA9-E0EF-A5DE4093CFD4}"/>
              </a:ext>
            </a:extLst>
          </p:cNvPr>
          <p:cNvSpPr txBox="1"/>
          <p:nvPr/>
        </p:nvSpPr>
        <p:spPr>
          <a:xfrm>
            <a:off x="567891" y="4937760"/>
            <a:ext cx="4985884" cy="369332"/>
          </a:xfrm>
          <a:prstGeom prst="rect">
            <a:avLst/>
          </a:prstGeom>
          <a:noFill/>
        </p:spPr>
        <p:txBody>
          <a:bodyPr wrap="square" rtlCol="0">
            <a:spAutoFit/>
          </a:bodyPr>
          <a:lstStyle/>
          <a:p>
            <a:r>
              <a:rPr lang="en-US" dirty="0"/>
              <a:t>Steffi Holds </a:t>
            </a:r>
            <a:r>
              <a:rPr lang="en-US" b="1" dirty="0"/>
              <a:t>29</a:t>
            </a:r>
            <a:r>
              <a:rPr lang="en-US" dirty="0"/>
              <a:t> Listings  in Germany</a:t>
            </a:r>
          </a:p>
        </p:txBody>
      </p:sp>
      <p:sp>
        <p:nvSpPr>
          <p:cNvPr id="16" name="TextBox 15">
            <a:extLst>
              <a:ext uri="{FF2B5EF4-FFF2-40B4-BE49-F238E27FC236}">
                <a16:creationId xmlns:a16="http://schemas.microsoft.com/office/drawing/2014/main" id="{8085A874-8248-32F7-9E5B-7A83E98ED77F}"/>
              </a:ext>
            </a:extLst>
          </p:cNvPr>
          <p:cNvSpPr txBox="1"/>
          <p:nvPr/>
        </p:nvSpPr>
        <p:spPr>
          <a:xfrm>
            <a:off x="6456948" y="4937760"/>
            <a:ext cx="5167161" cy="369332"/>
          </a:xfrm>
          <a:prstGeom prst="rect">
            <a:avLst/>
          </a:prstGeom>
          <a:noFill/>
        </p:spPr>
        <p:txBody>
          <a:bodyPr wrap="square" rtlCol="0">
            <a:spAutoFit/>
          </a:bodyPr>
          <a:lstStyle/>
          <a:p>
            <a:r>
              <a:rPr lang="en-US" dirty="0"/>
              <a:t>Rental Express Holds </a:t>
            </a:r>
            <a:r>
              <a:rPr lang="en-US" b="1" dirty="0"/>
              <a:t>661</a:t>
            </a:r>
            <a:r>
              <a:rPr lang="en-US" dirty="0"/>
              <a:t> Listings in France</a:t>
            </a:r>
          </a:p>
        </p:txBody>
      </p:sp>
      <p:cxnSp>
        <p:nvCxnSpPr>
          <p:cNvPr id="18" name="Straight Connector 17">
            <a:extLst>
              <a:ext uri="{FF2B5EF4-FFF2-40B4-BE49-F238E27FC236}">
                <a16:creationId xmlns:a16="http://schemas.microsoft.com/office/drawing/2014/main" id="{1A8AF5DD-78E7-4B85-D78E-4F097DD1E6D8}"/>
              </a:ext>
            </a:extLst>
          </p:cNvPr>
          <p:cNvCxnSpPr>
            <a:cxnSpLocks/>
          </p:cNvCxnSpPr>
          <p:nvPr/>
        </p:nvCxnSpPr>
        <p:spPr>
          <a:xfrm>
            <a:off x="6057500" y="952901"/>
            <a:ext cx="0" cy="4494998"/>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0AACCE2D-40E1-C0B6-36F9-31FE3556880A}"/>
              </a:ext>
            </a:extLst>
          </p:cNvPr>
          <p:cNvSpPr txBox="1"/>
          <p:nvPr/>
        </p:nvSpPr>
        <p:spPr>
          <a:xfrm>
            <a:off x="1443789" y="5601903"/>
            <a:ext cx="8941870" cy="883383"/>
          </a:xfrm>
          <a:prstGeom prst="rect">
            <a:avLst/>
          </a:prstGeom>
          <a:solidFill>
            <a:schemeClr val="bg1">
              <a:lumMod val="95000"/>
            </a:schemeClr>
          </a:solidFill>
        </p:spPr>
        <p:txBody>
          <a:bodyPr wrap="square" rtlCol="0">
            <a:spAutoFit/>
          </a:bodyPr>
          <a:lstStyle/>
          <a:p>
            <a:pPr marL="285750" indent="-285750" algn="ctr">
              <a:lnSpc>
                <a:spcPct val="150000"/>
              </a:lnSpc>
              <a:buFont typeface="Wingdings" panose="05000000000000000000" pitchFamily="2" charset="2"/>
              <a:buChar char="v"/>
            </a:pPr>
            <a:r>
              <a:rPr lang="en-US" b="1" dirty="0"/>
              <a:t>France has more commercial or large-scale hosting.</a:t>
            </a:r>
            <a:endParaRPr lang="en-US" dirty="0"/>
          </a:p>
          <a:p>
            <a:pPr marL="285750" indent="-285750" algn="ctr">
              <a:lnSpc>
                <a:spcPct val="150000"/>
              </a:lnSpc>
              <a:buFont typeface="Wingdings" panose="05000000000000000000" pitchFamily="2" charset="2"/>
              <a:buChar char="v"/>
            </a:pPr>
            <a:r>
              <a:rPr lang="en-US" dirty="0"/>
              <a:t> </a:t>
            </a:r>
            <a:r>
              <a:rPr lang="en-US" b="1" dirty="0"/>
              <a:t>Germany shows signs of smaller, possibly individual host activity</a:t>
            </a:r>
            <a:r>
              <a:rPr lang="en-US" dirty="0"/>
              <a:t>.</a:t>
            </a:r>
          </a:p>
        </p:txBody>
      </p:sp>
    </p:spTree>
    <p:extLst>
      <p:ext uri="{BB962C8B-B14F-4D97-AF65-F5344CB8AC3E}">
        <p14:creationId xmlns:p14="http://schemas.microsoft.com/office/powerpoint/2010/main" val="658056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a:extLst>
              <a:ext uri="{FF2B5EF4-FFF2-40B4-BE49-F238E27FC236}">
                <a16:creationId xmlns:a16="http://schemas.microsoft.com/office/drawing/2014/main" id="{C35CCCE4-2826-E08A-6729-97F3A7C3E5D0}"/>
              </a:ext>
            </a:extLst>
          </p:cNvPr>
          <p:cNvSpPr>
            <a:spLocks noGrp="1" noChangeArrowheads="1"/>
          </p:cNvSpPr>
          <p:nvPr>
            <p:ph type="title"/>
          </p:nvPr>
        </p:nvSpPr>
        <p:spPr bwMode="auto">
          <a:xfrm>
            <a:off x="365760" y="304625"/>
            <a:ext cx="5601899"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latin typeface="Algerian" panose="04020705040A02060702" pitchFamily="82" charset="0"/>
              </a:rPr>
              <a:t>Host Performance: Rating &amp; Cost</a:t>
            </a:r>
          </a:p>
        </p:txBody>
      </p:sp>
      <p:sp>
        <p:nvSpPr>
          <p:cNvPr id="11" name="TextBox 10">
            <a:extLst>
              <a:ext uri="{FF2B5EF4-FFF2-40B4-BE49-F238E27FC236}">
                <a16:creationId xmlns:a16="http://schemas.microsoft.com/office/drawing/2014/main" id="{09DECC04-A531-34E8-2055-B81057F67FA9}"/>
              </a:ext>
            </a:extLst>
          </p:cNvPr>
          <p:cNvSpPr txBox="1"/>
          <p:nvPr/>
        </p:nvSpPr>
        <p:spPr>
          <a:xfrm>
            <a:off x="2585987" y="1029903"/>
            <a:ext cx="1443790"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Germany</a:t>
            </a:r>
          </a:p>
        </p:txBody>
      </p:sp>
      <p:sp>
        <p:nvSpPr>
          <p:cNvPr id="14" name="TextBox 13">
            <a:extLst>
              <a:ext uri="{FF2B5EF4-FFF2-40B4-BE49-F238E27FC236}">
                <a16:creationId xmlns:a16="http://schemas.microsoft.com/office/drawing/2014/main" id="{6AEC19EA-3CCC-47D9-4DC6-E2A0BDE61256}"/>
              </a:ext>
            </a:extLst>
          </p:cNvPr>
          <p:cNvSpPr txBox="1"/>
          <p:nvPr/>
        </p:nvSpPr>
        <p:spPr>
          <a:xfrm>
            <a:off x="8468627" y="1029903"/>
            <a:ext cx="1137386"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France</a:t>
            </a:r>
          </a:p>
        </p:txBody>
      </p:sp>
      <p:cxnSp>
        <p:nvCxnSpPr>
          <p:cNvPr id="18" name="Straight Connector 17">
            <a:extLst>
              <a:ext uri="{FF2B5EF4-FFF2-40B4-BE49-F238E27FC236}">
                <a16:creationId xmlns:a16="http://schemas.microsoft.com/office/drawing/2014/main" id="{1A8AF5DD-78E7-4B85-D78E-4F097DD1E6D8}"/>
              </a:ext>
            </a:extLst>
          </p:cNvPr>
          <p:cNvCxnSpPr>
            <a:cxnSpLocks/>
          </p:cNvCxnSpPr>
          <p:nvPr/>
        </p:nvCxnSpPr>
        <p:spPr>
          <a:xfrm>
            <a:off x="6057500" y="952901"/>
            <a:ext cx="0" cy="4494998"/>
          </a:xfrm>
          <a:prstGeom prst="line">
            <a:avLst/>
          </a:prstGeom>
          <a:ln w="19050" cap="flat" cmpd="sng" algn="ctr">
            <a:solidFill>
              <a:schemeClr val="tx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0AACCE2D-40E1-C0B6-36F9-31FE3556880A}"/>
              </a:ext>
            </a:extLst>
          </p:cNvPr>
          <p:cNvSpPr txBox="1"/>
          <p:nvPr/>
        </p:nvSpPr>
        <p:spPr>
          <a:xfrm>
            <a:off x="1443789" y="5293894"/>
            <a:ext cx="8941870" cy="883383"/>
          </a:xfrm>
          <a:prstGeom prst="rect">
            <a:avLst/>
          </a:prstGeom>
          <a:solidFill>
            <a:schemeClr val="bg1">
              <a:lumMod val="95000"/>
            </a:schemeClr>
          </a:solidFill>
        </p:spPr>
        <p:txBody>
          <a:bodyPr wrap="square" rtlCol="0">
            <a:spAutoFit/>
          </a:bodyPr>
          <a:lstStyle/>
          <a:p>
            <a:pPr algn="ctr">
              <a:lnSpc>
                <a:spcPct val="150000"/>
              </a:lnSpc>
            </a:pPr>
            <a:r>
              <a:rPr lang="en-US" b="1" dirty="0"/>
              <a:t>Top hosts in both countries have perfect scores</a:t>
            </a:r>
          </a:p>
          <a:p>
            <a:pPr algn="ctr">
              <a:lnSpc>
                <a:spcPct val="150000"/>
              </a:lnSpc>
            </a:pPr>
            <a:r>
              <a:rPr lang="en-US" b="1" dirty="0"/>
              <a:t>but rental costs in France are nearly 70% higher than in Germany.</a:t>
            </a:r>
          </a:p>
        </p:txBody>
      </p:sp>
      <p:pic>
        <p:nvPicPr>
          <p:cNvPr id="3" name="Picture 2" descr="A graph of different colored bars">
            <a:extLst>
              <a:ext uri="{FF2B5EF4-FFF2-40B4-BE49-F238E27FC236}">
                <a16:creationId xmlns:a16="http://schemas.microsoft.com/office/drawing/2014/main" id="{C2B06529-0871-357C-0237-784033A78D98}"/>
              </a:ext>
            </a:extLst>
          </p:cNvPr>
          <p:cNvPicPr>
            <a:picLocks noChangeAspect="1"/>
          </p:cNvPicPr>
          <p:nvPr/>
        </p:nvPicPr>
        <p:blipFill>
          <a:blip r:embed="rId2">
            <a:extLst>
              <a:ext uri="{28A0092B-C50C-407E-A947-70E740481C1C}">
                <a14:useLocalDpi xmlns:a14="http://schemas.microsoft.com/office/drawing/2010/main" val="0"/>
              </a:ext>
            </a:extLst>
          </a:blip>
          <a:srcRect t="3740" b="13001"/>
          <a:stretch/>
        </p:blipFill>
        <p:spPr>
          <a:xfrm>
            <a:off x="404262" y="1553238"/>
            <a:ext cx="5524896" cy="3512584"/>
          </a:xfrm>
          <a:prstGeom prst="rect">
            <a:avLst/>
          </a:prstGeom>
        </p:spPr>
      </p:pic>
      <p:pic>
        <p:nvPicPr>
          <p:cNvPr id="6" name="Picture 5" descr="A graph of a bar chart">
            <a:extLst>
              <a:ext uri="{FF2B5EF4-FFF2-40B4-BE49-F238E27FC236}">
                <a16:creationId xmlns:a16="http://schemas.microsoft.com/office/drawing/2014/main" id="{40F37079-59D1-850E-4316-AF93B0A76024}"/>
              </a:ext>
            </a:extLst>
          </p:cNvPr>
          <p:cNvPicPr>
            <a:picLocks noChangeAspect="1"/>
          </p:cNvPicPr>
          <p:nvPr/>
        </p:nvPicPr>
        <p:blipFill>
          <a:blip r:embed="rId3">
            <a:extLst>
              <a:ext uri="{28A0092B-C50C-407E-A947-70E740481C1C}">
                <a14:useLocalDpi xmlns:a14="http://schemas.microsoft.com/office/drawing/2010/main" val="0"/>
              </a:ext>
            </a:extLst>
          </a:blip>
          <a:srcRect l="-1818" t="8098" r="-14452" b="6018"/>
          <a:stretch/>
        </p:blipFill>
        <p:spPr>
          <a:xfrm>
            <a:off x="6134501" y="1526769"/>
            <a:ext cx="6513317" cy="3539053"/>
          </a:xfrm>
          <a:prstGeom prst="rect">
            <a:avLst/>
          </a:prstGeom>
        </p:spPr>
      </p:pic>
      <p:pic>
        <p:nvPicPr>
          <p:cNvPr id="8" name="Picture 7" descr="A close up of a word&#10;&#10;AI-generated content may be incorrect.">
            <a:extLst>
              <a:ext uri="{FF2B5EF4-FFF2-40B4-BE49-F238E27FC236}">
                <a16:creationId xmlns:a16="http://schemas.microsoft.com/office/drawing/2014/main" id="{5ACE41CA-882D-1353-1A5D-8A7963521D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0098" y="2376708"/>
            <a:ext cx="1853160" cy="510871"/>
          </a:xfrm>
          <a:prstGeom prst="rect">
            <a:avLst/>
          </a:prstGeom>
        </p:spPr>
      </p:pic>
    </p:spTree>
    <p:extLst>
      <p:ext uri="{BB962C8B-B14F-4D97-AF65-F5344CB8AC3E}">
        <p14:creationId xmlns:p14="http://schemas.microsoft.com/office/powerpoint/2010/main" val="255359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3301</TotalTime>
  <Words>1207</Words>
  <Application>Microsoft Office PowerPoint</Application>
  <PresentationFormat>Widescreen</PresentationFormat>
  <Paragraphs>220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Algerian</vt:lpstr>
      <vt:lpstr>Aptos</vt:lpstr>
      <vt:lpstr>Aptos Display</vt:lpstr>
      <vt:lpstr>Arial</vt:lpstr>
      <vt:lpstr>Tableau Book</vt:lpstr>
      <vt:lpstr>Wingdings</vt:lpstr>
      <vt:lpstr>Office Theme</vt:lpstr>
      <vt:lpstr>FROM France to germany: AIRBNB TRENDS THROUGH THE DATA LENS</vt:lpstr>
      <vt:lpstr>Problem Statement</vt:lpstr>
      <vt:lpstr>Data description </vt:lpstr>
      <vt:lpstr>TOOLS AND TECHNIQUES USED</vt:lpstr>
      <vt:lpstr>State-wise hosts Distribution</vt:lpstr>
      <vt:lpstr>Room Type Distribution by Country</vt:lpstr>
      <vt:lpstr>Top 5 Hosts with Maximum Property Count</vt:lpstr>
      <vt:lpstr>Top 5 Hosts with maximum listings count</vt:lpstr>
      <vt:lpstr>Host Performance: Rating &amp; Cost</vt:lpstr>
      <vt:lpstr>State &amp; Room Type: Ratings vs Price</vt:lpstr>
      <vt:lpstr>Average Price &amp; Review Score by Property Type</vt:lpstr>
      <vt:lpstr>PowerPoint Presentation</vt:lpstr>
      <vt:lpstr>PowerPoint Presentation</vt:lpstr>
      <vt:lpstr>Review Scores By Cancelation Policy</vt:lpstr>
      <vt:lpstr>Ranked by price – bed types</vt:lpstr>
      <vt:lpstr>Key Feature Probabilities Across Countries</vt:lpstr>
      <vt:lpstr>Hypothesis Test: Comparing Amenities in France vs Germany</vt:lpstr>
      <vt:lpstr>PowerPoint Presentation</vt:lpstr>
      <vt:lpstr>Tip For Travelers to France</vt:lpstr>
      <vt:lpstr>Tip For Travelers to Germany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shanmugam</dc:creator>
  <cp:lastModifiedBy>priya shanmugam</cp:lastModifiedBy>
  <cp:revision>1</cp:revision>
  <dcterms:created xsi:type="dcterms:W3CDTF">2025-07-23T15:14:15Z</dcterms:created>
  <dcterms:modified xsi:type="dcterms:W3CDTF">2025-07-27T15:58:05Z</dcterms:modified>
</cp:coreProperties>
</file>