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9" r:id="rId7"/>
    <p:sldId id="260" r:id="rId8"/>
    <p:sldId id="266" r:id="rId9"/>
    <p:sldId id="262" r:id="rId10"/>
    <p:sldId id="263" r:id="rId11"/>
    <p:sldId id="264" r:id="rId12"/>
    <p:sldId id="265" r:id="rId13"/>
    <p:sldId id="269" r:id="rId14"/>
    <p:sldId id="270"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12/7/2020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12/7/2020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codecamp.org/"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2.xml"/><Relationship Id="rId6" Type="http://schemas.openxmlformats.org/officeDocument/2006/relationships/hyperlink" Target="https://rohanbhardwaj.github.io/Eval/" TargetMode="External"/><Relationship Id="rId5" Type="http://schemas.openxmlformats.org/officeDocument/2006/relationships/hyperlink" Target="https://getbootstrap.com/docs/4.1/getting-started/introduction/" TargetMode="External"/><Relationship Id="rId4" Type="http://schemas.openxmlformats.org/officeDocument/2006/relationships/hyperlink" Target="https://www.w3schoo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49041" y="2203858"/>
            <a:ext cx="6645767" cy="1198081"/>
          </a:xfrm>
        </p:spPr>
        <p:txBody>
          <a:bodyPr anchor="ctr">
            <a:normAutofit fontScale="90000"/>
          </a:bodyPr>
          <a:lstStyle/>
          <a:p>
            <a:pPr algn="ctr"/>
            <a:r>
              <a:rPr lang="en-US" sz="2800" b="1" dirty="0" smtClean="0">
                <a:latin typeface="Times New Roman" panose="02020603050405020304" pitchFamily="18" charset="0"/>
                <a:cs typeface="Times New Roman" panose="02020603050405020304" pitchFamily="18" charset="0"/>
              </a:rPr>
              <a:t>FULLSTACK PROJECT PRESENTATION</a:t>
            </a:r>
            <a:br>
              <a:rPr lang="en-US" sz="2800" b="1"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EVAL – LET’S LEARN AND ACCESS</a:t>
            </a:r>
            <a:endParaRPr lang="en-US" sz="28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876969" y="3669521"/>
            <a:ext cx="6189909" cy="1925914"/>
          </a:xfrm>
        </p:spPr>
        <p:txBody>
          <a:bodyPr>
            <a:normAutofit lnSpcReduction="10000"/>
          </a:bodyPr>
          <a:lstStyle/>
          <a:p>
            <a:pPr algn="ctr"/>
            <a:r>
              <a:rPr lang="en-IN" dirty="0" smtClean="0">
                <a:latin typeface="Times New Roman" panose="02020603050405020304" pitchFamily="18" charset="0"/>
                <a:cs typeface="Times New Roman" panose="02020603050405020304" pitchFamily="18" charset="0"/>
              </a:rPr>
              <a:t>Submitted by:</a:t>
            </a:r>
          </a:p>
          <a:p>
            <a:pPr algn="ctr"/>
            <a:r>
              <a:rPr lang="en-IN" dirty="0" smtClean="0">
                <a:latin typeface="Times New Roman" panose="02020603050405020304" pitchFamily="18" charset="0"/>
                <a:cs typeface="Times New Roman" panose="02020603050405020304" pitchFamily="18" charset="0"/>
              </a:rPr>
              <a:t>Rohan </a:t>
            </a:r>
            <a:r>
              <a:rPr lang="en-IN" dirty="0">
                <a:latin typeface="Times New Roman" panose="02020603050405020304" pitchFamily="18" charset="0"/>
                <a:cs typeface="Times New Roman" panose="02020603050405020304" pitchFamily="18" charset="0"/>
              </a:rPr>
              <a:t>Bhardwaj (181500589) Sec - D</a:t>
            </a:r>
          </a:p>
          <a:p>
            <a:pPr algn="ctr"/>
            <a:r>
              <a:rPr lang="en-IN" dirty="0" err="1">
                <a:latin typeface="Times New Roman" panose="02020603050405020304" pitchFamily="18" charset="0"/>
                <a:cs typeface="Times New Roman" panose="02020603050405020304" pitchFamily="18" charset="0"/>
              </a:rPr>
              <a:t>Shivani</a:t>
            </a:r>
            <a:r>
              <a:rPr lang="en-IN" dirty="0">
                <a:latin typeface="Times New Roman" panose="02020603050405020304" pitchFamily="18" charset="0"/>
                <a:cs typeface="Times New Roman" panose="02020603050405020304" pitchFamily="18" charset="0"/>
              </a:rPr>
              <a:t> Chauhan (181500678) Sec - A</a:t>
            </a:r>
          </a:p>
          <a:p>
            <a:pPr algn="ctr"/>
            <a:r>
              <a:rPr lang="en-IN" dirty="0">
                <a:latin typeface="Times New Roman" panose="02020603050405020304" pitchFamily="18" charset="0"/>
                <a:cs typeface="Times New Roman" panose="02020603050405020304" pitchFamily="18" charset="0"/>
              </a:rPr>
              <a:t>Vanshika Mahle (181500781) Sec - A</a:t>
            </a:r>
          </a:p>
          <a:p>
            <a:pPr algn="ctr"/>
            <a:r>
              <a:rPr lang="en-IN" dirty="0">
                <a:latin typeface="Times New Roman" panose="02020603050405020304" pitchFamily="18" charset="0"/>
                <a:cs typeface="Times New Roman" panose="02020603050405020304" pitchFamily="18" charset="0"/>
              </a:rPr>
              <a:t>Vimal Mishra (181500792) Sec – </a:t>
            </a:r>
            <a:r>
              <a:rPr lang="en-IN" dirty="0" smtClean="0">
                <a:latin typeface="Times New Roman" panose="02020603050405020304" pitchFamily="18" charset="0"/>
                <a:cs typeface="Times New Roman" panose="02020603050405020304" pitchFamily="18" charset="0"/>
              </a:rPr>
              <a:t>A</a:t>
            </a:r>
          </a:p>
          <a:p>
            <a:pPr algn="ctr"/>
            <a:endParaRPr lang="en-IN" dirty="0" smtClean="0">
              <a:latin typeface="Times New Roman" panose="02020603050405020304" pitchFamily="18" charset="0"/>
              <a:cs typeface="Times New Roman" panose="02020603050405020304" pitchFamily="18" charset="0"/>
            </a:endParaRPr>
          </a:p>
          <a:p>
            <a:pPr algn="ctr"/>
            <a:r>
              <a:rPr lang="en-IN" dirty="0" smtClean="0">
                <a:latin typeface="Times New Roman" panose="02020603050405020304" pitchFamily="18" charset="0"/>
                <a:cs typeface="Times New Roman" panose="02020603050405020304" pitchFamily="18" charset="0"/>
              </a:rPr>
              <a:t>Submitted to:</a:t>
            </a:r>
          </a:p>
          <a:p>
            <a:pPr algn="ctr"/>
            <a:r>
              <a:rPr lang="en-IN" dirty="0" err="1" smtClean="0">
                <a:latin typeface="Times New Roman" panose="02020603050405020304" pitchFamily="18" charset="0"/>
                <a:cs typeface="Times New Roman" panose="02020603050405020304" pitchFamily="18" charset="0"/>
              </a:rPr>
              <a:t>Mr.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Pankaj</a:t>
            </a:r>
            <a:r>
              <a:rPr lang="en-IN" dirty="0" smtClean="0">
                <a:latin typeface="Times New Roman" panose="02020603050405020304" pitchFamily="18" charset="0"/>
                <a:cs typeface="Times New Roman" panose="02020603050405020304" pitchFamily="18" charset="0"/>
              </a:rPr>
              <a:t> Kapoor</a:t>
            </a:r>
            <a:endParaRPr lang="en-IN" dirty="0">
              <a:latin typeface="Times New Roman" panose="02020603050405020304" pitchFamily="18" charset="0"/>
              <a:cs typeface="Times New Roman" panose="02020603050405020304" pitchFamily="18" charset="0"/>
            </a:endParaRPr>
          </a:p>
        </p:txBody>
      </p:sp>
      <p:pic>
        <p:nvPicPr>
          <p:cNvPr id="11" name="Picture Placeholder 10"/>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957" r="8957"/>
          <a:stretch>
            <a:fillRect/>
          </a:stretch>
        </p:blipFill>
        <p:spPr>
          <a:xfrm>
            <a:off x="6981063" y="1297637"/>
            <a:ext cx="5210937" cy="420860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2009104" y="1175198"/>
            <a:ext cx="8131175" cy="4572000"/>
          </a:xfrm>
          <a:prstGeom prst="rect">
            <a:avLst/>
          </a:prstGeom>
        </p:spPr>
      </p:pic>
    </p:spTree>
    <p:extLst>
      <p:ext uri="{BB962C8B-B14F-4D97-AF65-F5344CB8AC3E}">
        <p14:creationId xmlns:p14="http://schemas.microsoft.com/office/powerpoint/2010/main" val="1813994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2137893" y="1188076"/>
            <a:ext cx="8131175" cy="4572000"/>
          </a:xfrm>
          <a:prstGeom prst="rect">
            <a:avLst/>
          </a:prstGeom>
        </p:spPr>
      </p:pic>
    </p:spTree>
    <p:extLst>
      <p:ext uri="{BB962C8B-B14F-4D97-AF65-F5344CB8AC3E}">
        <p14:creationId xmlns:p14="http://schemas.microsoft.com/office/powerpoint/2010/main" val="3515913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IIT JEE is indeed one of the toughest examinations in the world. The coaching for JEE is an industry valued at billions of rupees. In order to help the students who cannot afford to get into coaching institutions due to lack of resources, we will create a website for IIT JEE aspirants, utilizing a variety of mark-up &amp; style sheet languages to write web pages required for the theme, and layout design. The project helps to build all aspects of the user experience and user interface for client-facing landing pages. Also, we will optimize the web pages for maximum speed and scalability using various technologies, ensuring web design is optimized for smartphones too. </a:t>
            </a:r>
          </a:p>
          <a:p>
            <a:pPr algn="just"/>
            <a:r>
              <a:rPr lang="en-IN" sz="1800" dirty="0">
                <a:latin typeface="Times New Roman" panose="02020603050405020304" pitchFamily="18" charset="0"/>
                <a:cs typeface="Times New Roman" panose="02020603050405020304" pitchFamily="18" charset="0"/>
              </a:rPr>
              <a:t>Engineering aspirants can thoroughly study any topic of Chemistry, Mathematics and Physics for JEE Main and Advanced through this website. Through this website, the impact of the coaching centre on engineering candidates will definitely be reduced. Also, Economically weaker students who cannot afford expensive coaching classes can study through online lecture videos on their mobile or laptop.</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7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REFERENCES</a:t>
            </a:r>
            <a:endParaRPr lang="en-IN" dirty="0"/>
          </a:p>
        </p:txBody>
      </p:sp>
      <p:sp>
        <p:nvSpPr>
          <p:cNvPr id="5" name="Content Placeholder 4"/>
          <p:cNvSpPr>
            <a:spLocks noGrp="1"/>
          </p:cNvSpPr>
          <p:nvPr>
            <p:ph idx="1"/>
          </p:nvPr>
        </p:nvSpPr>
        <p:spPr/>
        <p:txBody>
          <a:bodyPr/>
          <a:lstStyle/>
          <a:p>
            <a:pPr lvl="0"/>
            <a:r>
              <a:rPr lang="en-IN" dirty="0">
                <a:solidFill>
                  <a:schemeClr val="accent2"/>
                </a:solidFill>
                <a:hlinkClick r:id="rId2"/>
              </a:rPr>
              <a:t>https://developer.mozilla.org/en-US/</a:t>
            </a:r>
            <a:r>
              <a:rPr lang="en-IN" dirty="0">
                <a:solidFill>
                  <a:schemeClr val="accent2"/>
                </a:solidFill>
              </a:rPr>
              <a:t> </a:t>
            </a:r>
          </a:p>
          <a:p>
            <a:pPr lvl="0"/>
            <a:r>
              <a:rPr lang="en-IN" dirty="0">
                <a:solidFill>
                  <a:schemeClr val="accent2"/>
                </a:solidFill>
                <a:hlinkClick r:id="rId3"/>
              </a:rPr>
              <a:t>https://www.freecodecamp.org/</a:t>
            </a:r>
            <a:endParaRPr lang="en-IN" dirty="0">
              <a:solidFill>
                <a:schemeClr val="accent2"/>
              </a:solidFill>
            </a:endParaRPr>
          </a:p>
          <a:p>
            <a:pPr lvl="0"/>
            <a:r>
              <a:rPr lang="en-IN" dirty="0">
                <a:solidFill>
                  <a:schemeClr val="accent2"/>
                </a:solidFill>
                <a:hlinkClick r:id="rId4"/>
              </a:rPr>
              <a:t>https://www.w3schools.com/</a:t>
            </a:r>
            <a:endParaRPr lang="en-IN" dirty="0">
              <a:solidFill>
                <a:schemeClr val="accent2"/>
              </a:solidFill>
            </a:endParaRPr>
          </a:p>
          <a:p>
            <a:r>
              <a:rPr lang="en-IN" u="sng" dirty="0" smtClean="0">
                <a:solidFill>
                  <a:schemeClr val="accent2"/>
                </a:solidFill>
                <a:hlinkClick r:id="rId5"/>
              </a:rPr>
              <a:t>https</a:t>
            </a:r>
            <a:r>
              <a:rPr lang="en-IN" u="sng" dirty="0">
                <a:solidFill>
                  <a:schemeClr val="accent2"/>
                </a:solidFill>
                <a:hlinkClick r:id="rId5"/>
              </a:rPr>
              <a:t>://getbootstrap.com/docs/4.1/getting-started/introduction</a:t>
            </a:r>
            <a:r>
              <a:rPr lang="en-IN" u="sng" dirty="0" smtClean="0">
                <a:solidFill>
                  <a:schemeClr val="accent2"/>
                </a:solidFill>
                <a:hlinkClick r:id="rId5"/>
              </a:rPr>
              <a:t>/</a:t>
            </a:r>
            <a:endParaRPr lang="en-IN" u="sng" dirty="0" smtClean="0">
              <a:solidFill>
                <a:schemeClr val="accent2"/>
              </a:solidFill>
            </a:endParaRPr>
          </a:p>
          <a:p>
            <a:endParaRPr lang="en-IN" u="sng" dirty="0">
              <a:solidFill>
                <a:schemeClr val="accent2"/>
              </a:solidFill>
            </a:endParaRPr>
          </a:p>
          <a:p>
            <a:pPr marL="0" indent="0">
              <a:buNone/>
            </a:pPr>
            <a:r>
              <a:rPr lang="en-IN" b="1" u="sng" dirty="0" smtClean="0">
                <a:solidFill>
                  <a:schemeClr val="accent2"/>
                </a:solidFill>
              </a:rPr>
              <a:t>LINK OF LIVE WEBSITE:</a:t>
            </a:r>
          </a:p>
          <a:p>
            <a:pPr marL="0" indent="0">
              <a:buNone/>
            </a:pPr>
            <a:r>
              <a:rPr lang="en-IN" dirty="0">
                <a:hlinkClick r:id="rId6"/>
              </a:rPr>
              <a:t>https://rohanbhardwaj.github.io/Eval/</a:t>
            </a:r>
            <a:endParaRPr lang="en-IN" dirty="0"/>
          </a:p>
          <a:p>
            <a:pPr marL="0" indent="0">
              <a:buNone/>
            </a:pPr>
            <a:endParaRPr lang="en-IN" u="sng" dirty="0" smtClean="0">
              <a:solidFill>
                <a:schemeClr val="accent2"/>
              </a:solidFill>
            </a:endParaRPr>
          </a:p>
          <a:p>
            <a:pPr marL="0" indent="0">
              <a:buNone/>
            </a:pPr>
            <a:endParaRPr lang="en-IN" u="sng" dirty="0">
              <a:solidFill>
                <a:schemeClr val="accent2"/>
              </a:solidFill>
            </a:endParaRPr>
          </a:p>
        </p:txBody>
      </p:sp>
    </p:spTree>
    <p:extLst>
      <p:ext uri="{BB962C8B-B14F-4D97-AF65-F5344CB8AC3E}">
        <p14:creationId xmlns:p14="http://schemas.microsoft.com/office/powerpoint/2010/main" val="2411487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MOTIVATION</a:t>
            </a:r>
            <a:endParaRPr lang="en-US" dirty="0"/>
          </a:p>
        </p:txBody>
      </p:sp>
      <p:sp>
        <p:nvSpPr>
          <p:cNvPr id="14" name="Content Placeholder 13"/>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Online Learning has become very popular over the last few years. The COVID-19 pandemic has re-shaped education as more students are opting for distant learning. Due to this, many websites and applications are coming up with innovative ideas to teach students in an easy and effective way</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Recent studies have shown that there is a drastic increase in the usage of technology by educational institutions to educate and assess the learnings of the students online</a:t>
            </a:r>
            <a:r>
              <a:rPr lang="en-IN" sz="1800" dirty="0" smtClean="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p>
          <a:p>
            <a:pPr algn="just"/>
            <a:r>
              <a:rPr lang="en-IN" sz="1800" dirty="0">
                <a:latin typeface="Times New Roman" panose="02020603050405020304" pitchFamily="18" charset="0"/>
                <a:cs typeface="Times New Roman" panose="02020603050405020304" pitchFamily="18" charset="0"/>
              </a:rPr>
              <a:t>Recent studies have shown that 65% of the students who are preparing for JEE Main and IIT may adopt complete online learning by 2021. With the help of online learning, education can reach all corners of India as only a smartphone with a stable internet connection is required. We can get instant test results which help us to improve our skills. We can get study materials, videos, and mock test series, all available at a single platform. </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half" idx="4294967295"/>
          </p:nvPr>
        </p:nvSpPr>
        <p:spPr>
          <a:xfrm>
            <a:off x="1104901" y="1600200"/>
            <a:ext cx="10086840" cy="4572000"/>
          </a:xfrm>
        </p:spPr>
        <p:txBody>
          <a:bodyPr/>
          <a:lstStyle/>
          <a:p>
            <a:pPr algn="just"/>
            <a:r>
              <a:rPr lang="en-IN" sz="1800" dirty="0">
                <a:latin typeface="Times New Roman" panose="02020603050405020304" pitchFamily="18" charset="0"/>
                <a:cs typeface="Times New Roman" panose="02020603050405020304" pitchFamily="18" charset="0"/>
              </a:rPr>
              <a:t>The project proposes an idea to develop a platform for IIT JEE aspirants to learn, practice, and evaluate their skills. </a:t>
            </a:r>
          </a:p>
          <a:p>
            <a:pPr algn="just"/>
            <a:r>
              <a:rPr lang="en-IN" sz="1800" dirty="0">
                <a:latin typeface="Times New Roman" panose="02020603050405020304" pitchFamily="18" charset="0"/>
                <a:cs typeface="Times New Roman" panose="02020603050405020304" pitchFamily="18" charset="0"/>
              </a:rPr>
              <a:t>The website will contain related study materials, video lectures, and mock test series for practice to improve the students’ performance.</a:t>
            </a:r>
          </a:p>
          <a:p>
            <a:pPr marL="0" indent="0">
              <a:buNone/>
            </a:pPr>
            <a:r>
              <a:rPr lang="en-IN" dirty="0"/>
              <a:t> </a:t>
            </a:r>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IN" sz="1800" dirty="0">
                <a:latin typeface="Times New Roman" panose="02020603050405020304" pitchFamily="18" charset="0"/>
                <a:cs typeface="Times New Roman" panose="02020603050405020304" pitchFamily="18" charset="0"/>
              </a:rPr>
              <a:t>The demand for online platforms for test preparation is growing over the years. With an online learning platform, one can learn and enhance their skills. Learning online is affordable as compared to traditional learning.  </a:t>
            </a:r>
          </a:p>
          <a:p>
            <a:pPr algn="just"/>
            <a:r>
              <a:rPr lang="en-IN" sz="1800" dirty="0">
                <a:latin typeface="Times New Roman" panose="02020603050405020304" pitchFamily="18" charset="0"/>
                <a:cs typeface="Times New Roman" panose="02020603050405020304" pitchFamily="18" charset="0"/>
              </a:rPr>
              <a:t>With lakhs of students preparing for IIT JEE and under 1% of students qualifying each year, an online platform will be a major helping hand to those who cannot bear the expenses of renowned coaching institutes. They can learn, practice, and test their learnings to improve their performances</a:t>
            </a:r>
            <a:r>
              <a:rPr lang="en-IN" sz="1800" dirty="0" smtClean="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p>
          <a:p>
            <a:pPr algn="just"/>
            <a:r>
              <a:rPr lang="en-IN" sz="1800" dirty="0">
                <a:latin typeface="Times New Roman" panose="02020603050405020304" pitchFamily="18" charset="0"/>
                <a:cs typeface="Times New Roman" panose="02020603050405020304" pitchFamily="18" charset="0"/>
              </a:rPr>
              <a:t>The website offers study planner, video lectures (physics, chemistry, mathematics), revision notes, test papers, topic-wise analysis, time-saving techniques, mind maps, assistance, performance analysis, etc.</a:t>
            </a:r>
          </a:p>
          <a:p>
            <a:endParaRPr lang="en-IN"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4" name="Text Placeholder 3"/>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HTML5 </a:t>
            </a:r>
          </a:p>
          <a:p>
            <a:pPr algn="just"/>
            <a:r>
              <a:rPr lang="en-US" sz="1800" dirty="0" smtClean="0">
                <a:latin typeface="Times New Roman" panose="02020603050405020304" pitchFamily="18" charset="0"/>
                <a:cs typeface="Times New Roman" panose="02020603050405020304" pitchFamily="18" charset="0"/>
              </a:rPr>
              <a:t>CSS3</a:t>
            </a:r>
          </a:p>
          <a:p>
            <a:pPr algn="just"/>
            <a:r>
              <a:rPr lang="en-US" sz="1800" dirty="0" smtClean="0">
                <a:latin typeface="Times New Roman" panose="02020603050405020304" pitchFamily="18" charset="0"/>
                <a:cs typeface="Times New Roman" panose="02020603050405020304" pitchFamily="18" charset="0"/>
              </a:rPr>
              <a:t>JavaScript</a:t>
            </a:r>
          </a:p>
          <a:p>
            <a:pPr algn="just"/>
            <a:r>
              <a:rPr lang="en-US" sz="1800" dirty="0" smtClean="0">
                <a:latin typeface="Times New Roman" panose="02020603050405020304" pitchFamily="18" charset="0"/>
                <a:cs typeface="Times New Roman" panose="02020603050405020304" pitchFamily="18" charset="0"/>
              </a:rPr>
              <a:t>Bootstrap</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METHODOLOGY</a:t>
            </a:r>
            <a:endParaRPr lang="en-US" dirty="0"/>
          </a:p>
        </p:txBody>
      </p:sp>
      <p:sp>
        <p:nvSpPr>
          <p:cNvPr id="7" name="Content Placeholder 6"/>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In this project, we will create a website to help the aspiring students of IIT JEE by providing a complete roadmap to prepare for one of toughest entrance examinations in the world. </a:t>
            </a:r>
          </a:p>
          <a:p>
            <a:pPr algn="just"/>
            <a:r>
              <a:rPr lang="en-IN" sz="1800" dirty="0">
                <a:latin typeface="Times New Roman" panose="02020603050405020304" pitchFamily="18" charset="0"/>
                <a:cs typeface="Times New Roman" panose="02020603050405020304" pitchFamily="18" charset="0"/>
              </a:rPr>
              <a:t>Along with the study materials, students will have access to the video lectures of the topics to get better understanding of the concepts. The aspirants would be able to test their knowledge and improve their performances to get good scores. An MCQ based quiz assessment will be available with time constraints which would help them to solve the questions within limited time. We will provide better content and materials for preparation which would help the aspirants achieve greater results. </a:t>
            </a:r>
          </a:p>
          <a:p>
            <a:pPr algn="just"/>
            <a:r>
              <a:rPr lang="en-IN" sz="1800" dirty="0">
                <a:latin typeface="Times New Roman" panose="02020603050405020304" pitchFamily="18" charset="0"/>
                <a:cs typeface="Times New Roman" panose="02020603050405020304" pitchFamily="18" charset="0"/>
              </a:rPr>
              <a:t>The platform will be of immense help to those seeking an all-in-one platform to get study materials and mock test series in order to prepare for the entrance </a:t>
            </a:r>
            <a:r>
              <a:rPr lang="en-IN" dirty="0"/>
              <a:t>examination.  </a:t>
            </a:r>
          </a:p>
          <a:p>
            <a:pPr marL="0" indent="0">
              <a:buNone/>
            </a:pPr>
            <a:endParaRPr lang="en-IN" dirty="0"/>
          </a:p>
          <a:p>
            <a:endParaRPr lang="en-IN" dirty="0"/>
          </a:p>
        </p:txBody>
      </p:sp>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rmAutofit/>
          </a:bodyPr>
          <a:lstStyle/>
          <a:p>
            <a:pPr lvl="0" algn="just"/>
            <a:r>
              <a:rPr lang="en-IN" sz="1800" dirty="0">
                <a:latin typeface="Times New Roman" panose="02020603050405020304" pitchFamily="18" charset="0"/>
                <a:cs typeface="Times New Roman" panose="02020603050405020304" pitchFamily="18" charset="0"/>
              </a:rPr>
              <a:t>Although they’re easy to get started, we can require more time down the road to add features and customizations. We have might find ourselves fighting the base styles with overrides to get the desired results. This could also lead us to write code that doesn’t evolve gracefully as the project needs change</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There is no back-end included in the project for login to use extra features</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Updating may introduce conflicts with your code</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algn="just"/>
            <a:r>
              <a:rPr lang="en-IN" sz="1800" dirty="0" smtClean="0">
                <a:latin typeface="Times New Roman" panose="02020603050405020304" pitchFamily="18" charset="0"/>
                <a:cs typeface="Times New Roman" panose="02020603050405020304" pitchFamily="18" charset="0"/>
              </a:rPr>
              <a:t>Technical </a:t>
            </a:r>
            <a:r>
              <a:rPr lang="en-IN" sz="1800" dirty="0">
                <a:latin typeface="Times New Roman" panose="02020603050405020304" pitchFamily="18" charset="0"/>
                <a:cs typeface="Times New Roman" panose="02020603050405020304" pitchFamily="18" charset="0"/>
              </a:rPr>
              <a:t>debt – Developers coming onto the project will need to understand the framework in order to contribute.</a:t>
            </a:r>
          </a:p>
          <a:p>
            <a:pPr marL="0" indent="0">
              <a:buNone/>
            </a:pPr>
            <a:endParaRPr lang="en-I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SCREENSHOTS OF LIVE WEBSITE</a:t>
            </a:r>
            <a:endParaRPr lang="en-IN" dirty="0"/>
          </a:p>
        </p:txBody>
      </p:sp>
      <p:pic>
        <p:nvPicPr>
          <p:cNvPr id="4" name="Content Placeholder 3"/>
          <p:cNvPicPr>
            <a:picLocks noGrp="1"/>
          </p:cNvPicPr>
          <p:nvPr>
            <p:ph idx="1"/>
          </p:nvPr>
        </p:nvPicPr>
        <p:blipFill>
          <a:blip r:embed="rId2"/>
          <a:stretch>
            <a:fillRect/>
          </a:stretch>
        </p:blipFill>
        <p:spPr>
          <a:xfrm>
            <a:off x="2030016" y="1600200"/>
            <a:ext cx="8131968" cy="4572000"/>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C:\Users\Hp\Downloads\8.png"/>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957589" y="1149440"/>
            <a:ext cx="8578850" cy="4572000"/>
          </a:xfrm>
          <a:prstGeom prst="rect">
            <a:avLst/>
          </a:prstGeom>
          <a:noFill/>
          <a:ln>
            <a:noFill/>
          </a:ln>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69</TotalTime>
  <Words>773</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Euphemia</vt:lpstr>
      <vt:lpstr>Plantagenet Cherokee</vt:lpstr>
      <vt:lpstr>Times New Roman</vt:lpstr>
      <vt:lpstr>Wingdings</vt:lpstr>
      <vt:lpstr>Academic Literature 16x9</vt:lpstr>
      <vt:lpstr>FULLSTACK PROJECT PRESENTATION EVAL – LET’S LEARN AND ACCESS</vt:lpstr>
      <vt:lpstr>MOTIVATION</vt:lpstr>
      <vt:lpstr>OBJECTIVE</vt:lpstr>
      <vt:lpstr>PROBLEM STATEMENT</vt:lpstr>
      <vt:lpstr>TECHNOLOGY USED</vt:lpstr>
      <vt:lpstr>WORKING METHODOLOGY</vt:lpstr>
      <vt:lpstr>LIMITATIONS</vt:lpstr>
      <vt:lpstr>SOME SCREENSHOTS OF LIVE WEBSITE</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 – LET’S LEARN AND ACCESS</dc:title>
  <dc:creator>Hp</dc:creator>
  <cp:lastModifiedBy>Hp</cp:lastModifiedBy>
  <cp:revision>7</cp:revision>
  <dcterms:created xsi:type="dcterms:W3CDTF">2020-12-07T12:29:51Z</dcterms:created>
  <dcterms:modified xsi:type="dcterms:W3CDTF">2020-12-07T13:39:46Z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