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4/22/2021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reactjs.org/" TargetMode="External"/><Relationship Id="rId3" Type="http://schemas.openxmlformats.org/officeDocument/2006/relationships/hyperlink" Target="https://www.youtube.com/" TargetMode="External"/><Relationship Id="rId7" Type="http://schemas.openxmlformats.org/officeDocument/2006/relationships/hyperlink" Target="https://www.mongodb.com/" TargetMode="External"/><Relationship Id="rId2" Type="http://schemas.openxmlformats.org/officeDocument/2006/relationships/hyperlink" Target="https://github.com/RohanBhardwaj/GeekSeek" TargetMode="External"/><Relationship Id="rId1" Type="http://schemas.openxmlformats.org/officeDocument/2006/relationships/slideLayout" Target="../slideLayouts/slideLayout2.xml"/><Relationship Id="rId6" Type="http://schemas.openxmlformats.org/officeDocument/2006/relationships/hyperlink" Target="https://nodejs.org/en/" TargetMode="External"/><Relationship Id="rId5" Type="http://schemas.openxmlformats.org/officeDocument/2006/relationships/hyperlink" Target="https://www.w3schools.com/" TargetMode="External"/><Relationship Id="rId4" Type="http://schemas.openxmlformats.org/officeDocument/2006/relationships/hyperlink" Target="https://www.googl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4507607"/>
            <a:ext cx="8915399" cy="360608"/>
          </a:xfrm>
        </p:spPr>
        <p:txBody>
          <a:bodyPr>
            <a:normAutofit fontScale="90000"/>
          </a:bodyPr>
          <a:lstStyle/>
          <a:p>
            <a:pPr algn="ctr"/>
            <a:r>
              <a:rPr lang="en-IN" sz="4400" b="1" dirty="0"/>
              <a:t>MINI PROJECT-II PRESENTATION</a:t>
            </a:r>
            <a:br>
              <a:rPr lang="en-IN" sz="4400" b="1" dirty="0"/>
            </a:br>
            <a:r>
              <a:rPr lang="en-IN" sz="2400" dirty="0"/>
              <a:t>(2020-21)</a:t>
            </a:r>
            <a:br>
              <a:rPr lang="en-IN" sz="2400" dirty="0"/>
            </a:br>
            <a:br>
              <a:rPr lang="en-IN" sz="2400" dirty="0"/>
            </a:br>
            <a:r>
              <a:rPr lang="en-IN" sz="2800" dirty="0">
                <a:solidFill>
                  <a:schemeClr val="accent3">
                    <a:lumMod val="75000"/>
                  </a:schemeClr>
                </a:solidFill>
                <a:latin typeface="Times New Roman" panose="02020603050405020304" pitchFamily="18" charset="0"/>
                <a:cs typeface="Times New Roman" panose="02020603050405020304" pitchFamily="18" charset="0"/>
              </a:rPr>
              <a:t>MERN Stack Based Application</a:t>
            </a:r>
            <a:br>
              <a:rPr lang="en-IN" sz="2800" dirty="0">
                <a:latin typeface="Times New Roman" panose="02020603050405020304" pitchFamily="18" charset="0"/>
                <a:cs typeface="Times New Roman" panose="02020603050405020304" pitchFamily="18" charset="0"/>
              </a:rPr>
            </a:br>
            <a:r>
              <a:rPr lang="en-IN" sz="2800" b="1" dirty="0">
                <a:solidFill>
                  <a:schemeClr val="accent3"/>
                </a:solidFill>
                <a:latin typeface="Times New Roman" panose="02020603050405020304" pitchFamily="18" charset="0"/>
                <a:cs typeface="Times New Roman" panose="02020603050405020304" pitchFamily="18" charset="0"/>
              </a:rPr>
              <a:t>“GEEK SEEK”</a:t>
            </a:r>
            <a:br>
              <a:rPr lang="en-IN" sz="2800" b="1" dirty="0">
                <a:solidFill>
                  <a:schemeClr val="accent3"/>
                </a:solidFill>
                <a:latin typeface="Times New Roman" panose="02020603050405020304" pitchFamily="18" charset="0"/>
                <a:cs typeface="Times New Roman" panose="02020603050405020304" pitchFamily="18" charset="0"/>
              </a:rPr>
            </a:br>
            <a:br>
              <a:rPr lang="en-IN" sz="2800" b="1" dirty="0">
                <a:solidFill>
                  <a:schemeClr val="accent3"/>
                </a:solidFill>
                <a:latin typeface="Times New Roman" panose="02020603050405020304" pitchFamily="18" charset="0"/>
                <a:cs typeface="Times New Roman" panose="02020603050405020304" pitchFamily="18" charset="0"/>
              </a:rPr>
            </a:br>
            <a:br>
              <a:rPr lang="en-IN" sz="2800" b="1" dirty="0">
                <a:solidFill>
                  <a:schemeClr val="accent3"/>
                </a:solidFill>
                <a:latin typeface="Times New Roman" panose="02020603050405020304" pitchFamily="18" charset="0"/>
                <a:cs typeface="Times New Roman" panose="02020603050405020304" pitchFamily="18" charset="0"/>
              </a:rPr>
            </a:br>
            <a:br>
              <a:rPr lang="en-IN" sz="2800" b="1" dirty="0">
                <a:solidFill>
                  <a:schemeClr val="accent3"/>
                </a:solidFill>
                <a:latin typeface="Times New Roman" panose="02020603050405020304" pitchFamily="18" charset="0"/>
                <a:cs typeface="Times New Roman" panose="02020603050405020304" pitchFamily="18" charset="0"/>
              </a:rPr>
            </a:br>
            <a:br>
              <a:rPr lang="en-IN" sz="2800" b="1" dirty="0">
                <a:solidFill>
                  <a:schemeClr val="accent3"/>
                </a:solidFill>
                <a:latin typeface="Times New Roman" panose="02020603050405020304" pitchFamily="18" charset="0"/>
                <a:cs typeface="Times New Roman" panose="02020603050405020304" pitchFamily="18" charset="0"/>
              </a:rPr>
            </a:br>
            <a:br>
              <a:rPr lang="en-IN" sz="2800" b="1" dirty="0">
                <a:solidFill>
                  <a:schemeClr val="accent3"/>
                </a:solidFill>
                <a:latin typeface="Times New Roman" panose="02020603050405020304" pitchFamily="18" charset="0"/>
                <a:cs typeface="Times New Roman" panose="02020603050405020304" pitchFamily="18" charset="0"/>
              </a:rPr>
            </a:br>
            <a:endParaRPr lang="en-IN" sz="2800" b="1" dirty="0">
              <a:solidFill>
                <a:schemeClr val="accent3"/>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589213" y="2820472"/>
            <a:ext cx="8915399" cy="4037527"/>
          </a:xfrm>
        </p:spPr>
        <p:txBody>
          <a:bodyPr>
            <a:normAutofit lnSpcReduction="10000"/>
          </a:bodyPr>
          <a:lstStyle/>
          <a:p>
            <a:r>
              <a:rPr lang="en-IN" sz="2000" b="1" dirty="0">
                <a:solidFill>
                  <a:schemeClr val="tx2">
                    <a:lumMod val="75000"/>
                  </a:schemeClr>
                </a:solidFill>
                <a:latin typeface="Times New Roman" panose="02020603050405020304" pitchFamily="18" charset="0"/>
                <a:cs typeface="Times New Roman" panose="02020603050405020304" pitchFamily="18" charset="0"/>
              </a:rPr>
              <a:t>Submitted by – </a:t>
            </a:r>
          </a:p>
          <a:p>
            <a:r>
              <a:rPr lang="en-IN" dirty="0">
                <a:solidFill>
                  <a:schemeClr val="tx1"/>
                </a:solidFill>
                <a:latin typeface="Times New Roman" panose="02020603050405020304" pitchFamily="18" charset="0"/>
                <a:cs typeface="Times New Roman" panose="02020603050405020304" pitchFamily="18" charset="0"/>
              </a:rPr>
              <a:t>Rohan Bhardwaj (181500589)</a:t>
            </a:r>
          </a:p>
          <a:p>
            <a:r>
              <a:rPr lang="en-IN" dirty="0" err="1">
                <a:solidFill>
                  <a:schemeClr val="tx1"/>
                </a:solidFill>
                <a:latin typeface="Times New Roman" panose="02020603050405020304" pitchFamily="18" charset="0"/>
                <a:cs typeface="Times New Roman" panose="02020603050405020304" pitchFamily="18" charset="0"/>
              </a:rPr>
              <a:t>Shashank</a:t>
            </a:r>
            <a:r>
              <a:rPr lang="en-IN" dirty="0">
                <a:solidFill>
                  <a:schemeClr val="tx1"/>
                </a:solidFill>
                <a:latin typeface="Times New Roman" panose="02020603050405020304" pitchFamily="18" charset="0"/>
                <a:cs typeface="Times New Roman" panose="02020603050405020304" pitchFamily="18" charset="0"/>
              </a:rPr>
              <a:t> Kumar Pandey (181500654)</a:t>
            </a:r>
          </a:p>
          <a:p>
            <a:r>
              <a:rPr lang="en-IN" dirty="0" err="1">
                <a:solidFill>
                  <a:schemeClr val="tx1"/>
                </a:solidFill>
                <a:latin typeface="Times New Roman" panose="02020603050405020304" pitchFamily="18" charset="0"/>
                <a:cs typeface="Times New Roman" panose="02020603050405020304" pitchFamily="18" charset="0"/>
              </a:rPr>
              <a:t>Shivani</a:t>
            </a:r>
            <a:r>
              <a:rPr lang="en-IN" dirty="0">
                <a:solidFill>
                  <a:schemeClr val="tx1"/>
                </a:solidFill>
                <a:latin typeface="Times New Roman" panose="02020603050405020304" pitchFamily="18" charset="0"/>
                <a:cs typeface="Times New Roman" panose="02020603050405020304" pitchFamily="18" charset="0"/>
              </a:rPr>
              <a:t> Chauhan (181500678)</a:t>
            </a:r>
          </a:p>
          <a:p>
            <a:r>
              <a:rPr lang="en-IN" dirty="0">
                <a:solidFill>
                  <a:schemeClr val="tx1"/>
                </a:solidFill>
                <a:latin typeface="Times New Roman" panose="02020603050405020304" pitchFamily="18" charset="0"/>
                <a:cs typeface="Times New Roman" panose="02020603050405020304" pitchFamily="18" charset="0"/>
              </a:rPr>
              <a:t>Vanshika Mahle (181500781)</a:t>
            </a:r>
          </a:p>
          <a:p>
            <a:r>
              <a:rPr lang="en-IN" dirty="0">
                <a:solidFill>
                  <a:schemeClr val="tx1"/>
                </a:solidFill>
                <a:latin typeface="Times New Roman" panose="02020603050405020304" pitchFamily="18" charset="0"/>
                <a:cs typeface="Times New Roman" panose="02020603050405020304" pitchFamily="18" charset="0"/>
              </a:rPr>
              <a:t>Vimal Mishra (181500792)</a:t>
            </a:r>
          </a:p>
          <a:p>
            <a:pPr algn="r"/>
            <a:r>
              <a:rPr lang="en-IN" sz="2000" b="1" dirty="0">
                <a:solidFill>
                  <a:schemeClr val="tx2">
                    <a:lumMod val="75000"/>
                  </a:schemeClr>
                </a:solidFill>
                <a:latin typeface="Times New Roman" panose="02020603050405020304" pitchFamily="18" charset="0"/>
                <a:cs typeface="Times New Roman" panose="02020603050405020304" pitchFamily="18" charset="0"/>
              </a:rPr>
              <a:t>Supervised by –</a:t>
            </a:r>
          </a:p>
          <a:p>
            <a:pPr algn="r"/>
            <a:r>
              <a:rPr lang="en-IN" dirty="0" err="1">
                <a:solidFill>
                  <a:schemeClr val="tx1"/>
                </a:solidFill>
                <a:latin typeface="Times New Roman" panose="02020603050405020304" pitchFamily="18" charset="0"/>
                <a:cs typeface="Times New Roman" panose="02020603050405020304" pitchFamily="18" charset="0"/>
              </a:rPr>
              <a:t>Mr.</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Anand</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Parkash</a:t>
            </a:r>
            <a:r>
              <a:rPr lang="en-IN" dirty="0">
                <a:solidFill>
                  <a:schemeClr val="tx1"/>
                </a:solidFill>
                <a:latin typeface="Times New Roman" panose="02020603050405020304" pitchFamily="18" charset="0"/>
                <a:cs typeface="Times New Roman" panose="02020603050405020304" pitchFamily="18" charset="0"/>
              </a:rPr>
              <a:t> Gupta</a:t>
            </a:r>
          </a:p>
          <a:p>
            <a:pPr algn="r"/>
            <a:r>
              <a:rPr lang="en-IN" dirty="0">
                <a:solidFill>
                  <a:schemeClr val="tx1"/>
                </a:solidFill>
                <a:latin typeface="Times New Roman" panose="02020603050405020304" pitchFamily="18" charset="0"/>
                <a:cs typeface="Times New Roman" panose="02020603050405020304" pitchFamily="18" charset="0"/>
              </a:rPr>
              <a:t>Technical Trainer</a:t>
            </a:r>
          </a:p>
          <a:p>
            <a:pPr algn="r"/>
            <a:r>
              <a:rPr lang="en-IN" dirty="0">
                <a:solidFill>
                  <a:schemeClr val="tx1"/>
                </a:solidFill>
                <a:latin typeface="Times New Roman" panose="02020603050405020304" pitchFamily="18" charset="0"/>
                <a:cs typeface="Times New Roman" panose="02020603050405020304" pitchFamily="18" charset="0"/>
              </a:rPr>
              <a:t>Department of Computer Engineering &amp; Application</a:t>
            </a:r>
          </a:p>
        </p:txBody>
      </p:sp>
    </p:spTree>
    <p:extLst>
      <p:ext uri="{BB962C8B-B14F-4D97-AF65-F5344CB8AC3E}">
        <p14:creationId xmlns:p14="http://schemas.microsoft.com/office/powerpoint/2010/main" val="2855428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05445"/>
          </a:xfrm>
        </p:spPr>
        <p:txBody>
          <a:bodyPr>
            <a:normAutofit/>
          </a:bodyPr>
          <a:lstStyle/>
          <a:p>
            <a:pPr algn="ctr"/>
            <a:r>
              <a:rPr lang="en-IN" sz="4000" b="1" dirty="0">
                <a:latin typeface="Times New Roman" panose="02020603050405020304" pitchFamily="18" charset="0"/>
                <a:cs typeface="Times New Roman" panose="02020603050405020304" pitchFamily="18" charset="0"/>
              </a:rPr>
              <a:t>FRONTEND SCREENSHOTS</a:t>
            </a:r>
          </a:p>
        </p:txBody>
      </p:sp>
      <p:pic>
        <p:nvPicPr>
          <p:cNvPr id="4" name="Content Placeholder 3" descr="C:\Users\Hp\Pictures\Screenshots\Screenshot (9).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75757" y="1558925"/>
            <a:ext cx="7742311" cy="4352925"/>
          </a:xfrm>
          <a:prstGeom prst="rect">
            <a:avLst/>
          </a:prstGeom>
          <a:noFill/>
          <a:ln>
            <a:noFill/>
          </a:ln>
        </p:spPr>
      </p:pic>
    </p:spTree>
    <p:extLst>
      <p:ext uri="{BB962C8B-B14F-4D97-AF65-F5344CB8AC3E}">
        <p14:creationId xmlns:p14="http://schemas.microsoft.com/office/powerpoint/2010/main" val="3277194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Hp\Pictures\Screenshots\Screenshot (10).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1751" y="1262063"/>
            <a:ext cx="8270324" cy="4649787"/>
          </a:xfrm>
          <a:prstGeom prst="rect">
            <a:avLst/>
          </a:prstGeom>
          <a:noFill/>
          <a:ln>
            <a:noFill/>
          </a:ln>
        </p:spPr>
      </p:pic>
    </p:spTree>
    <p:extLst>
      <p:ext uri="{BB962C8B-B14F-4D97-AF65-F5344CB8AC3E}">
        <p14:creationId xmlns:p14="http://schemas.microsoft.com/office/powerpoint/2010/main" val="1960799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Hp\Pictures\Screenshots\Screenshot (15).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56079" y="1159099"/>
            <a:ext cx="8459879" cy="4752751"/>
          </a:xfrm>
          <a:prstGeom prst="rect">
            <a:avLst/>
          </a:prstGeom>
          <a:noFill/>
          <a:ln>
            <a:noFill/>
          </a:ln>
        </p:spPr>
      </p:pic>
    </p:spTree>
    <p:extLst>
      <p:ext uri="{BB962C8B-B14F-4D97-AF65-F5344CB8AC3E}">
        <p14:creationId xmlns:p14="http://schemas.microsoft.com/office/powerpoint/2010/main" val="2729071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Hp\Pictures\Screenshots\Screenshot (20).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74806" y="1108075"/>
            <a:ext cx="8544214" cy="4803775"/>
          </a:xfrm>
          <a:prstGeom prst="rect">
            <a:avLst/>
          </a:prstGeom>
          <a:noFill/>
          <a:ln>
            <a:noFill/>
          </a:ln>
        </p:spPr>
      </p:pic>
    </p:spTree>
    <p:extLst>
      <p:ext uri="{BB962C8B-B14F-4D97-AF65-F5344CB8AC3E}">
        <p14:creationId xmlns:p14="http://schemas.microsoft.com/office/powerpoint/2010/main" val="1967705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Hp\Pictures\Screenshots\Screenshot (3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63511" y="1095375"/>
            <a:ext cx="8566803" cy="4816475"/>
          </a:xfrm>
          <a:prstGeom prst="rect">
            <a:avLst/>
          </a:prstGeom>
          <a:noFill/>
          <a:ln>
            <a:noFill/>
          </a:ln>
        </p:spPr>
      </p:pic>
    </p:spTree>
    <p:extLst>
      <p:ext uri="{BB962C8B-B14F-4D97-AF65-F5344CB8AC3E}">
        <p14:creationId xmlns:p14="http://schemas.microsoft.com/office/powerpoint/2010/main" val="993829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Users\Hp\Pictures\Screenshots\Screenshot (34).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08689" y="1146175"/>
            <a:ext cx="8476447" cy="4765675"/>
          </a:xfrm>
          <a:prstGeom prst="rect">
            <a:avLst/>
          </a:prstGeom>
          <a:noFill/>
          <a:ln>
            <a:noFill/>
          </a:ln>
        </p:spPr>
      </p:pic>
    </p:spTree>
    <p:extLst>
      <p:ext uri="{BB962C8B-B14F-4D97-AF65-F5344CB8AC3E}">
        <p14:creationId xmlns:p14="http://schemas.microsoft.com/office/powerpoint/2010/main" val="1385031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Users\Hp\Pictures\Screenshots\Screenshot (38).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30321" y="953037"/>
            <a:ext cx="8774292" cy="4940920"/>
          </a:xfrm>
          <a:prstGeom prst="rect">
            <a:avLst/>
          </a:prstGeom>
          <a:noFill/>
          <a:ln>
            <a:noFill/>
          </a:ln>
        </p:spPr>
      </p:pic>
    </p:spTree>
    <p:extLst>
      <p:ext uri="{BB962C8B-B14F-4D97-AF65-F5344CB8AC3E}">
        <p14:creationId xmlns:p14="http://schemas.microsoft.com/office/powerpoint/2010/main" val="765484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CONCLUSIONS</a:t>
            </a:r>
          </a:p>
        </p:txBody>
      </p:sp>
      <p:sp>
        <p:nvSpPr>
          <p:cNvPr id="3" name="Content Placeholder 2"/>
          <p:cNvSpPr>
            <a:spLocks noGrp="1"/>
          </p:cNvSpPr>
          <p:nvPr>
            <p:ph idx="1"/>
          </p:nvPr>
        </p:nvSpPr>
        <p:spPr>
          <a:xfrm>
            <a:off x="2589212" y="1571223"/>
            <a:ext cx="8915400" cy="4339999"/>
          </a:xfrm>
        </p:spPr>
        <p:txBody>
          <a:bodyPr/>
          <a:lstStyle/>
          <a:p>
            <a:pPr marL="0" marR="0">
              <a:lnSpc>
                <a:spcPct val="200000"/>
              </a:lnSpc>
              <a:spcBef>
                <a:spcPts val="0"/>
              </a:spcBef>
              <a:spcAft>
                <a:spcPts val="1800"/>
              </a:spcAft>
            </a:pPr>
            <a:r>
              <a:rPr lang="en-IN" sz="1800" dirty="0">
                <a:solidFill>
                  <a:srgbClr val="333333"/>
                </a:solidFill>
                <a:effectLst/>
                <a:latin typeface="Times New Roman" panose="02020603050405020304" pitchFamily="18" charset="0"/>
                <a:ea typeface="Times New Roman" panose="02020603050405020304" pitchFamily="18" charset="0"/>
              </a:rPr>
              <a:t>The key purpose of developing a Social Networking Site for developers is to reach out to others around the world and share knowledge, educational material, etc. This includes regular social networking material, such as accounts, images, emails, and forums, and video sharing, posts, etc. developers can create accounts, exchange and gain information, teach related lessons, etc. also by using this network, users can share information, educational books, questions/answers, and everything else.</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21939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4000" b="1" dirty="0">
                <a:latin typeface="Times New Roman" panose="02020603050405020304" pitchFamily="18" charset="0"/>
                <a:cs typeface="Times New Roman" panose="02020603050405020304" pitchFamily="18" charset="0"/>
              </a:rPr>
              <a:t>REFERENCES</a:t>
            </a: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02671" y="4845915"/>
            <a:ext cx="8915400" cy="3777622"/>
          </a:xfrm>
        </p:spPr>
        <p:txBody>
          <a:bodyPr/>
          <a:lstStyle/>
          <a:p>
            <a:r>
              <a:rPr lang="en-IN" sz="2000" b="1" dirty="0">
                <a:solidFill>
                  <a:schemeClr val="tx1"/>
                </a:solidFill>
                <a:latin typeface="Times New Roman" panose="02020603050405020304" pitchFamily="18" charset="0"/>
                <a:cs typeface="Times New Roman" panose="02020603050405020304" pitchFamily="18" charset="0"/>
              </a:rPr>
              <a:t>Source code link –</a:t>
            </a:r>
          </a:p>
          <a:p>
            <a:pPr marL="0" indent="0">
              <a:buNone/>
            </a:pPr>
            <a:r>
              <a:rPr lang="en-IN" dirty="0">
                <a:hlinkClick r:id="rId2"/>
              </a:rPr>
              <a:t>https://github.com/RohanBhardwaj/GeekSeek</a:t>
            </a:r>
            <a:endParaRPr lang="en-IN" dirty="0"/>
          </a:p>
          <a:p>
            <a:pPr marL="0" indent="0">
              <a:buNone/>
            </a:pPr>
            <a:endParaRPr lang="en-IN" dirty="0"/>
          </a:p>
        </p:txBody>
      </p:sp>
      <p:sp>
        <p:nvSpPr>
          <p:cNvPr id="4" name="TextBox 3">
            <a:extLst>
              <a:ext uri="{FF2B5EF4-FFF2-40B4-BE49-F238E27FC236}">
                <a16:creationId xmlns:a16="http://schemas.microsoft.com/office/drawing/2014/main" id="{F4AB6E7E-DC9C-4B61-AA14-3C016E4ED48D}"/>
              </a:ext>
            </a:extLst>
          </p:cNvPr>
          <p:cNvSpPr txBox="1"/>
          <p:nvPr/>
        </p:nvSpPr>
        <p:spPr>
          <a:xfrm>
            <a:off x="1402671" y="1318989"/>
            <a:ext cx="7315200" cy="3331618"/>
          </a:xfrm>
          <a:prstGeom prst="rect">
            <a:avLst/>
          </a:prstGeom>
          <a:noFill/>
        </p:spPr>
        <p:txBody>
          <a:bodyPr wrap="square" rtlCol="0">
            <a:spAutoFit/>
          </a:bodyPr>
          <a:lstStyle/>
          <a:p>
            <a:pPr marL="342900" marR="0" lvl="0" indent="-342900" algn="just">
              <a:lnSpc>
                <a:spcPct val="200000"/>
              </a:lnSpc>
              <a:spcBef>
                <a:spcPts val="0"/>
              </a:spcBef>
              <a:spcAft>
                <a:spcPts val="0"/>
              </a:spcAft>
              <a:buFont typeface="Arial" panose="020B0604020202020204" pitchFamily="34" charset="0"/>
              <a:buChar char="●"/>
            </a:pPr>
            <a:r>
              <a:rPr lang="en-IN" sz="1800" u="none" strike="noStrike">
                <a:solidFill>
                  <a:srgbClr val="1155CC"/>
                </a:solidFill>
                <a:effectLst/>
                <a:highlight>
                  <a:srgbClr val="FFFFFF"/>
                </a:highlight>
                <a:latin typeface="Times New Roman" panose="02020603050405020304" pitchFamily="18" charset="0"/>
                <a:ea typeface="Times New Roman" panose="02020603050405020304" pitchFamily="18" charset="0"/>
                <a:hlinkClick r:id="rId3"/>
              </a:rPr>
              <a:t>https://www.youtube.com/</a:t>
            </a:r>
            <a:endParaRPr lang="en-IN" sz="1800" u="none" strike="noStrike">
              <a:effectLst/>
              <a:latin typeface="Arial" panose="020B0604020202020204" pitchFamily="34" charset="0"/>
              <a:ea typeface="Arial" panose="020B0604020202020204" pitchFamily="34" charset="0"/>
            </a:endParaRPr>
          </a:p>
          <a:p>
            <a:pPr marL="342900" marR="0" lvl="0" indent="-342900" algn="just">
              <a:lnSpc>
                <a:spcPct val="200000"/>
              </a:lnSpc>
              <a:spcBef>
                <a:spcPts val="0"/>
              </a:spcBef>
              <a:spcAft>
                <a:spcPts val="0"/>
              </a:spcAft>
              <a:buFont typeface="Arial" panose="020B0604020202020204" pitchFamily="34" charset="0"/>
              <a:buChar char="●"/>
            </a:pPr>
            <a:r>
              <a:rPr lang="en-IN" sz="1800" u="none" strike="noStrike">
                <a:solidFill>
                  <a:srgbClr val="1155CC"/>
                </a:solidFill>
                <a:effectLst/>
                <a:highlight>
                  <a:srgbClr val="FFFFFF"/>
                </a:highlight>
                <a:latin typeface="Times New Roman" panose="02020603050405020304" pitchFamily="18" charset="0"/>
                <a:ea typeface="Times New Roman" panose="02020603050405020304" pitchFamily="18" charset="0"/>
                <a:hlinkClick r:id="rId4"/>
              </a:rPr>
              <a:t>https://www.google.com/</a:t>
            </a:r>
            <a:endParaRPr lang="en-IN" sz="1800" u="none" strike="noStrike">
              <a:effectLst/>
              <a:latin typeface="Arial" panose="020B0604020202020204" pitchFamily="34" charset="0"/>
              <a:ea typeface="Arial" panose="020B0604020202020204" pitchFamily="34" charset="0"/>
            </a:endParaRPr>
          </a:p>
          <a:p>
            <a:pPr marL="342900" marR="0" lvl="0" indent="-342900" algn="just">
              <a:lnSpc>
                <a:spcPct val="200000"/>
              </a:lnSpc>
              <a:spcBef>
                <a:spcPts val="0"/>
              </a:spcBef>
              <a:spcAft>
                <a:spcPts val="0"/>
              </a:spcAft>
              <a:buFont typeface="Arial" panose="020B0604020202020204" pitchFamily="34" charset="0"/>
              <a:buChar char="●"/>
            </a:pPr>
            <a:r>
              <a:rPr lang="en-IN" sz="1800" u="none" strike="noStrike">
                <a:solidFill>
                  <a:srgbClr val="0000FF"/>
                </a:solidFill>
                <a:effectLst/>
                <a:latin typeface="Times New Roman" panose="02020603050405020304" pitchFamily="18" charset="0"/>
                <a:ea typeface="Times New Roman" panose="02020603050405020304" pitchFamily="18" charset="0"/>
                <a:hlinkClick r:id="rId5"/>
              </a:rPr>
              <a:t>https://www.w3schools.com/</a:t>
            </a:r>
            <a:endParaRPr lang="en-IN" sz="1800" u="none" strike="noStrike">
              <a:effectLst/>
              <a:latin typeface="Arial" panose="020B0604020202020204" pitchFamily="34" charset="0"/>
              <a:ea typeface="Arial" panose="020B0604020202020204" pitchFamily="34" charset="0"/>
            </a:endParaRPr>
          </a:p>
          <a:p>
            <a:pPr marL="342900" marR="0" lvl="0" indent="-342900" algn="just">
              <a:lnSpc>
                <a:spcPct val="200000"/>
              </a:lnSpc>
              <a:spcBef>
                <a:spcPts val="0"/>
              </a:spcBef>
              <a:spcAft>
                <a:spcPts val="0"/>
              </a:spcAft>
              <a:buFont typeface="Arial" panose="020B0604020202020204" pitchFamily="34" charset="0"/>
              <a:buChar char="●"/>
            </a:pPr>
            <a:r>
              <a:rPr lang="en-IN" sz="1800" u="none" strike="noStrike">
                <a:solidFill>
                  <a:srgbClr val="0000FF"/>
                </a:solidFill>
                <a:effectLst/>
                <a:latin typeface="Times New Roman" panose="02020603050405020304" pitchFamily="18" charset="0"/>
                <a:ea typeface="Times New Roman" panose="02020603050405020304" pitchFamily="18" charset="0"/>
                <a:hlinkClick r:id="rId6"/>
              </a:rPr>
              <a:t>https://nodejs.org/en/</a:t>
            </a:r>
            <a:endParaRPr lang="en-IN" sz="1800" u="none" strike="noStrike">
              <a:effectLst/>
              <a:latin typeface="Arial" panose="020B0604020202020204" pitchFamily="34" charset="0"/>
              <a:ea typeface="Arial" panose="020B0604020202020204" pitchFamily="34" charset="0"/>
            </a:endParaRPr>
          </a:p>
          <a:p>
            <a:pPr marL="342900" marR="0" lvl="0" indent="-342900" algn="just">
              <a:lnSpc>
                <a:spcPct val="200000"/>
              </a:lnSpc>
              <a:spcBef>
                <a:spcPts val="0"/>
              </a:spcBef>
              <a:spcAft>
                <a:spcPts val="0"/>
              </a:spcAft>
              <a:buFont typeface="Arial" panose="020B0604020202020204" pitchFamily="34" charset="0"/>
              <a:buChar char="●"/>
            </a:pPr>
            <a:r>
              <a:rPr lang="en-IN" sz="1800" u="none" strike="noStrike">
                <a:solidFill>
                  <a:srgbClr val="0000FF"/>
                </a:solidFill>
                <a:effectLst/>
                <a:latin typeface="Times New Roman" panose="02020603050405020304" pitchFamily="18" charset="0"/>
                <a:ea typeface="Times New Roman" panose="02020603050405020304" pitchFamily="18" charset="0"/>
                <a:hlinkClick r:id="rId7"/>
              </a:rPr>
              <a:t>https://www.mongodb.com/</a:t>
            </a:r>
            <a:endParaRPr lang="en-IN" sz="1800" u="none" strike="noStrike">
              <a:effectLst/>
              <a:latin typeface="Arial" panose="020B0604020202020204" pitchFamily="34" charset="0"/>
              <a:ea typeface="Arial" panose="020B0604020202020204" pitchFamily="34" charset="0"/>
            </a:endParaRPr>
          </a:p>
          <a:p>
            <a:pPr marL="342900" marR="0" lvl="0" indent="-342900" algn="just">
              <a:lnSpc>
                <a:spcPct val="200000"/>
              </a:lnSpc>
              <a:spcBef>
                <a:spcPts val="0"/>
              </a:spcBef>
              <a:spcAft>
                <a:spcPts val="0"/>
              </a:spcAft>
              <a:buFont typeface="Arial" panose="020B0604020202020204" pitchFamily="34" charset="0"/>
              <a:buChar char="●"/>
            </a:pPr>
            <a:r>
              <a:rPr lang="en-IN" sz="1800" u="none" strike="noStrike">
                <a:solidFill>
                  <a:srgbClr val="0000FF"/>
                </a:solidFill>
                <a:effectLst/>
                <a:latin typeface="Times New Roman" panose="02020603050405020304" pitchFamily="18" charset="0"/>
                <a:ea typeface="Times New Roman" panose="02020603050405020304" pitchFamily="18" charset="0"/>
                <a:hlinkClick r:id="rId8"/>
              </a:rPr>
              <a:t>https://reactjs.org/</a:t>
            </a:r>
            <a:endParaRPr lang="en-IN" sz="1800" u="none" strike="noStrike">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247537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OVERVIEW</a:t>
            </a:r>
          </a:p>
        </p:txBody>
      </p:sp>
      <p:sp>
        <p:nvSpPr>
          <p:cNvPr id="3" name="Content Placeholder 2"/>
          <p:cNvSpPr>
            <a:spLocks noGrp="1"/>
          </p:cNvSpPr>
          <p:nvPr>
            <p:ph idx="1"/>
          </p:nvPr>
        </p:nvSpPr>
        <p:spPr>
          <a:xfrm>
            <a:off x="2589212" y="1687132"/>
            <a:ext cx="8915400" cy="4224090"/>
          </a:xfrm>
        </p:spPr>
        <p:txBody>
          <a:bodyPr>
            <a:normAutofit/>
          </a:bodyPr>
          <a:lstStyle/>
          <a:p>
            <a:pPr algn="just"/>
            <a:r>
              <a:rPr lang="en-IN" sz="2000" dirty="0">
                <a:solidFill>
                  <a:schemeClr val="tx1"/>
                </a:solidFill>
                <a:latin typeface="Times New Roman" panose="02020603050405020304" pitchFamily="18" charset="0"/>
                <a:cs typeface="Times New Roman" panose="02020603050405020304" pitchFamily="18" charset="0"/>
              </a:rPr>
              <a:t>Geek Seek is a full stack social network application for developers to be developed using Node.js, React, </a:t>
            </a:r>
            <a:r>
              <a:rPr lang="en-IN" sz="2000" dirty="0" err="1">
                <a:solidFill>
                  <a:schemeClr val="tx1"/>
                </a:solidFill>
                <a:latin typeface="Times New Roman" panose="02020603050405020304" pitchFamily="18" charset="0"/>
                <a:cs typeface="Times New Roman" panose="02020603050405020304" pitchFamily="18" charset="0"/>
              </a:rPr>
              <a:t>Redux</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MongoDB</a:t>
            </a:r>
            <a:r>
              <a:rPr lang="en-IN" sz="2000" dirty="0">
                <a:solidFill>
                  <a:schemeClr val="tx1"/>
                </a:solidFill>
                <a:latin typeface="Times New Roman" panose="02020603050405020304" pitchFamily="18" charset="0"/>
                <a:cs typeface="Times New Roman" panose="02020603050405020304" pitchFamily="18" charset="0"/>
              </a:rPr>
              <a:t>, along with Express. </a:t>
            </a:r>
          </a:p>
          <a:p>
            <a:pPr algn="just"/>
            <a:r>
              <a:rPr lang="en-IN" sz="2000" dirty="0">
                <a:solidFill>
                  <a:schemeClr val="tx1"/>
                </a:solidFill>
                <a:latin typeface="Times New Roman" panose="02020603050405020304" pitchFamily="18" charset="0"/>
                <a:cs typeface="Times New Roman" panose="02020603050405020304" pitchFamily="18" charset="0"/>
              </a:rPr>
              <a:t>The platform will be developed in two parts – Front-end development and Back- end development. </a:t>
            </a:r>
          </a:p>
          <a:p>
            <a:pPr algn="just"/>
            <a:r>
              <a:rPr lang="en-IN" sz="2000" dirty="0">
                <a:solidFill>
                  <a:schemeClr val="tx1"/>
                </a:solidFill>
                <a:latin typeface="Times New Roman" panose="02020603050405020304" pitchFamily="18" charset="0"/>
                <a:cs typeface="Times New Roman" panose="02020603050405020304" pitchFamily="18" charset="0"/>
              </a:rPr>
              <a:t>We will be building an extensive backend API using Node.js &amp; Express and JWT will protect the endpoints. We will use Postman for testing our backend API and to handle requests. </a:t>
            </a:r>
          </a:p>
          <a:p>
            <a:pPr algn="just"/>
            <a:r>
              <a:rPr lang="en-IN" sz="2000" dirty="0">
                <a:solidFill>
                  <a:schemeClr val="tx1"/>
                </a:solidFill>
                <a:latin typeface="Times New Roman" panose="02020603050405020304" pitchFamily="18" charset="0"/>
                <a:cs typeface="Times New Roman" panose="02020603050405020304" pitchFamily="18" charset="0"/>
              </a:rPr>
              <a:t>The front-end will be integrated with the backend in an elegant way to create a great workflow. For application state management, we will use </a:t>
            </a:r>
            <a:r>
              <a:rPr lang="en-IN" sz="2000" dirty="0" err="1">
                <a:solidFill>
                  <a:schemeClr val="tx1"/>
                </a:solidFill>
                <a:latin typeface="Times New Roman" panose="02020603050405020304" pitchFamily="18" charset="0"/>
                <a:cs typeface="Times New Roman" panose="02020603050405020304" pitchFamily="18" charset="0"/>
              </a:rPr>
              <a:t>Redux</a:t>
            </a:r>
            <a:r>
              <a:rPr lang="en-IN" sz="2000" dirty="0">
                <a:solidFill>
                  <a:schemeClr val="tx1"/>
                </a:solidFill>
                <a:latin typeface="Times New Roman" panose="02020603050405020304" pitchFamily="18" charset="0"/>
                <a:cs typeface="Times New Roman" panose="02020603050405020304" pitchFamily="18" charset="0"/>
              </a:rPr>
              <a:t> and create reducers and actions for our resources. Also, we will test our application using </a:t>
            </a:r>
            <a:r>
              <a:rPr lang="en-IN" sz="2000" dirty="0" err="1">
                <a:solidFill>
                  <a:schemeClr val="tx1"/>
                </a:solidFill>
                <a:latin typeface="Times New Roman" panose="02020603050405020304" pitchFamily="18" charset="0"/>
                <a:cs typeface="Times New Roman" panose="02020603050405020304" pitchFamily="18" charset="0"/>
              </a:rPr>
              <a:t>Redux</a:t>
            </a:r>
            <a:r>
              <a:rPr lang="en-IN" sz="2000" dirty="0">
                <a:solidFill>
                  <a:schemeClr val="tx1"/>
                </a:solidFill>
                <a:latin typeface="Times New Roman" panose="02020603050405020304" pitchFamily="18" charset="0"/>
                <a:cs typeface="Times New Roman" panose="02020603050405020304" pitchFamily="18" charset="0"/>
              </a:rPr>
              <a:t> Chrome extension. The application will be deployed to </a:t>
            </a:r>
            <a:r>
              <a:rPr lang="en-IN" sz="2000" dirty="0" err="1">
                <a:solidFill>
                  <a:schemeClr val="tx1"/>
                </a:solidFill>
                <a:latin typeface="Times New Roman" panose="02020603050405020304" pitchFamily="18" charset="0"/>
                <a:cs typeface="Times New Roman" panose="02020603050405020304" pitchFamily="18" charset="0"/>
              </a:rPr>
              <a:t>Heroku</a:t>
            </a:r>
            <a:r>
              <a:rPr lang="en-IN" sz="2000" dirty="0">
                <a:solidFill>
                  <a:schemeClr val="tx1"/>
                </a:solidFill>
                <a:latin typeface="Times New Roman" panose="02020603050405020304" pitchFamily="18" charset="0"/>
                <a:cs typeface="Times New Roman" panose="02020603050405020304" pitchFamily="18" charset="0"/>
              </a:rPr>
              <a:t> using Git. </a:t>
            </a:r>
          </a:p>
          <a:p>
            <a:endParaRPr lang="en-IN" dirty="0"/>
          </a:p>
        </p:txBody>
      </p:sp>
    </p:spTree>
    <p:extLst>
      <p:ext uri="{BB962C8B-B14F-4D97-AF65-F5344CB8AC3E}">
        <p14:creationId xmlns:p14="http://schemas.microsoft.com/office/powerpoint/2010/main" val="2043509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b="1" dirty="0">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a:xfrm>
            <a:off x="2589212" y="1635617"/>
            <a:ext cx="8915400" cy="4275605"/>
          </a:xfrm>
        </p:spPr>
        <p:txBody>
          <a:bodyPr/>
          <a:lstStyle/>
          <a:p>
            <a:pPr algn="just"/>
            <a:r>
              <a:rPr lang="en-IN" sz="2000" dirty="0">
                <a:solidFill>
                  <a:schemeClr val="tx1"/>
                </a:solidFill>
                <a:latin typeface="Times New Roman" panose="02020603050405020304" pitchFamily="18" charset="0"/>
                <a:cs typeface="Times New Roman" panose="02020603050405020304" pitchFamily="18" charset="0"/>
              </a:rPr>
              <a:t>The project aims to build a full stack social network application for geeks which includes user authentication, user profiles and forum posts. </a:t>
            </a:r>
          </a:p>
          <a:p>
            <a:pPr algn="just"/>
            <a:r>
              <a:rPr lang="en-IN" sz="2000" dirty="0">
                <a:solidFill>
                  <a:schemeClr val="tx1"/>
                </a:solidFill>
                <a:latin typeface="Times New Roman" panose="02020603050405020304" pitchFamily="18" charset="0"/>
                <a:cs typeface="Times New Roman" panose="02020603050405020304" pitchFamily="18" charset="0"/>
              </a:rPr>
              <a:t>The platform will be developed using </a:t>
            </a:r>
            <a:r>
              <a:rPr lang="en-IN" sz="2000" dirty="0" err="1">
                <a:solidFill>
                  <a:schemeClr val="tx1"/>
                </a:solidFill>
                <a:latin typeface="Times New Roman" panose="02020603050405020304" pitchFamily="18" charset="0"/>
                <a:cs typeface="Times New Roman" panose="02020603050405020304" pitchFamily="18" charset="0"/>
              </a:rPr>
              <a:t>MongoDB</a:t>
            </a:r>
            <a:r>
              <a:rPr lang="en-IN" sz="2000" dirty="0">
                <a:solidFill>
                  <a:schemeClr val="tx1"/>
                </a:solidFill>
                <a:latin typeface="Times New Roman" panose="02020603050405020304" pitchFamily="18" charset="0"/>
                <a:cs typeface="Times New Roman" panose="02020603050405020304" pitchFamily="18" charset="0"/>
              </a:rPr>
              <a:t>, Express, Node.js, </a:t>
            </a:r>
            <a:r>
              <a:rPr lang="en-IN" sz="2000" dirty="0" err="1">
                <a:solidFill>
                  <a:schemeClr val="tx1"/>
                </a:solidFill>
                <a:latin typeface="Times New Roman" panose="02020603050405020304" pitchFamily="18" charset="0"/>
                <a:cs typeface="Times New Roman" panose="02020603050405020304" pitchFamily="18" charset="0"/>
              </a:rPr>
              <a:t>Redux</a:t>
            </a:r>
            <a:r>
              <a:rPr lang="en-IN" sz="2000" dirty="0">
                <a:solidFill>
                  <a:schemeClr val="tx1"/>
                </a:solidFill>
                <a:latin typeface="Times New Roman" panose="02020603050405020304" pitchFamily="18" charset="0"/>
                <a:cs typeface="Times New Roman" panose="02020603050405020304" pitchFamily="18" charset="0"/>
              </a:rPr>
              <a:t> and React technologies. </a:t>
            </a:r>
          </a:p>
          <a:p>
            <a:pPr algn="just"/>
            <a:r>
              <a:rPr lang="en-IN" sz="2000" dirty="0">
                <a:solidFill>
                  <a:schemeClr val="tx1"/>
                </a:solidFill>
                <a:latin typeface="Times New Roman" panose="02020603050405020304" pitchFamily="18" charset="0"/>
                <a:cs typeface="Times New Roman" panose="02020603050405020304" pitchFamily="18" charset="0"/>
              </a:rPr>
              <a:t>The platform allows geeks to create their profile, update it or add additional details about them. They can also link their </a:t>
            </a:r>
            <a:r>
              <a:rPr lang="en-IN" sz="2000" dirty="0" err="1">
                <a:solidFill>
                  <a:schemeClr val="tx1"/>
                </a:solidFill>
                <a:latin typeface="Times New Roman" panose="02020603050405020304" pitchFamily="18" charset="0"/>
                <a:cs typeface="Times New Roman" panose="02020603050405020304" pitchFamily="18" charset="0"/>
              </a:rPr>
              <a:t>GitHub</a:t>
            </a:r>
            <a:r>
              <a:rPr lang="en-IN" sz="2000" dirty="0">
                <a:solidFill>
                  <a:schemeClr val="tx1"/>
                </a:solidFill>
                <a:latin typeface="Times New Roman" panose="02020603050405020304" pitchFamily="18" charset="0"/>
                <a:cs typeface="Times New Roman" panose="02020603050405020304" pitchFamily="18" charset="0"/>
              </a:rPr>
              <a:t> profiles by providing their </a:t>
            </a:r>
            <a:r>
              <a:rPr lang="en-IN" sz="2000" dirty="0" err="1">
                <a:solidFill>
                  <a:schemeClr val="tx1"/>
                </a:solidFill>
                <a:latin typeface="Times New Roman" panose="02020603050405020304" pitchFamily="18" charset="0"/>
                <a:cs typeface="Times New Roman" panose="02020603050405020304" pitchFamily="18" charset="0"/>
              </a:rPr>
              <a:t>GitHub</a:t>
            </a:r>
            <a:r>
              <a:rPr lang="en-IN" sz="2000" dirty="0">
                <a:solidFill>
                  <a:schemeClr val="tx1"/>
                </a:solidFill>
                <a:latin typeface="Times New Roman" panose="02020603050405020304" pitchFamily="18" charset="0"/>
                <a:cs typeface="Times New Roman" panose="02020603050405020304" pitchFamily="18" charset="0"/>
              </a:rPr>
              <a:t> username. </a:t>
            </a:r>
          </a:p>
          <a:p>
            <a:pPr algn="just"/>
            <a:r>
              <a:rPr lang="en-IN" sz="2000" dirty="0">
                <a:solidFill>
                  <a:schemeClr val="tx1"/>
                </a:solidFill>
                <a:latin typeface="Times New Roman" panose="02020603050405020304" pitchFamily="18" charset="0"/>
                <a:cs typeface="Times New Roman" panose="02020603050405020304" pitchFamily="18" charset="0"/>
              </a:rPr>
              <a:t>The geeks can view profiles of other users and get connected with each other. They can post their views in the forum section, like other’s posts and put comments too.</a:t>
            </a:r>
          </a:p>
          <a:p>
            <a:pPr marL="0" indent="0">
              <a:buNone/>
            </a:pPr>
            <a:endParaRPr lang="en-IN" sz="2000" dirty="0"/>
          </a:p>
          <a:p>
            <a:endParaRPr lang="en-IN" dirty="0"/>
          </a:p>
        </p:txBody>
      </p:sp>
    </p:spTree>
    <p:extLst>
      <p:ext uri="{BB962C8B-B14F-4D97-AF65-F5344CB8AC3E}">
        <p14:creationId xmlns:p14="http://schemas.microsoft.com/office/powerpoint/2010/main" val="850094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FEATURES USED</a:t>
            </a:r>
          </a:p>
        </p:txBody>
      </p:sp>
      <p:sp>
        <p:nvSpPr>
          <p:cNvPr id="3" name="Content Placeholder 2"/>
          <p:cNvSpPr>
            <a:spLocks noGrp="1"/>
          </p:cNvSpPr>
          <p:nvPr>
            <p:ph idx="1"/>
          </p:nvPr>
        </p:nvSpPr>
        <p:spPr>
          <a:xfrm>
            <a:off x="2589212" y="1584101"/>
            <a:ext cx="8915400" cy="4327121"/>
          </a:xfrm>
        </p:spPr>
        <p:txBody>
          <a:bodyPr/>
          <a:lstStyle/>
          <a:p>
            <a:r>
              <a:rPr lang="en-IN" sz="2000" dirty="0">
                <a:solidFill>
                  <a:schemeClr val="tx1"/>
                </a:solidFill>
                <a:latin typeface="Times New Roman" panose="02020603050405020304" pitchFamily="18" charset="0"/>
                <a:cs typeface="Times New Roman" panose="02020603050405020304" pitchFamily="18" charset="0"/>
              </a:rPr>
              <a:t>New users can create a profile and register themselves</a:t>
            </a:r>
          </a:p>
          <a:p>
            <a:r>
              <a:rPr lang="en-IN" sz="2000" dirty="0">
                <a:solidFill>
                  <a:schemeClr val="tx1"/>
                </a:solidFill>
                <a:latin typeface="Times New Roman" panose="02020603050405020304" pitchFamily="18" charset="0"/>
                <a:cs typeface="Times New Roman" panose="02020603050405020304" pitchFamily="18" charset="0"/>
              </a:rPr>
              <a:t>Authentication for existing users </a:t>
            </a:r>
          </a:p>
          <a:p>
            <a:r>
              <a:rPr lang="en-IN" sz="2000" dirty="0">
                <a:solidFill>
                  <a:schemeClr val="tx1"/>
                </a:solidFill>
                <a:latin typeface="Times New Roman" panose="02020603050405020304" pitchFamily="18" charset="0"/>
                <a:cs typeface="Times New Roman" panose="02020603050405020304" pitchFamily="18" charset="0"/>
              </a:rPr>
              <a:t>Viewing profiles of geeks without logging in to the account and connect </a:t>
            </a:r>
          </a:p>
          <a:p>
            <a:r>
              <a:rPr lang="en-IN" sz="2000" dirty="0">
                <a:solidFill>
                  <a:schemeClr val="tx1"/>
                </a:solidFill>
                <a:latin typeface="Times New Roman" panose="02020603050405020304" pitchFamily="18" charset="0"/>
                <a:cs typeface="Times New Roman" panose="02020603050405020304" pitchFamily="18" charset="0"/>
              </a:rPr>
              <a:t>Add additional details to the profiles and edit them </a:t>
            </a:r>
          </a:p>
          <a:p>
            <a:r>
              <a:rPr lang="en-IN" sz="2000" dirty="0">
                <a:solidFill>
                  <a:schemeClr val="tx1"/>
                </a:solidFill>
                <a:latin typeface="Times New Roman" panose="02020603050405020304" pitchFamily="18" charset="0"/>
                <a:cs typeface="Times New Roman" panose="02020603050405020304" pitchFamily="18" charset="0"/>
              </a:rPr>
              <a:t>Link </a:t>
            </a:r>
            <a:r>
              <a:rPr lang="en-IN" sz="2000" dirty="0" err="1">
                <a:solidFill>
                  <a:schemeClr val="tx1"/>
                </a:solidFill>
                <a:latin typeface="Times New Roman" panose="02020603050405020304" pitchFamily="18" charset="0"/>
                <a:cs typeface="Times New Roman" panose="02020603050405020304" pitchFamily="18" charset="0"/>
              </a:rPr>
              <a:t>GitHub</a:t>
            </a:r>
            <a:r>
              <a:rPr lang="en-IN" sz="2000" dirty="0">
                <a:solidFill>
                  <a:schemeClr val="tx1"/>
                </a:solidFill>
                <a:latin typeface="Times New Roman" panose="02020603050405020304" pitchFamily="18" charset="0"/>
                <a:cs typeface="Times New Roman" panose="02020603050405020304" pitchFamily="18" charset="0"/>
              </a:rPr>
              <a:t> accounts by providing the </a:t>
            </a:r>
            <a:r>
              <a:rPr lang="en-IN" sz="2000" dirty="0" err="1">
                <a:solidFill>
                  <a:schemeClr val="tx1"/>
                </a:solidFill>
                <a:latin typeface="Times New Roman" panose="02020603050405020304" pitchFamily="18" charset="0"/>
                <a:cs typeface="Times New Roman" panose="02020603050405020304" pitchFamily="18" charset="0"/>
              </a:rPr>
              <a:t>GitHub</a:t>
            </a:r>
            <a:r>
              <a:rPr lang="en-IN" sz="2000" dirty="0">
                <a:solidFill>
                  <a:schemeClr val="tx1"/>
                </a:solidFill>
                <a:latin typeface="Times New Roman" panose="02020603050405020304" pitchFamily="18" charset="0"/>
                <a:cs typeface="Times New Roman" panose="02020603050405020304" pitchFamily="18" charset="0"/>
              </a:rPr>
              <a:t> username </a:t>
            </a:r>
          </a:p>
          <a:p>
            <a:r>
              <a:rPr lang="en-IN" sz="2000" dirty="0">
                <a:solidFill>
                  <a:schemeClr val="tx1"/>
                </a:solidFill>
                <a:latin typeface="Times New Roman" panose="02020603050405020304" pitchFamily="18" charset="0"/>
                <a:cs typeface="Times New Roman" panose="02020603050405020304" pitchFamily="18" charset="0"/>
              </a:rPr>
              <a:t>View five latest git repositories in the user profiles </a:t>
            </a:r>
          </a:p>
          <a:p>
            <a:r>
              <a:rPr lang="en-IN" sz="2000" dirty="0">
                <a:solidFill>
                  <a:schemeClr val="tx1"/>
                </a:solidFill>
                <a:latin typeface="Times New Roman" panose="02020603050405020304" pitchFamily="18" charset="0"/>
                <a:cs typeface="Times New Roman" panose="02020603050405020304" pitchFamily="18" charset="0"/>
              </a:rPr>
              <a:t>Add posts in the forum </a:t>
            </a:r>
          </a:p>
          <a:p>
            <a:r>
              <a:rPr lang="en-IN" sz="2000" dirty="0">
                <a:solidFill>
                  <a:schemeClr val="tx1"/>
                </a:solidFill>
                <a:latin typeface="Times New Roman" panose="02020603050405020304" pitchFamily="18" charset="0"/>
                <a:cs typeface="Times New Roman" panose="02020603050405020304" pitchFamily="18" charset="0"/>
              </a:rPr>
              <a:t>View and Like posts of other geeks </a:t>
            </a:r>
          </a:p>
          <a:p>
            <a:r>
              <a:rPr lang="en-IN" sz="2000" dirty="0">
                <a:solidFill>
                  <a:schemeClr val="tx1"/>
                </a:solidFill>
                <a:latin typeface="Times New Roman" panose="02020603050405020304" pitchFamily="18" charset="0"/>
                <a:cs typeface="Times New Roman" panose="02020603050405020304" pitchFamily="18" charset="0"/>
              </a:rPr>
              <a:t>Comment on the posts of other geeks </a:t>
            </a:r>
          </a:p>
          <a:p>
            <a:pPr marL="0" indent="0">
              <a:buNone/>
            </a:pPr>
            <a:r>
              <a:rPr lang="en-IN" sz="2000" b="1" dirty="0">
                <a:solidFill>
                  <a:schemeClr val="tx1"/>
                </a:solidFill>
                <a:latin typeface="Times New Roman" panose="02020603050405020304" pitchFamily="18" charset="0"/>
                <a:cs typeface="Times New Roman" panose="02020603050405020304" pitchFamily="18" charset="0"/>
              </a:rPr>
              <a:t> </a:t>
            </a:r>
            <a:endParaRPr lang="en-IN" sz="2000"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7087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FLOW CHART</a:t>
            </a:r>
          </a:p>
        </p:txBody>
      </p:sp>
      <p:sp>
        <p:nvSpPr>
          <p:cNvPr id="3" name="Content Placeholder 2"/>
          <p:cNvSpPr>
            <a:spLocks noGrp="1"/>
          </p:cNvSpPr>
          <p:nvPr>
            <p:ph idx="1"/>
          </p:nvPr>
        </p:nvSpPr>
        <p:spPr>
          <a:xfrm>
            <a:off x="5680142" y="2757710"/>
            <a:ext cx="8915400" cy="3777622"/>
          </a:xfrm>
        </p:spPr>
        <p:txBody>
          <a:bodyPr/>
          <a:lstStyle/>
          <a:p>
            <a:pPr marL="0" indent="0">
              <a:buNone/>
            </a:pPr>
            <a:r>
              <a:rPr lang="en-IN" dirty="0"/>
              <a:t>                                     </a:t>
            </a:r>
          </a:p>
          <a:p>
            <a:pPr marL="0" indent="0">
              <a:buNone/>
            </a:pPr>
            <a:endParaRPr lang="en-IN" dirty="0"/>
          </a:p>
          <a:p>
            <a:pPr marL="0" indent="0" algn="ctr">
              <a:buNone/>
            </a:pPr>
            <a:r>
              <a:rPr lang="en-IN" dirty="0"/>
              <a:t>                         </a:t>
            </a:r>
          </a:p>
        </p:txBody>
      </p:sp>
      <p:sp>
        <p:nvSpPr>
          <p:cNvPr id="19" name="Rectangle 20"/>
          <p:cNvSpPr>
            <a:spLocks noChangeArrowheads="1"/>
          </p:cNvSpPr>
          <p:nvPr/>
        </p:nvSpPr>
        <p:spPr bwMode="auto">
          <a:xfrm>
            <a:off x="3090930" y="62411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 name="Picture 19">
            <a:extLst>
              <a:ext uri="{FF2B5EF4-FFF2-40B4-BE49-F238E27FC236}">
                <a16:creationId xmlns:a16="http://schemas.microsoft.com/office/drawing/2014/main" id="{E687C42B-8665-4850-9BCE-ED92FCFF49D1}"/>
              </a:ext>
            </a:extLst>
          </p:cNvPr>
          <p:cNvPicPr/>
          <p:nvPr/>
        </p:nvPicPr>
        <p:blipFill>
          <a:blip r:embed="rId2"/>
          <a:stretch>
            <a:fillRect/>
          </a:stretch>
        </p:blipFill>
        <p:spPr>
          <a:xfrm>
            <a:off x="1490472" y="1639062"/>
            <a:ext cx="10014140" cy="4823460"/>
          </a:xfrm>
          <a:prstGeom prst="rect">
            <a:avLst/>
          </a:prstGeom>
        </p:spPr>
      </p:pic>
    </p:spTree>
    <p:extLst>
      <p:ext uri="{BB962C8B-B14F-4D97-AF65-F5344CB8AC3E}">
        <p14:creationId xmlns:p14="http://schemas.microsoft.com/office/powerpoint/2010/main" val="2997316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15911"/>
            <a:ext cx="8911687" cy="618186"/>
          </a:xfrm>
        </p:spPr>
        <p:txBody>
          <a:bodyPr>
            <a:normAutofit fontScale="90000"/>
          </a:bodyPr>
          <a:lstStyle/>
          <a:p>
            <a:pPr algn="ctr"/>
            <a:r>
              <a:rPr lang="en-IN" sz="4000" b="1" dirty="0">
                <a:latin typeface="Times New Roman" panose="02020603050405020304" pitchFamily="18" charset="0"/>
                <a:cs typeface="Times New Roman" panose="02020603050405020304" pitchFamily="18" charset="0"/>
              </a:rPr>
              <a:t>DATA FLOW DIAGRAM</a:t>
            </a:r>
          </a:p>
        </p:txBody>
      </p:sp>
      <p:pic>
        <p:nvPicPr>
          <p:cNvPr id="31" name="Content Placeholder 3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2790" y="1164503"/>
            <a:ext cx="5591955" cy="5210902"/>
          </a:xfrm>
        </p:spPr>
      </p:pic>
    </p:spTree>
    <p:extLst>
      <p:ext uri="{BB962C8B-B14F-4D97-AF65-F5344CB8AC3E}">
        <p14:creationId xmlns:p14="http://schemas.microsoft.com/office/powerpoint/2010/main" val="2707440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BACKEND SCREENSHOTS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1386" y="1546225"/>
            <a:ext cx="7508383" cy="4365625"/>
          </a:xfrm>
        </p:spPr>
      </p:pic>
    </p:spTree>
    <p:extLst>
      <p:ext uri="{BB962C8B-B14F-4D97-AF65-F5344CB8AC3E}">
        <p14:creationId xmlns:p14="http://schemas.microsoft.com/office/powerpoint/2010/main" val="2040054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4417" y="1481070"/>
            <a:ext cx="7578762" cy="4430780"/>
          </a:xfrm>
        </p:spPr>
      </p:pic>
    </p:spTree>
    <p:extLst>
      <p:ext uri="{BB962C8B-B14F-4D97-AF65-F5344CB8AC3E}">
        <p14:creationId xmlns:p14="http://schemas.microsoft.com/office/powerpoint/2010/main" val="1351459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8811" y="1378039"/>
            <a:ext cx="7445223" cy="4533811"/>
          </a:xfrm>
        </p:spPr>
      </p:pic>
    </p:spTree>
    <p:extLst>
      <p:ext uri="{BB962C8B-B14F-4D97-AF65-F5344CB8AC3E}">
        <p14:creationId xmlns:p14="http://schemas.microsoft.com/office/powerpoint/2010/main" val="380659010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83</TotalTime>
  <Words>557</Words>
  <Application>Microsoft Office PowerPoint</Application>
  <PresentationFormat>Widescreen</PresentationFormat>
  <Paragraphs>50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Gothic</vt:lpstr>
      <vt:lpstr>Times New Roman</vt:lpstr>
      <vt:lpstr>Wingdings 3</vt:lpstr>
      <vt:lpstr>Wisp</vt:lpstr>
      <vt:lpstr>MINI PROJECT-II PRESENTATION (2020-21)  MERN Stack Based Application “GEEK SEEK”      </vt:lpstr>
      <vt:lpstr>OVERVIEW</vt:lpstr>
      <vt:lpstr>OBJECTIVE</vt:lpstr>
      <vt:lpstr>FEATURES USED</vt:lpstr>
      <vt:lpstr>FLOW CHART</vt:lpstr>
      <vt:lpstr>DATA FLOW DIAGRAM</vt:lpstr>
      <vt:lpstr>BACKEND SCREENSHOTS</vt:lpstr>
      <vt:lpstr>PowerPoint Presentation</vt:lpstr>
      <vt:lpstr>PowerPoint Presentation</vt:lpstr>
      <vt:lpstr>FRONTEND SCREENSHOTS</vt:lpstr>
      <vt:lpstr>PowerPoint Presentation</vt:lpstr>
      <vt:lpstr>PowerPoint Presentation</vt:lpstr>
      <vt:lpstr>PowerPoint Presentation</vt:lpstr>
      <vt:lpstr>PowerPoint Presentation</vt:lpstr>
      <vt:lpstr>PowerPoint Presentation</vt:lpstr>
      <vt:lpstr>PowerPoint Presentation</vt:lpstr>
      <vt:lpstr>CONCLUSIONS</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PROJECT-II PRESENTATION (2020-21)  MERN Stack Based Application “GEEK SEEK”</dc:title>
  <dc:creator>Hp</dc:creator>
  <cp:lastModifiedBy>Shashank Pandey</cp:lastModifiedBy>
  <cp:revision>9</cp:revision>
  <dcterms:created xsi:type="dcterms:W3CDTF">2021-04-21T17:17:07Z</dcterms:created>
  <dcterms:modified xsi:type="dcterms:W3CDTF">2021-04-21T19:28:32Z</dcterms:modified>
</cp:coreProperties>
</file>