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d8b0d88f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d8b0d88f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d8b0d88f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d8b0d88f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d8b0d88f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d8b0d88f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d8b0d88f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d8b0d88f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energy-auditor.eu-gb.mybluemix.ne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IBM Hack 2019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Topic: Energy Audit for Households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</a:t>
            </a:r>
            <a:endParaRPr/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265500" y="2769000"/>
            <a:ext cx="4045200" cy="16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College: International Institute of Information Technology, Hyderabad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Members: 4</a:t>
            </a:r>
            <a:endParaRPr sz="1800"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4796000" y="724200"/>
            <a:ext cx="41361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    Rohan Chacko			           Zubair Abid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Athreya Chandramouli		AadilMehdi Sanchawala</a:t>
            </a:r>
            <a:endParaRPr sz="1200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200" y="823251"/>
            <a:ext cx="1151850" cy="115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 rotWithShape="1">
          <a:blip r:embed="rId4">
            <a:alphaModFix/>
          </a:blip>
          <a:srcRect b="556" l="0" r="0" t="0"/>
          <a:stretch/>
        </p:blipFill>
        <p:spPr>
          <a:xfrm>
            <a:off x="7418250" y="823250"/>
            <a:ext cx="1151851" cy="1151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 rotWithShape="1">
          <a:blip r:embed="rId5">
            <a:alphaModFix/>
          </a:blip>
          <a:srcRect b="47363" l="65726" r="8768" t="19391"/>
          <a:stretch/>
        </p:blipFill>
        <p:spPr>
          <a:xfrm>
            <a:off x="5045200" y="2813650"/>
            <a:ext cx="1151852" cy="1135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 rotWithShape="1">
          <a:blip r:embed="rId6">
            <a:alphaModFix/>
          </a:blip>
          <a:srcRect b="59465" l="61912" r="24226" t="16965"/>
          <a:stretch/>
        </p:blipFill>
        <p:spPr>
          <a:xfrm>
            <a:off x="7418250" y="2805275"/>
            <a:ext cx="1151852" cy="1151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</a:t>
            </a:r>
            <a:endParaRPr/>
          </a:p>
        </p:txBody>
      </p:sp>
      <p:grpSp>
        <p:nvGrpSpPr>
          <p:cNvPr id="103" name="Google Shape;103;p15"/>
          <p:cNvGrpSpPr/>
          <p:nvPr/>
        </p:nvGrpSpPr>
        <p:grpSpPr>
          <a:xfrm>
            <a:off x="135633" y="1304904"/>
            <a:ext cx="2045304" cy="2644294"/>
            <a:chOff x="431925" y="1304875"/>
            <a:chExt cx="2628925" cy="3416400"/>
          </a:xfrm>
        </p:grpSpPr>
        <p:sp>
          <p:nvSpPr>
            <p:cNvPr id="104" name="Google Shape;104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5"/>
          <p:cNvSpPr txBox="1"/>
          <p:nvPr>
            <p:ph idx="4294967295" type="body"/>
          </p:nvPr>
        </p:nvSpPr>
        <p:spPr>
          <a:xfrm>
            <a:off x="135575" y="1309750"/>
            <a:ext cx="2045400" cy="3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Rohan Chacko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07" name="Google Shape;107;p15"/>
          <p:cNvSpPr txBox="1"/>
          <p:nvPr>
            <p:ph idx="4294967295" type="body"/>
          </p:nvPr>
        </p:nvSpPr>
        <p:spPr>
          <a:xfrm>
            <a:off x="216425" y="1766275"/>
            <a:ext cx="1883700" cy="211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Frontend templating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Deployment on IBM Cloud Foundry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Ensuring code quality</a:t>
            </a:r>
            <a:endParaRPr sz="1200"/>
          </a:p>
        </p:txBody>
      </p:sp>
      <p:sp>
        <p:nvSpPr>
          <p:cNvPr id="108" name="Google Shape;108;p15"/>
          <p:cNvSpPr/>
          <p:nvPr/>
        </p:nvSpPr>
        <p:spPr>
          <a:xfrm>
            <a:off x="6850388" y="1304945"/>
            <a:ext cx="2037000" cy="2644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 txBox="1"/>
          <p:nvPr/>
        </p:nvSpPr>
        <p:spPr>
          <a:xfrm>
            <a:off x="6850404" y="1304945"/>
            <a:ext cx="2040000" cy="359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Zubair Abid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5"/>
          <p:cNvSpPr txBox="1"/>
          <p:nvPr>
            <p:ph idx="4294967295" type="body"/>
          </p:nvPr>
        </p:nvSpPr>
        <p:spPr>
          <a:xfrm>
            <a:off x="6927050" y="1766275"/>
            <a:ext cx="1883700" cy="211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Data Preprocessing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Training the disaggregation prediction model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Ensuring code quality</a:t>
            </a:r>
            <a:endParaRPr sz="1200"/>
          </a:p>
        </p:txBody>
      </p:sp>
      <p:grpSp>
        <p:nvGrpSpPr>
          <p:cNvPr id="111" name="Google Shape;111;p15"/>
          <p:cNvGrpSpPr/>
          <p:nvPr/>
        </p:nvGrpSpPr>
        <p:grpSpPr>
          <a:xfrm>
            <a:off x="2320758" y="1304904"/>
            <a:ext cx="2045304" cy="2644294"/>
            <a:chOff x="431925" y="1304875"/>
            <a:chExt cx="2628925" cy="3416400"/>
          </a:xfrm>
        </p:grpSpPr>
        <p:sp>
          <p:nvSpPr>
            <p:cNvPr id="112" name="Google Shape;112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" name="Google Shape;114;p15"/>
          <p:cNvGrpSpPr/>
          <p:nvPr/>
        </p:nvGrpSpPr>
        <p:grpSpPr>
          <a:xfrm>
            <a:off x="4585583" y="1304904"/>
            <a:ext cx="2045304" cy="2644294"/>
            <a:chOff x="431925" y="1304875"/>
            <a:chExt cx="2628925" cy="3416400"/>
          </a:xfrm>
        </p:grpSpPr>
        <p:sp>
          <p:nvSpPr>
            <p:cNvPr id="115" name="Google Shape;115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" name="Google Shape;117;p15"/>
          <p:cNvSpPr txBox="1"/>
          <p:nvPr>
            <p:ph idx="4294967295" type="body"/>
          </p:nvPr>
        </p:nvSpPr>
        <p:spPr>
          <a:xfrm>
            <a:off x="2320650" y="1309750"/>
            <a:ext cx="2045400" cy="3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AadilMehdi S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18" name="Google Shape;118;p15"/>
          <p:cNvSpPr txBox="1"/>
          <p:nvPr>
            <p:ph idx="4294967295" type="body"/>
          </p:nvPr>
        </p:nvSpPr>
        <p:spPr>
          <a:xfrm>
            <a:off x="4585525" y="1309750"/>
            <a:ext cx="2045400" cy="3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Athreya C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19" name="Google Shape;119;p15"/>
          <p:cNvSpPr txBox="1"/>
          <p:nvPr>
            <p:ph idx="4294967295" type="body"/>
          </p:nvPr>
        </p:nvSpPr>
        <p:spPr>
          <a:xfrm>
            <a:off x="2401000" y="1766275"/>
            <a:ext cx="1883700" cy="211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Backend infrastructure &amp; defining routes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Creating and populating database</a:t>
            </a:r>
            <a:endParaRPr sz="1200"/>
          </a:p>
        </p:txBody>
      </p:sp>
      <p:sp>
        <p:nvSpPr>
          <p:cNvPr id="120" name="Google Shape;120;p15"/>
          <p:cNvSpPr txBox="1"/>
          <p:nvPr>
            <p:ph idx="4294967295" type="body"/>
          </p:nvPr>
        </p:nvSpPr>
        <p:spPr>
          <a:xfrm>
            <a:off x="4666375" y="1766275"/>
            <a:ext cx="1883700" cy="211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Backend infrastructure &amp; defining routes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Data Preprocessing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Training the disaggregation prediction model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type="title"/>
          </p:nvPr>
        </p:nvSpPr>
        <p:spPr>
          <a:xfrm>
            <a:off x="311700" y="410000"/>
            <a:ext cx="39999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126" name="Google Shape;126;p16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Backend: Django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Frontend templating framework: MDB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ML Model training: Keras, Tensorflow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Database: SQLite 3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Deployment: IBM Cloud Bluemix</a:t>
            </a:r>
            <a:endParaRPr/>
          </a:p>
        </p:txBody>
      </p:sp>
      <p:sp>
        <p:nvSpPr>
          <p:cNvPr id="127" name="Google Shape;127;p16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6"/>
          <p:cNvSpPr txBox="1"/>
          <p:nvPr>
            <p:ph type="title"/>
          </p:nvPr>
        </p:nvSpPr>
        <p:spPr>
          <a:xfrm>
            <a:off x="4832400" y="410000"/>
            <a:ext cx="39999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Diagram</a:t>
            </a:r>
            <a:endParaRPr/>
          </a:p>
        </p:txBody>
      </p:sp>
      <p:pic>
        <p:nvPicPr>
          <p:cNvPr id="129" name="Google Shape;129;p16"/>
          <p:cNvPicPr preferRelativeResize="0"/>
          <p:nvPr/>
        </p:nvPicPr>
        <p:blipFill rotWithShape="1">
          <a:blip r:embed="rId3">
            <a:alphaModFix/>
          </a:blip>
          <a:srcRect b="61133" l="0" r="13247" t="0"/>
          <a:stretch/>
        </p:blipFill>
        <p:spPr>
          <a:xfrm>
            <a:off x="4832400" y="1899732"/>
            <a:ext cx="3999900" cy="1344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>
            <a:off x="311700" y="410000"/>
            <a:ext cx="39999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Diagram</a:t>
            </a:r>
            <a:endParaRPr/>
          </a:p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7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 txBox="1"/>
          <p:nvPr>
            <p:ph type="title"/>
          </p:nvPr>
        </p:nvSpPr>
        <p:spPr>
          <a:xfrm>
            <a:off x="4832400" y="410000"/>
            <a:ext cx="39999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Flow</a:t>
            </a:r>
            <a:r>
              <a:rPr lang="en"/>
              <a:t> Diagram</a:t>
            </a:r>
            <a:endParaRPr/>
          </a:p>
        </p:txBody>
      </p:sp>
      <p:pic>
        <p:nvPicPr>
          <p:cNvPr id="138" name="Google Shape;13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6000" y="1191175"/>
            <a:ext cx="4082701" cy="3383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29975"/>
            <a:ext cx="3999899" cy="33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idx="4294967295"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ILMTK UML</a:t>
            </a:r>
            <a:r>
              <a:rPr lang="en"/>
              <a:t> Diagram</a:t>
            </a:r>
            <a:endParaRPr/>
          </a:p>
        </p:txBody>
      </p:sp>
      <p:pic>
        <p:nvPicPr>
          <p:cNvPr id="145" name="Google Shape;14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213" y="1017800"/>
            <a:ext cx="6827579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UI/UX Design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idx="1" type="body"/>
          </p:nvPr>
        </p:nvSpPr>
        <p:spPr>
          <a:xfrm>
            <a:off x="311700" y="459750"/>
            <a:ext cx="8520600" cy="41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/>
              <a:t>We used Material Design for Bootstrap 4 framework (MDB) for creating our UI. MDB allowed us to quickly create beautiful intuitive interfaces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/>
              <a:t>Throughout the design process, we kept usability as our top priority. We wanted to keep a clean, sleek interface so that the user can get their job done without any hassle. Hence, material design was a natural choice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/>
              <a:t>Combining flat material design with the bootstrap framework allowed us to experiment with multiple UI designs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/>
              <a:t>Each web page has a well-defined endpoint and the complete flow from start to end is very intuitive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/>
              <a:t>Number of buttons, links, etc were kept to a minimum to avoid confusion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/>
              <a:t>Data visualization techniques were used appropriately to help the user understand their energy consumption habits. Statistical plots were made using MDB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/>
              <a:t>We have put code comments in necessary places and linted the code to ensure code quality. We have also followed PEP8 standards.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Youtube Video</a:t>
            </a:r>
            <a:endParaRPr/>
          </a:p>
        </p:txBody>
      </p:sp>
      <p:sp>
        <p:nvSpPr>
          <p:cNvPr id="161" name="Google Shape;161;p21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URL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2" name="Google Shape;162;p21"/>
          <p:cNvSpPr txBox="1"/>
          <p:nvPr>
            <p:ph type="title"/>
          </p:nvPr>
        </p:nvSpPr>
        <p:spPr>
          <a:xfrm>
            <a:off x="4927725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Web App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3" name="Google Shape;163;p21"/>
          <p:cNvSpPr txBox="1"/>
          <p:nvPr>
            <p:ph idx="1" type="subTitle"/>
          </p:nvPr>
        </p:nvSpPr>
        <p:spPr>
          <a:xfrm>
            <a:off x="4927725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  <a:hlinkClick r:id="rId3"/>
              </a:rPr>
              <a:t>Link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