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2f3c4196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2f3c4196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f3c419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f3c419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2f3c4196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2f3c4196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f3c4196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f3c4196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f3c4196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f3c4196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f3c4196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f3c4196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NAME: QUIBITS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AADILMEHDI SANCHAWALA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 CHACKO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CAN WE ANALYZE HUNDREDS OF RESUMES AND GET THE BEST PICK OF TALENT IN THE MOST RESOURCE EFFICIENT MANNER?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INITIAL SCREENING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PARSE THOUSANDS OF RESUMES FROM A DATASET AND RANK THEM ACCORDING TO THE BEST FIT FOR THE REQUIRED JOB POSTING BASED ON VARIOUS PARAMETERS.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INTERVIEW ROUND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THEN AUTOMATICALLY GENERATE QUESTIONS BASED ON THE RESUME WHICH WILL BE ANSWERED BY THE POTENTIAL EMPLOYEE AND COMPARE IT WITH THE EXPECTATIONS FOR THE JOB BY THE COMPANY.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PARSE RESUMES FROM THE DATASET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PARSE THE REQUIRED JOB DESCRIPTION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 NEAREST NEIGHBOURS ALGORITHM  FOR THE PARSED TEXT AND PREDICT THE SIMILARITY BETWEEN THE JOB DESCRIPTION AND RESUME BY ASSIGNING A SCORE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SCREEN OUT THE TOP X NUMBER OF CANDIDATES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341100"/>
            <a:ext cx="8520600" cy="4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 THE DATA OF THE CANDIDATE FROM THE RESUME AND DATA AVAILABLE FROM PUBLIC DOMAIN AND MAKE PERSONALISED INTERVIEWS.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GENERATE PERSONALISED INTERVIEW QUESTIONS USING THE JOB DESCRIPTIONS AND THE RESUMES OF THE PROSPECTIVE EMPLOYEE.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BASED ON NATURAL LANGUAGE PROCESSING ALGORITHMS, PROCESS THE ANSWERS TO THE INTERVIEW QUESTIONS AND PREDICT THE PERCENTAGE FIT, FOR THE JOB.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THE SOLUTION TO PROVIDE COMPANIES WITH SOLUTIONS TO TRAIN EMPLOYEES USING THE CHAT BOT.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BY HAVING PERSONALISED CHAT BOTS, WE CAN EMPLOY THE SOLUTION TO CREATE PERSONALISED TRAINING CHATBOTS, TO TRAIN THE EMPLOYEES IN SKILL SETS REQUIRED BY THE COMPANY.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ADVANTAGES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ACTIVE LEARNING AS COMPARED  TO PASSIVE SIT DOWN TRAINING.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BETTER LEARNING AND </a:t>
            </a:r>
            <a:r>
              <a:rPr lang="en" sz="1800"/>
              <a:t>ACQUIREMENT</a:t>
            </a:r>
            <a:r>
              <a:rPr lang="en" sz="1800"/>
              <a:t> OF INTERPERSONAL SKILLS AND EMOTIONAL INTELLIGENCE.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SOLUTIONS TO CREATE WEIGHTED REQUIREMENTS AND ACQUIRE TALENT FROM THE MARKET, BASED ON WHAT YOU WANT RATHER THAN FILL VACANCIES.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TUNE THE PARAMETERS OF THE ALGORITHMS FOR THE QUALITIES, TRAITS AND SKILLS YOU ARE LOOKING FOR AND GET THE CANDIDATES YOU ACTUALLY WANT.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BETTER TALENT ACQUISITION AND </a:t>
            </a:r>
            <a:r>
              <a:rPr lang="en" sz="1800"/>
              <a:t>REDUCED</a:t>
            </a:r>
            <a:r>
              <a:rPr lang="en" sz="1800"/>
              <a:t> BIAS DUE TO THE MACHINE LEARNING </a:t>
            </a:r>
            <a:r>
              <a:rPr lang="en" sz="1800"/>
              <a:t>TECHNIQUES.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 A FRAMEWORK FOR WHAT CANDIDATES THE COMPANY WANTS AND WHY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DRIVEN RECRUITING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