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37BF8E-867B-4DA3-8F48-1894E2AAAA84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41C79486-0396-469C-8E0E-1E6175C8930A}">
      <dgm:prSet/>
      <dgm:spPr/>
      <dgm:t>
        <a:bodyPr/>
        <a:lstStyle/>
        <a:p>
          <a:r>
            <a:rPr lang="en-IN" b="1" dirty="0">
              <a:solidFill>
                <a:schemeClr val="tx1"/>
              </a:solidFill>
            </a:rPr>
            <a:t>Data set details</a:t>
          </a:r>
          <a:endParaRPr lang="en-IN" dirty="0">
            <a:solidFill>
              <a:schemeClr val="tx1"/>
            </a:solidFill>
          </a:endParaRPr>
        </a:p>
      </dgm:t>
    </dgm:pt>
    <dgm:pt modelId="{5F1C168A-E9AE-40E0-B8A6-383A98B20532}" type="parTrans" cxnId="{64F9C1F6-C9D2-4231-A935-89DA826913E8}">
      <dgm:prSet/>
      <dgm:spPr/>
      <dgm:t>
        <a:bodyPr/>
        <a:lstStyle/>
        <a:p>
          <a:endParaRPr lang="en-IN"/>
        </a:p>
      </dgm:t>
    </dgm:pt>
    <dgm:pt modelId="{80FCA0F8-F4DE-46BC-9A25-E0620AD00439}" type="sibTrans" cxnId="{64F9C1F6-C9D2-4231-A935-89DA826913E8}">
      <dgm:prSet/>
      <dgm:spPr/>
      <dgm:t>
        <a:bodyPr/>
        <a:lstStyle/>
        <a:p>
          <a:endParaRPr lang="en-IN"/>
        </a:p>
      </dgm:t>
    </dgm:pt>
    <dgm:pt modelId="{EC440F3C-30C6-4C8F-8C33-3B7377C94F44}">
      <dgm:prSet/>
      <dgm:spPr/>
      <dgm:t>
        <a:bodyPr/>
        <a:lstStyle/>
        <a:p>
          <a:r>
            <a:rPr lang="en-IN" b="1" dirty="0">
              <a:solidFill>
                <a:schemeClr val="tx1"/>
              </a:solidFill>
            </a:rPr>
            <a:t>EDA</a:t>
          </a:r>
          <a:endParaRPr lang="en-IN" dirty="0">
            <a:solidFill>
              <a:schemeClr val="tx1"/>
            </a:solidFill>
          </a:endParaRPr>
        </a:p>
      </dgm:t>
    </dgm:pt>
    <dgm:pt modelId="{5B16A824-B526-4897-A527-354D12CB2614}" type="parTrans" cxnId="{05189C97-8969-474B-8396-A70B95F3DD9C}">
      <dgm:prSet/>
      <dgm:spPr/>
      <dgm:t>
        <a:bodyPr/>
        <a:lstStyle/>
        <a:p>
          <a:endParaRPr lang="en-IN"/>
        </a:p>
      </dgm:t>
    </dgm:pt>
    <dgm:pt modelId="{F202E549-2C91-4247-8429-3F2236A89899}" type="sibTrans" cxnId="{05189C97-8969-474B-8396-A70B95F3DD9C}">
      <dgm:prSet/>
      <dgm:spPr/>
      <dgm:t>
        <a:bodyPr/>
        <a:lstStyle/>
        <a:p>
          <a:endParaRPr lang="en-IN"/>
        </a:p>
      </dgm:t>
    </dgm:pt>
    <dgm:pt modelId="{6089EB6C-E5AD-4358-8E91-69F8B04245CA}">
      <dgm:prSet/>
      <dgm:spPr/>
      <dgm:t>
        <a:bodyPr/>
        <a:lstStyle/>
        <a:p>
          <a:r>
            <a:rPr lang="en-IN" b="1" dirty="0">
              <a:solidFill>
                <a:schemeClr val="tx1"/>
              </a:solidFill>
            </a:rPr>
            <a:t>Model</a:t>
          </a:r>
          <a:r>
            <a:rPr lang="en-IN" b="1" dirty="0"/>
            <a:t> </a:t>
          </a:r>
          <a:r>
            <a:rPr lang="en-IN" b="1" dirty="0">
              <a:solidFill>
                <a:schemeClr val="tx1"/>
              </a:solidFill>
            </a:rPr>
            <a:t>Building</a:t>
          </a:r>
          <a:endParaRPr lang="en-IN" dirty="0">
            <a:solidFill>
              <a:schemeClr val="tx1"/>
            </a:solidFill>
          </a:endParaRPr>
        </a:p>
      </dgm:t>
    </dgm:pt>
    <dgm:pt modelId="{72B78466-2505-4B7C-86CB-B82BF8525977}" type="parTrans" cxnId="{5D0CC848-BEA2-4E12-8128-46F55C518C15}">
      <dgm:prSet/>
      <dgm:spPr/>
      <dgm:t>
        <a:bodyPr/>
        <a:lstStyle/>
        <a:p>
          <a:endParaRPr lang="en-IN"/>
        </a:p>
      </dgm:t>
    </dgm:pt>
    <dgm:pt modelId="{56626890-E583-4753-93D4-3C714E3E1D43}" type="sibTrans" cxnId="{5D0CC848-BEA2-4E12-8128-46F55C518C15}">
      <dgm:prSet/>
      <dgm:spPr/>
      <dgm:t>
        <a:bodyPr/>
        <a:lstStyle/>
        <a:p>
          <a:endParaRPr lang="en-IN"/>
        </a:p>
      </dgm:t>
    </dgm:pt>
    <dgm:pt modelId="{82366198-13F7-4BAF-9F1E-D74375CFD5A5}">
      <dgm:prSet/>
      <dgm:spPr/>
      <dgm:t>
        <a:bodyPr/>
        <a:lstStyle/>
        <a:p>
          <a:r>
            <a:rPr lang="en-IN" b="1" dirty="0">
              <a:solidFill>
                <a:schemeClr val="tx1"/>
              </a:solidFill>
            </a:rPr>
            <a:t>Model</a:t>
          </a:r>
          <a:r>
            <a:rPr lang="en-IN" b="1" dirty="0"/>
            <a:t> </a:t>
          </a:r>
          <a:r>
            <a:rPr lang="en-IN" b="1" dirty="0">
              <a:solidFill>
                <a:schemeClr val="tx1"/>
              </a:solidFill>
            </a:rPr>
            <a:t>Evaluation</a:t>
          </a:r>
          <a:endParaRPr lang="en-IN" dirty="0">
            <a:solidFill>
              <a:schemeClr val="tx1"/>
            </a:solidFill>
          </a:endParaRPr>
        </a:p>
      </dgm:t>
    </dgm:pt>
    <dgm:pt modelId="{95F71740-2A84-407A-B4A1-0768B19FF321}" type="parTrans" cxnId="{5F9C7D82-672D-4A6D-B136-34AD0C576117}">
      <dgm:prSet/>
      <dgm:spPr/>
      <dgm:t>
        <a:bodyPr/>
        <a:lstStyle/>
        <a:p>
          <a:endParaRPr lang="en-IN"/>
        </a:p>
      </dgm:t>
    </dgm:pt>
    <dgm:pt modelId="{04BD6920-75AC-4325-9E92-72CD5B3F4FB9}" type="sibTrans" cxnId="{5F9C7D82-672D-4A6D-B136-34AD0C576117}">
      <dgm:prSet/>
      <dgm:spPr/>
      <dgm:t>
        <a:bodyPr/>
        <a:lstStyle/>
        <a:p>
          <a:endParaRPr lang="en-IN"/>
        </a:p>
      </dgm:t>
    </dgm:pt>
    <dgm:pt modelId="{A99835D1-CFF8-4DC3-B54A-B5582496C856}">
      <dgm:prSet/>
      <dgm:spPr/>
      <dgm:t>
        <a:bodyPr/>
        <a:lstStyle/>
        <a:p>
          <a:r>
            <a:rPr lang="en-IN" b="1" dirty="0">
              <a:solidFill>
                <a:schemeClr val="tx1"/>
              </a:solidFill>
            </a:rPr>
            <a:t>Feedback</a:t>
          </a:r>
          <a:endParaRPr lang="en-IN" dirty="0">
            <a:solidFill>
              <a:schemeClr val="tx1"/>
            </a:solidFill>
          </a:endParaRPr>
        </a:p>
      </dgm:t>
    </dgm:pt>
    <dgm:pt modelId="{AE8E7CCD-29D5-43B4-94BA-4762DC3322FD}" type="parTrans" cxnId="{8753E0D9-A010-47E9-AA33-C12CB238DA2A}">
      <dgm:prSet/>
      <dgm:spPr/>
      <dgm:t>
        <a:bodyPr/>
        <a:lstStyle/>
        <a:p>
          <a:endParaRPr lang="en-IN"/>
        </a:p>
      </dgm:t>
    </dgm:pt>
    <dgm:pt modelId="{C3EA0A08-844D-464C-ADF6-399CF2E2EAF4}" type="sibTrans" cxnId="{8753E0D9-A010-47E9-AA33-C12CB238DA2A}">
      <dgm:prSet/>
      <dgm:spPr/>
      <dgm:t>
        <a:bodyPr/>
        <a:lstStyle/>
        <a:p>
          <a:endParaRPr lang="en-IN"/>
        </a:p>
      </dgm:t>
    </dgm:pt>
    <dgm:pt modelId="{BB421C09-CD0B-47A0-B533-C9F3702A0B6C}">
      <dgm:prSet/>
      <dgm:spPr/>
      <dgm:t>
        <a:bodyPr/>
        <a:lstStyle/>
        <a:p>
          <a:r>
            <a:rPr lang="en-IN" b="1" dirty="0">
              <a:solidFill>
                <a:schemeClr val="tx1"/>
              </a:solidFill>
            </a:rPr>
            <a:t>Deployment</a:t>
          </a:r>
          <a:endParaRPr lang="en-IN" dirty="0">
            <a:solidFill>
              <a:schemeClr val="tx1"/>
            </a:solidFill>
          </a:endParaRPr>
        </a:p>
      </dgm:t>
    </dgm:pt>
    <dgm:pt modelId="{B743833F-DC73-4D7F-96F7-BFBB7C8738A0}" type="parTrans" cxnId="{F1CA5498-49E6-4538-8A8D-30D6E70A0576}">
      <dgm:prSet/>
      <dgm:spPr/>
      <dgm:t>
        <a:bodyPr/>
        <a:lstStyle/>
        <a:p>
          <a:endParaRPr lang="en-IN"/>
        </a:p>
      </dgm:t>
    </dgm:pt>
    <dgm:pt modelId="{80BF7C7F-E132-404F-B111-610C464B2E03}" type="sibTrans" cxnId="{F1CA5498-49E6-4538-8A8D-30D6E70A0576}">
      <dgm:prSet/>
      <dgm:spPr/>
      <dgm:t>
        <a:bodyPr/>
        <a:lstStyle/>
        <a:p>
          <a:endParaRPr lang="en-IN"/>
        </a:p>
      </dgm:t>
    </dgm:pt>
    <dgm:pt modelId="{C3EC2134-5CC6-43BB-84B6-087116B66A87}" type="pres">
      <dgm:prSet presAssocID="{E837BF8E-867B-4DA3-8F48-1894E2AAAA84}" presName="linearFlow" presStyleCnt="0">
        <dgm:presLayoutVars>
          <dgm:dir/>
          <dgm:resizeHandles val="exact"/>
        </dgm:presLayoutVars>
      </dgm:prSet>
      <dgm:spPr/>
    </dgm:pt>
    <dgm:pt modelId="{C602EF2B-77AC-4AAA-8337-F1E42E267988}" type="pres">
      <dgm:prSet presAssocID="{41C79486-0396-469C-8E0E-1E6175C8930A}" presName="composite" presStyleCnt="0"/>
      <dgm:spPr/>
    </dgm:pt>
    <dgm:pt modelId="{CA8360FA-C421-4D9E-9DCD-664D595573BD}" type="pres">
      <dgm:prSet presAssocID="{41C79486-0396-469C-8E0E-1E6175C8930A}" presName="imgShp" presStyleLbl="fgImgPlace1" presStyleIdx="0" presStyleCnt="6"/>
      <dgm:spPr/>
    </dgm:pt>
    <dgm:pt modelId="{56CAACF5-617C-429B-A483-B65FE25C8C80}" type="pres">
      <dgm:prSet presAssocID="{41C79486-0396-469C-8E0E-1E6175C8930A}" presName="txShp" presStyleLbl="node1" presStyleIdx="0" presStyleCnt="6">
        <dgm:presLayoutVars>
          <dgm:bulletEnabled val="1"/>
        </dgm:presLayoutVars>
      </dgm:prSet>
      <dgm:spPr/>
    </dgm:pt>
    <dgm:pt modelId="{996F6780-97CC-4B51-9C00-D72F69CEDD40}" type="pres">
      <dgm:prSet presAssocID="{80FCA0F8-F4DE-46BC-9A25-E0620AD00439}" presName="spacing" presStyleCnt="0"/>
      <dgm:spPr/>
    </dgm:pt>
    <dgm:pt modelId="{B44B3FAD-290A-45DB-A3B6-FD3DFFB0D378}" type="pres">
      <dgm:prSet presAssocID="{EC440F3C-30C6-4C8F-8C33-3B7377C94F44}" presName="composite" presStyleCnt="0"/>
      <dgm:spPr/>
    </dgm:pt>
    <dgm:pt modelId="{5E19400D-A519-4EFE-B9EB-8E9F0E4D5A36}" type="pres">
      <dgm:prSet presAssocID="{EC440F3C-30C6-4C8F-8C33-3B7377C94F44}" presName="imgShp" presStyleLbl="fgImgPlace1" presStyleIdx="1" presStyleCnt="6"/>
      <dgm:spPr/>
    </dgm:pt>
    <dgm:pt modelId="{BC36BF5F-9DA6-46B3-83D5-B772F41069CC}" type="pres">
      <dgm:prSet presAssocID="{EC440F3C-30C6-4C8F-8C33-3B7377C94F44}" presName="txShp" presStyleLbl="node1" presStyleIdx="1" presStyleCnt="6">
        <dgm:presLayoutVars>
          <dgm:bulletEnabled val="1"/>
        </dgm:presLayoutVars>
      </dgm:prSet>
      <dgm:spPr/>
    </dgm:pt>
    <dgm:pt modelId="{637DBFC2-11D9-4EED-BAE4-3BB374F75586}" type="pres">
      <dgm:prSet presAssocID="{F202E549-2C91-4247-8429-3F2236A89899}" presName="spacing" presStyleCnt="0"/>
      <dgm:spPr/>
    </dgm:pt>
    <dgm:pt modelId="{2742D495-3483-46DA-A3BB-CE3BD13EEC41}" type="pres">
      <dgm:prSet presAssocID="{6089EB6C-E5AD-4358-8E91-69F8B04245CA}" presName="composite" presStyleCnt="0"/>
      <dgm:spPr/>
    </dgm:pt>
    <dgm:pt modelId="{8F4360DF-C160-459F-89F7-0CA916C651DA}" type="pres">
      <dgm:prSet presAssocID="{6089EB6C-E5AD-4358-8E91-69F8B04245CA}" presName="imgShp" presStyleLbl="fgImgPlace1" presStyleIdx="2" presStyleCnt="6"/>
      <dgm:spPr/>
    </dgm:pt>
    <dgm:pt modelId="{5BB6DDE4-9A90-4556-B07D-ADA062F8F01B}" type="pres">
      <dgm:prSet presAssocID="{6089EB6C-E5AD-4358-8E91-69F8B04245CA}" presName="txShp" presStyleLbl="node1" presStyleIdx="2" presStyleCnt="6">
        <dgm:presLayoutVars>
          <dgm:bulletEnabled val="1"/>
        </dgm:presLayoutVars>
      </dgm:prSet>
      <dgm:spPr/>
    </dgm:pt>
    <dgm:pt modelId="{E7320013-38A5-4586-B9EA-5D305E13899C}" type="pres">
      <dgm:prSet presAssocID="{56626890-E583-4753-93D4-3C714E3E1D43}" presName="spacing" presStyleCnt="0"/>
      <dgm:spPr/>
    </dgm:pt>
    <dgm:pt modelId="{70C6F768-D74F-4721-81DA-B645D5C37B9A}" type="pres">
      <dgm:prSet presAssocID="{82366198-13F7-4BAF-9F1E-D74375CFD5A5}" presName="composite" presStyleCnt="0"/>
      <dgm:spPr/>
    </dgm:pt>
    <dgm:pt modelId="{9EBE75A7-7583-4254-8963-6E1271362BD4}" type="pres">
      <dgm:prSet presAssocID="{82366198-13F7-4BAF-9F1E-D74375CFD5A5}" presName="imgShp" presStyleLbl="fgImgPlace1" presStyleIdx="3" presStyleCnt="6"/>
      <dgm:spPr/>
    </dgm:pt>
    <dgm:pt modelId="{9C5FC6D2-4074-49E0-94BF-EDC415034A3E}" type="pres">
      <dgm:prSet presAssocID="{82366198-13F7-4BAF-9F1E-D74375CFD5A5}" presName="txShp" presStyleLbl="node1" presStyleIdx="3" presStyleCnt="6">
        <dgm:presLayoutVars>
          <dgm:bulletEnabled val="1"/>
        </dgm:presLayoutVars>
      </dgm:prSet>
      <dgm:spPr/>
    </dgm:pt>
    <dgm:pt modelId="{1101CA81-70E8-495D-8A47-A0751C014FD3}" type="pres">
      <dgm:prSet presAssocID="{04BD6920-75AC-4325-9E92-72CD5B3F4FB9}" presName="spacing" presStyleCnt="0"/>
      <dgm:spPr/>
    </dgm:pt>
    <dgm:pt modelId="{8493A664-13EC-44B5-9E10-F9D561EF7C22}" type="pres">
      <dgm:prSet presAssocID="{A99835D1-CFF8-4DC3-B54A-B5582496C856}" presName="composite" presStyleCnt="0"/>
      <dgm:spPr/>
    </dgm:pt>
    <dgm:pt modelId="{C8A2FCD2-2D3A-4AC7-BA81-E67B7494B0FA}" type="pres">
      <dgm:prSet presAssocID="{A99835D1-CFF8-4DC3-B54A-B5582496C856}" presName="imgShp" presStyleLbl="fgImgPlace1" presStyleIdx="4" presStyleCnt="6"/>
      <dgm:spPr/>
    </dgm:pt>
    <dgm:pt modelId="{3D4D804F-D397-4A3B-A07B-DA91262FE039}" type="pres">
      <dgm:prSet presAssocID="{A99835D1-CFF8-4DC3-B54A-B5582496C856}" presName="txShp" presStyleLbl="node1" presStyleIdx="4" presStyleCnt="6">
        <dgm:presLayoutVars>
          <dgm:bulletEnabled val="1"/>
        </dgm:presLayoutVars>
      </dgm:prSet>
      <dgm:spPr/>
    </dgm:pt>
    <dgm:pt modelId="{8FB4C32A-A2C1-45A4-972C-CC5282D76C25}" type="pres">
      <dgm:prSet presAssocID="{C3EA0A08-844D-464C-ADF6-399CF2E2EAF4}" presName="spacing" presStyleCnt="0"/>
      <dgm:spPr/>
    </dgm:pt>
    <dgm:pt modelId="{57AE83E4-CF31-48C3-877B-075BAE3D4AD4}" type="pres">
      <dgm:prSet presAssocID="{BB421C09-CD0B-47A0-B533-C9F3702A0B6C}" presName="composite" presStyleCnt="0"/>
      <dgm:spPr/>
    </dgm:pt>
    <dgm:pt modelId="{161721BD-B965-4C5F-85F5-A08989E856CB}" type="pres">
      <dgm:prSet presAssocID="{BB421C09-CD0B-47A0-B533-C9F3702A0B6C}" presName="imgShp" presStyleLbl="fgImgPlace1" presStyleIdx="5" presStyleCnt="6"/>
      <dgm:spPr/>
    </dgm:pt>
    <dgm:pt modelId="{B00F4E2A-3DBF-48DF-8462-34EDD205FD0F}" type="pres">
      <dgm:prSet presAssocID="{BB421C09-CD0B-47A0-B533-C9F3702A0B6C}" presName="txShp" presStyleLbl="node1" presStyleIdx="5" presStyleCnt="6">
        <dgm:presLayoutVars>
          <dgm:bulletEnabled val="1"/>
        </dgm:presLayoutVars>
      </dgm:prSet>
      <dgm:spPr/>
    </dgm:pt>
  </dgm:ptLst>
  <dgm:cxnLst>
    <dgm:cxn modelId="{6F23BA21-E4C1-4B3E-AAC7-46EA3253DE8F}" type="presOf" srcId="{82366198-13F7-4BAF-9F1E-D74375CFD5A5}" destId="{9C5FC6D2-4074-49E0-94BF-EDC415034A3E}" srcOrd="0" destOrd="0" presId="urn:microsoft.com/office/officeart/2005/8/layout/vList3"/>
    <dgm:cxn modelId="{5D0CC848-BEA2-4E12-8128-46F55C518C15}" srcId="{E837BF8E-867B-4DA3-8F48-1894E2AAAA84}" destId="{6089EB6C-E5AD-4358-8E91-69F8B04245CA}" srcOrd="2" destOrd="0" parTransId="{72B78466-2505-4B7C-86CB-B82BF8525977}" sibTransId="{56626890-E583-4753-93D4-3C714E3E1D43}"/>
    <dgm:cxn modelId="{E9425C6B-AD7F-4C1C-9584-15B1255F6638}" type="presOf" srcId="{BB421C09-CD0B-47A0-B533-C9F3702A0B6C}" destId="{B00F4E2A-3DBF-48DF-8462-34EDD205FD0F}" srcOrd="0" destOrd="0" presId="urn:microsoft.com/office/officeart/2005/8/layout/vList3"/>
    <dgm:cxn modelId="{5F9C7D82-672D-4A6D-B136-34AD0C576117}" srcId="{E837BF8E-867B-4DA3-8F48-1894E2AAAA84}" destId="{82366198-13F7-4BAF-9F1E-D74375CFD5A5}" srcOrd="3" destOrd="0" parTransId="{95F71740-2A84-407A-B4A1-0768B19FF321}" sibTransId="{04BD6920-75AC-4325-9E92-72CD5B3F4FB9}"/>
    <dgm:cxn modelId="{05189C97-8969-474B-8396-A70B95F3DD9C}" srcId="{E837BF8E-867B-4DA3-8F48-1894E2AAAA84}" destId="{EC440F3C-30C6-4C8F-8C33-3B7377C94F44}" srcOrd="1" destOrd="0" parTransId="{5B16A824-B526-4897-A527-354D12CB2614}" sibTransId="{F202E549-2C91-4247-8429-3F2236A89899}"/>
    <dgm:cxn modelId="{F1CA5498-49E6-4538-8A8D-30D6E70A0576}" srcId="{E837BF8E-867B-4DA3-8F48-1894E2AAAA84}" destId="{BB421C09-CD0B-47A0-B533-C9F3702A0B6C}" srcOrd="5" destOrd="0" parTransId="{B743833F-DC73-4D7F-96F7-BFBB7C8738A0}" sibTransId="{80BF7C7F-E132-404F-B111-610C464B2E03}"/>
    <dgm:cxn modelId="{70B5F3A4-EAFF-4A3F-B283-AA941DC883BF}" type="presOf" srcId="{EC440F3C-30C6-4C8F-8C33-3B7377C94F44}" destId="{BC36BF5F-9DA6-46B3-83D5-B772F41069CC}" srcOrd="0" destOrd="0" presId="urn:microsoft.com/office/officeart/2005/8/layout/vList3"/>
    <dgm:cxn modelId="{0B0232A5-9A82-4747-A4D3-D89345B07065}" type="presOf" srcId="{6089EB6C-E5AD-4358-8E91-69F8B04245CA}" destId="{5BB6DDE4-9A90-4556-B07D-ADA062F8F01B}" srcOrd="0" destOrd="0" presId="urn:microsoft.com/office/officeart/2005/8/layout/vList3"/>
    <dgm:cxn modelId="{EDEF18C4-BB3E-49E0-AED2-0BAC075FA99F}" type="presOf" srcId="{A99835D1-CFF8-4DC3-B54A-B5582496C856}" destId="{3D4D804F-D397-4A3B-A07B-DA91262FE039}" srcOrd="0" destOrd="0" presId="urn:microsoft.com/office/officeart/2005/8/layout/vList3"/>
    <dgm:cxn modelId="{8753E0D9-A010-47E9-AA33-C12CB238DA2A}" srcId="{E837BF8E-867B-4DA3-8F48-1894E2AAAA84}" destId="{A99835D1-CFF8-4DC3-B54A-B5582496C856}" srcOrd="4" destOrd="0" parTransId="{AE8E7CCD-29D5-43B4-94BA-4762DC3322FD}" sibTransId="{C3EA0A08-844D-464C-ADF6-399CF2E2EAF4}"/>
    <dgm:cxn modelId="{63CEB5EB-B875-458B-9FDE-B92A89B67EC6}" type="presOf" srcId="{E837BF8E-867B-4DA3-8F48-1894E2AAAA84}" destId="{C3EC2134-5CC6-43BB-84B6-087116B66A87}" srcOrd="0" destOrd="0" presId="urn:microsoft.com/office/officeart/2005/8/layout/vList3"/>
    <dgm:cxn modelId="{08B56FEC-70CD-440A-8D73-BD77CD9B5525}" type="presOf" srcId="{41C79486-0396-469C-8E0E-1E6175C8930A}" destId="{56CAACF5-617C-429B-A483-B65FE25C8C80}" srcOrd="0" destOrd="0" presId="urn:microsoft.com/office/officeart/2005/8/layout/vList3"/>
    <dgm:cxn modelId="{64F9C1F6-C9D2-4231-A935-89DA826913E8}" srcId="{E837BF8E-867B-4DA3-8F48-1894E2AAAA84}" destId="{41C79486-0396-469C-8E0E-1E6175C8930A}" srcOrd="0" destOrd="0" parTransId="{5F1C168A-E9AE-40E0-B8A6-383A98B20532}" sibTransId="{80FCA0F8-F4DE-46BC-9A25-E0620AD00439}"/>
    <dgm:cxn modelId="{5E1FAEE4-C5B2-4AA4-AA19-29441D8DB522}" type="presParOf" srcId="{C3EC2134-5CC6-43BB-84B6-087116B66A87}" destId="{C602EF2B-77AC-4AAA-8337-F1E42E267988}" srcOrd="0" destOrd="0" presId="urn:microsoft.com/office/officeart/2005/8/layout/vList3"/>
    <dgm:cxn modelId="{10AE4521-31EC-47AF-BE26-225AFEE8E852}" type="presParOf" srcId="{C602EF2B-77AC-4AAA-8337-F1E42E267988}" destId="{CA8360FA-C421-4D9E-9DCD-664D595573BD}" srcOrd="0" destOrd="0" presId="urn:microsoft.com/office/officeart/2005/8/layout/vList3"/>
    <dgm:cxn modelId="{BD3CE014-9176-4C84-B973-E7AE78773ADA}" type="presParOf" srcId="{C602EF2B-77AC-4AAA-8337-F1E42E267988}" destId="{56CAACF5-617C-429B-A483-B65FE25C8C80}" srcOrd="1" destOrd="0" presId="urn:microsoft.com/office/officeart/2005/8/layout/vList3"/>
    <dgm:cxn modelId="{CDD855E3-B90C-44CF-B9AE-28D1A077131A}" type="presParOf" srcId="{C3EC2134-5CC6-43BB-84B6-087116B66A87}" destId="{996F6780-97CC-4B51-9C00-D72F69CEDD40}" srcOrd="1" destOrd="0" presId="urn:microsoft.com/office/officeart/2005/8/layout/vList3"/>
    <dgm:cxn modelId="{F14E4E0D-3A4A-4E7D-A128-A0D9A847FBF4}" type="presParOf" srcId="{C3EC2134-5CC6-43BB-84B6-087116B66A87}" destId="{B44B3FAD-290A-45DB-A3B6-FD3DFFB0D378}" srcOrd="2" destOrd="0" presId="urn:microsoft.com/office/officeart/2005/8/layout/vList3"/>
    <dgm:cxn modelId="{6D0D4A74-03B1-4A99-BD42-DC7C088F28CB}" type="presParOf" srcId="{B44B3FAD-290A-45DB-A3B6-FD3DFFB0D378}" destId="{5E19400D-A519-4EFE-B9EB-8E9F0E4D5A36}" srcOrd="0" destOrd="0" presId="urn:microsoft.com/office/officeart/2005/8/layout/vList3"/>
    <dgm:cxn modelId="{FCCED94F-9FF8-4A12-A605-0EF0D6F582F1}" type="presParOf" srcId="{B44B3FAD-290A-45DB-A3B6-FD3DFFB0D378}" destId="{BC36BF5F-9DA6-46B3-83D5-B772F41069CC}" srcOrd="1" destOrd="0" presId="urn:microsoft.com/office/officeart/2005/8/layout/vList3"/>
    <dgm:cxn modelId="{F06C8F9B-2B78-44B2-8D09-2B038FF4C85F}" type="presParOf" srcId="{C3EC2134-5CC6-43BB-84B6-087116B66A87}" destId="{637DBFC2-11D9-4EED-BAE4-3BB374F75586}" srcOrd="3" destOrd="0" presId="urn:microsoft.com/office/officeart/2005/8/layout/vList3"/>
    <dgm:cxn modelId="{43782E15-6644-4975-9312-CCB368CC405C}" type="presParOf" srcId="{C3EC2134-5CC6-43BB-84B6-087116B66A87}" destId="{2742D495-3483-46DA-A3BB-CE3BD13EEC41}" srcOrd="4" destOrd="0" presId="urn:microsoft.com/office/officeart/2005/8/layout/vList3"/>
    <dgm:cxn modelId="{985092D8-4C73-4342-BE3D-FD35190572AD}" type="presParOf" srcId="{2742D495-3483-46DA-A3BB-CE3BD13EEC41}" destId="{8F4360DF-C160-459F-89F7-0CA916C651DA}" srcOrd="0" destOrd="0" presId="urn:microsoft.com/office/officeart/2005/8/layout/vList3"/>
    <dgm:cxn modelId="{A3CB3FBF-8FCB-4436-A749-F96DC03938B3}" type="presParOf" srcId="{2742D495-3483-46DA-A3BB-CE3BD13EEC41}" destId="{5BB6DDE4-9A90-4556-B07D-ADA062F8F01B}" srcOrd="1" destOrd="0" presId="urn:microsoft.com/office/officeart/2005/8/layout/vList3"/>
    <dgm:cxn modelId="{BE4F0F6F-3AAD-4B05-BCE4-076FCD17845B}" type="presParOf" srcId="{C3EC2134-5CC6-43BB-84B6-087116B66A87}" destId="{E7320013-38A5-4586-B9EA-5D305E13899C}" srcOrd="5" destOrd="0" presId="urn:microsoft.com/office/officeart/2005/8/layout/vList3"/>
    <dgm:cxn modelId="{D6FD0DF9-DDED-4103-A38E-1CE9871BFFD9}" type="presParOf" srcId="{C3EC2134-5CC6-43BB-84B6-087116B66A87}" destId="{70C6F768-D74F-4721-81DA-B645D5C37B9A}" srcOrd="6" destOrd="0" presId="urn:microsoft.com/office/officeart/2005/8/layout/vList3"/>
    <dgm:cxn modelId="{34DCE022-A80C-4AD8-9C10-A9DBC355C66B}" type="presParOf" srcId="{70C6F768-D74F-4721-81DA-B645D5C37B9A}" destId="{9EBE75A7-7583-4254-8963-6E1271362BD4}" srcOrd="0" destOrd="0" presId="urn:microsoft.com/office/officeart/2005/8/layout/vList3"/>
    <dgm:cxn modelId="{DB62102F-75E1-45FE-8ECD-9F24667EDFDD}" type="presParOf" srcId="{70C6F768-D74F-4721-81DA-B645D5C37B9A}" destId="{9C5FC6D2-4074-49E0-94BF-EDC415034A3E}" srcOrd="1" destOrd="0" presId="urn:microsoft.com/office/officeart/2005/8/layout/vList3"/>
    <dgm:cxn modelId="{C3FEBD21-421E-442A-9634-FB9EAC1FE0B4}" type="presParOf" srcId="{C3EC2134-5CC6-43BB-84B6-087116B66A87}" destId="{1101CA81-70E8-495D-8A47-A0751C014FD3}" srcOrd="7" destOrd="0" presId="urn:microsoft.com/office/officeart/2005/8/layout/vList3"/>
    <dgm:cxn modelId="{22C9B33F-CACA-4068-9780-8E5C490BDB41}" type="presParOf" srcId="{C3EC2134-5CC6-43BB-84B6-087116B66A87}" destId="{8493A664-13EC-44B5-9E10-F9D561EF7C22}" srcOrd="8" destOrd="0" presId="urn:microsoft.com/office/officeart/2005/8/layout/vList3"/>
    <dgm:cxn modelId="{6BEE98EF-3DE7-4216-8054-562528F23B20}" type="presParOf" srcId="{8493A664-13EC-44B5-9E10-F9D561EF7C22}" destId="{C8A2FCD2-2D3A-4AC7-BA81-E67B7494B0FA}" srcOrd="0" destOrd="0" presId="urn:microsoft.com/office/officeart/2005/8/layout/vList3"/>
    <dgm:cxn modelId="{1CA0D911-F19E-4377-BA01-00FED4C1F2C7}" type="presParOf" srcId="{8493A664-13EC-44B5-9E10-F9D561EF7C22}" destId="{3D4D804F-D397-4A3B-A07B-DA91262FE039}" srcOrd="1" destOrd="0" presId="urn:microsoft.com/office/officeart/2005/8/layout/vList3"/>
    <dgm:cxn modelId="{DB9AE7F5-79DA-4803-A2D5-DE8646680DDC}" type="presParOf" srcId="{C3EC2134-5CC6-43BB-84B6-087116B66A87}" destId="{8FB4C32A-A2C1-45A4-972C-CC5282D76C25}" srcOrd="9" destOrd="0" presId="urn:microsoft.com/office/officeart/2005/8/layout/vList3"/>
    <dgm:cxn modelId="{6A8A8177-1D92-4450-BE49-39DA38C1A40D}" type="presParOf" srcId="{C3EC2134-5CC6-43BB-84B6-087116B66A87}" destId="{57AE83E4-CF31-48C3-877B-075BAE3D4AD4}" srcOrd="10" destOrd="0" presId="urn:microsoft.com/office/officeart/2005/8/layout/vList3"/>
    <dgm:cxn modelId="{22345680-EECE-4D49-9D76-9392041A4026}" type="presParOf" srcId="{57AE83E4-CF31-48C3-877B-075BAE3D4AD4}" destId="{161721BD-B965-4C5F-85F5-A08989E856CB}" srcOrd="0" destOrd="0" presId="urn:microsoft.com/office/officeart/2005/8/layout/vList3"/>
    <dgm:cxn modelId="{EA2AB45A-3568-4B75-BB3D-4CE3F086D59C}" type="presParOf" srcId="{57AE83E4-CF31-48C3-877B-075BAE3D4AD4}" destId="{B00F4E2A-3DBF-48DF-8462-34EDD205FD0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CAACF5-617C-429B-A483-B65FE25C8C80}">
      <dsp:nvSpPr>
        <dsp:cNvPr id="0" name=""/>
        <dsp:cNvSpPr/>
      </dsp:nvSpPr>
      <dsp:spPr>
        <a:xfrm rot="10800000">
          <a:off x="1569311" y="1770"/>
          <a:ext cx="5716784" cy="51747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194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>
              <a:solidFill>
                <a:schemeClr val="tx1"/>
              </a:solidFill>
            </a:rPr>
            <a:t>Data set details</a:t>
          </a:r>
          <a:endParaRPr lang="en-IN" sz="2400" kern="1200" dirty="0">
            <a:solidFill>
              <a:schemeClr val="tx1"/>
            </a:solidFill>
          </a:endParaRPr>
        </a:p>
      </dsp:txBody>
      <dsp:txXfrm rot="10800000">
        <a:off x="1698681" y="1770"/>
        <a:ext cx="5587414" cy="517479"/>
      </dsp:txXfrm>
    </dsp:sp>
    <dsp:sp modelId="{CA8360FA-C421-4D9E-9DCD-664D595573BD}">
      <dsp:nvSpPr>
        <dsp:cNvPr id="0" name=""/>
        <dsp:cNvSpPr/>
      </dsp:nvSpPr>
      <dsp:spPr>
        <a:xfrm>
          <a:off x="1310572" y="1770"/>
          <a:ext cx="517479" cy="51747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36BF5F-9DA6-46B3-83D5-B772F41069CC}">
      <dsp:nvSpPr>
        <dsp:cNvPr id="0" name=""/>
        <dsp:cNvSpPr/>
      </dsp:nvSpPr>
      <dsp:spPr>
        <a:xfrm rot="10800000">
          <a:off x="1569311" y="673721"/>
          <a:ext cx="5716784" cy="51747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194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>
              <a:solidFill>
                <a:schemeClr val="tx1"/>
              </a:solidFill>
            </a:rPr>
            <a:t>EDA</a:t>
          </a:r>
          <a:endParaRPr lang="en-IN" sz="2400" kern="1200" dirty="0">
            <a:solidFill>
              <a:schemeClr val="tx1"/>
            </a:solidFill>
          </a:endParaRPr>
        </a:p>
      </dsp:txBody>
      <dsp:txXfrm rot="10800000">
        <a:off x="1698681" y="673721"/>
        <a:ext cx="5587414" cy="517479"/>
      </dsp:txXfrm>
    </dsp:sp>
    <dsp:sp modelId="{5E19400D-A519-4EFE-B9EB-8E9F0E4D5A36}">
      <dsp:nvSpPr>
        <dsp:cNvPr id="0" name=""/>
        <dsp:cNvSpPr/>
      </dsp:nvSpPr>
      <dsp:spPr>
        <a:xfrm>
          <a:off x="1310572" y="673721"/>
          <a:ext cx="517479" cy="51747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B6DDE4-9A90-4556-B07D-ADA062F8F01B}">
      <dsp:nvSpPr>
        <dsp:cNvPr id="0" name=""/>
        <dsp:cNvSpPr/>
      </dsp:nvSpPr>
      <dsp:spPr>
        <a:xfrm rot="10800000">
          <a:off x="1569311" y="1345671"/>
          <a:ext cx="5716784" cy="51747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194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>
              <a:solidFill>
                <a:schemeClr val="tx1"/>
              </a:solidFill>
            </a:rPr>
            <a:t>Model</a:t>
          </a:r>
          <a:r>
            <a:rPr lang="en-IN" sz="2400" b="1" kern="1200" dirty="0"/>
            <a:t> </a:t>
          </a:r>
          <a:r>
            <a:rPr lang="en-IN" sz="2400" b="1" kern="1200" dirty="0">
              <a:solidFill>
                <a:schemeClr val="tx1"/>
              </a:solidFill>
            </a:rPr>
            <a:t>Building</a:t>
          </a:r>
          <a:endParaRPr lang="en-IN" sz="2400" kern="1200" dirty="0">
            <a:solidFill>
              <a:schemeClr val="tx1"/>
            </a:solidFill>
          </a:endParaRPr>
        </a:p>
      </dsp:txBody>
      <dsp:txXfrm rot="10800000">
        <a:off x="1698681" y="1345671"/>
        <a:ext cx="5587414" cy="517479"/>
      </dsp:txXfrm>
    </dsp:sp>
    <dsp:sp modelId="{8F4360DF-C160-459F-89F7-0CA916C651DA}">
      <dsp:nvSpPr>
        <dsp:cNvPr id="0" name=""/>
        <dsp:cNvSpPr/>
      </dsp:nvSpPr>
      <dsp:spPr>
        <a:xfrm>
          <a:off x="1310572" y="1345671"/>
          <a:ext cx="517479" cy="51747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5FC6D2-4074-49E0-94BF-EDC415034A3E}">
      <dsp:nvSpPr>
        <dsp:cNvPr id="0" name=""/>
        <dsp:cNvSpPr/>
      </dsp:nvSpPr>
      <dsp:spPr>
        <a:xfrm rot="10800000">
          <a:off x="1569311" y="2017622"/>
          <a:ext cx="5716784" cy="51747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194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>
              <a:solidFill>
                <a:schemeClr val="tx1"/>
              </a:solidFill>
            </a:rPr>
            <a:t>Model</a:t>
          </a:r>
          <a:r>
            <a:rPr lang="en-IN" sz="2400" b="1" kern="1200" dirty="0"/>
            <a:t> </a:t>
          </a:r>
          <a:r>
            <a:rPr lang="en-IN" sz="2400" b="1" kern="1200" dirty="0">
              <a:solidFill>
                <a:schemeClr val="tx1"/>
              </a:solidFill>
            </a:rPr>
            <a:t>Evaluation</a:t>
          </a:r>
          <a:endParaRPr lang="en-IN" sz="2400" kern="1200" dirty="0">
            <a:solidFill>
              <a:schemeClr val="tx1"/>
            </a:solidFill>
          </a:endParaRPr>
        </a:p>
      </dsp:txBody>
      <dsp:txXfrm rot="10800000">
        <a:off x="1698681" y="2017622"/>
        <a:ext cx="5587414" cy="517479"/>
      </dsp:txXfrm>
    </dsp:sp>
    <dsp:sp modelId="{9EBE75A7-7583-4254-8963-6E1271362BD4}">
      <dsp:nvSpPr>
        <dsp:cNvPr id="0" name=""/>
        <dsp:cNvSpPr/>
      </dsp:nvSpPr>
      <dsp:spPr>
        <a:xfrm>
          <a:off x="1310572" y="2017622"/>
          <a:ext cx="517479" cy="51747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4D804F-D397-4A3B-A07B-DA91262FE039}">
      <dsp:nvSpPr>
        <dsp:cNvPr id="0" name=""/>
        <dsp:cNvSpPr/>
      </dsp:nvSpPr>
      <dsp:spPr>
        <a:xfrm rot="10800000">
          <a:off x="1569311" y="2689572"/>
          <a:ext cx="5716784" cy="51747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194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>
              <a:solidFill>
                <a:schemeClr val="tx1"/>
              </a:solidFill>
            </a:rPr>
            <a:t>Feedback</a:t>
          </a:r>
          <a:endParaRPr lang="en-IN" sz="2400" kern="1200" dirty="0">
            <a:solidFill>
              <a:schemeClr val="tx1"/>
            </a:solidFill>
          </a:endParaRPr>
        </a:p>
      </dsp:txBody>
      <dsp:txXfrm rot="10800000">
        <a:off x="1698681" y="2689572"/>
        <a:ext cx="5587414" cy="517479"/>
      </dsp:txXfrm>
    </dsp:sp>
    <dsp:sp modelId="{C8A2FCD2-2D3A-4AC7-BA81-E67B7494B0FA}">
      <dsp:nvSpPr>
        <dsp:cNvPr id="0" name=""/>
        <dsp:cNvSpPr/>
      </dsp:nvSpPr>
      <dsp:spPr>
        <a:xfrm>
          <a:off x="1310572" y="2689572"/>
          <a:ext cx="517479" cy="51747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0F4E2A-3DBF-48DF-8462-34EDD205FD0F}">
      <dsp:nvSpPr>
        <dsp:cNvPr id="0" name=""/>
        <dsp:cNvSpPr/>
      </dsp:nvSpPr>
      <dsp:spPr>
        <a:xfrm rot="10800000">
          <a:off x="1569311" y="3361523"/>
          <a:ext cx="5716784" cy="51747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194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>
              <a:solidFill>
                <a:schemeClr val="tx1"/>
              </a:solidFill>
            </a:rPr>
            <a:t>Deployment</a:t>
          </a:r>
          <a:endParaRPr lang="en-IN" sz="2400" kern="1200" dirty="0">
            <a:solidFill>
              <a:schemeClr val="tx1"/>
            </a:solidFill>
          </a:endParaRPr>
        </a:p>
      </dsp:txBody>
      <dsp:txXfrm rot="10800000">
        <a:off x="1698681" y="3361523"/>
        <a:ext cx="5587414" cy="517479"/>
      </dsp:txXfrm>
    </dsp:sp>
    <dsp:sp modelId="{161721BD-B965-4C5F-85F5-A08989E856CB}">
      <dsp:nvSpPr>
        <dsp:cNvPr id="0" name=""/>
        <dsp:cNvSpPr/>
      </dsp:nvSpPr>
      <dsp:spPr>
        <a:xfrm>
          <a:off x="1310572" y="3361523"/>
          <a:ext cx="517479" cy="51747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3B451-0E91-4EA9-915B-0F387242A9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465221"/>
            <a:ext cx="7766936" cy="1700463"/>
          </a:xfrm>
        </p:spPr>
        <p:txBody>
          <a:bodyPr/>
          <a:lstStyle/>
          <a:p>
            <a:r>
              <a:rPr kumimoji="0" lang="en-IN" sz="54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cO2 Emission of car engine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30DFAD-6CF4-4D31-BD1D-420C3BE332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5988" y="2502569"/>
            <a:ext cx="9550537" cy="4355432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23BDDA-C286-44BE-AC3E-B67C73C1C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88" y="2837059"/>
            <a:ext cx="9669094" cy="338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491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C0B1AF-8203-4029-9A8D-21BF7DEE8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589"/>
            <a:ext cx="12192000" cy="643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237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2753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D2BDD-6B2E-4C37-A444-8F575CDD4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F7AEA-B572-4037-B93F-7B1635AEE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 model the CO2 emissions as a function of several car engine features.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7286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3C107-9075-43D8-BE62-A8A017C27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47668-8D63-4103-90A2-AFE1F1E93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Fundamental goal here is to model the CO2 emissions as a function of several car engine features.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7317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8BE5C-665F-460E-9797-E6AEFA103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Project Flow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59E1926-20BA-4B00-90CC-B1BE1B8581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3967633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2649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3BB21-105A-41A7-95E6-E64EBD641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Data Set Details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D35C9E9-4A3D-4783-AE4A-6E6472A01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700" dirty="0">
                <a:latin typeface="Arial" panose="020B0604020202020204" pitchFamily="34" charset="0"/>
                <a:cs typeface="Arial" panose="020B0604020202020204" pitchFamily="34" charset="0"/>
              </a:rPr>
              <a:t>In this data set there are </a:t>
            </a:r>
            <a:r>
              <a:rPr lang="en-IN" sz="2700" b="1" dirty="0">
                <a:latin typeface="Arial" panose="020B0604020202020204" pitchFamily="34" charset="0"/>
                <a:cs typeface="Arial" panose="020B0604020202020204" pitchFamily="34" charset="0"/>
              </a:rPr>
              <a:t>12 Column </a:t>
            </a:r>
            <a:r>
              <a:rPr lang="en-IN" sz="27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IN" sz="2700" b="1" dirty="0">
                <a:latin typeface="Arial" panose="020B0604020202020204" pitchFamily="34" charset="0"/>
                <a:cs typeface="Arial" panose="020B0604020202020204" pitchFamily="34" charset="0"/>
              </a:rPr>
              <a:t>7385 Rows.</a:t>
            </a:r>
          </a:p>
          <a:p>
            <a:r>
              <a:rPr lang="en-IN" sz="2700" dirty="0">
                <a:latin typeface="Arial" panose="020B0604020202020204" pitchFamily="34" charset="0"/>
                <a:cs typeface="Arial" panose="020B0604020202020204" pitchFamily="34" charset="0"/>
              </a:rPr>
              <a:t>In that way this problem has 12 following variables:</a:t>
            </a:r>
          </a:p>
          <a:p>
            <a:r>
              <a:rPr lang="en-IN" sz="2700" b="1" dirty="0">
                <a:latin typeface="Arial" panose="020B0604020202020204" pitchFamily="34" charset="0"/>
                <a:cs typeface="Arial" panose="020B0604020202020204" pitchFamily="34" charset="0"/>
              </a:rPr>
              <a:t>make</a:t>
            </a:r>
            <a:r>
              <a:rPr lang="en-IN" sz="2700" dirty="0">
                <a:latin typeface="Arial" panose="020B0604020202020204" pitchFamily="34" charset="0"/>
                <a:cs typeface="Arial" panose="020B0604020202020204" pitchFamily="34" charset="0"/>
              </a:rPr>
              <a:t>, car brand under study.</a:t>
            </a:r>
          </a:p>
          <a:p>
            <a:r>
              <a:rPr lang="en-IN" sz="2700" b="1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en-IN" sz="2700" dirty="0">
                <a:latin typeface="Arial" panose="020B0604020202020204" pitchFamily="34" charset="0"/>
                <a:cs typeface="Arial" panose="020B0604020202020204" pitchFamily="34" charset="0"/>
              </a:rPr>
              <a:t>, the specific model of the car.</a:t>
            </a:r>
          </a:p>
          <a:p>
            <a:r>
              <a:rPr lang="en-IN" sz="2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700" b="1" dirty="0" err="1">
                <a:latin typeface="Arial" panose="020B0604020202020204" pitchFamily="34" charset="0"/>
                <a:cs typeface="Arial" panose="020B0604020202020204" pitchFamily="34" charset="0"/>
              </a:rPr>
              <a:t>vehicle_class</a:t>
            </a:r>
            <a:r>
              <a:rPr lang="en-IN" sz="2700" dirty="0">
                <a:latin typeface="Arial" panose="020B0604020202020204" pitchFamily="34" charset="0"/>
                <a:cs typeface="Arial" panose="020B0604020202020204" pitchFamily="34" charset="0"/>
              </a:rPr>
              <a:t>, car body type of the car.</a:t>
            </a:r>
          </a:p>
          <a:p>
            <a:r>
              <a:rPr lang="en-IN" sz="2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700" b="1" dirty="0" err="1">
                <a:latin typeface="Arial" panose="020B0604020202020204" pitchFamily="34" charset="0"/>
                <a:cs typeface="Arial" panose="020B0604020202020204" pitchFamily="34" charset="0"/>
              </a:rPr>
              <a:t>engine_size</a:t>
            </a:r>
            <a:r>
              <a:rPr lang="en-IN" sz="2700" dirty="0">
                <a:latin typeface="Arial" panose="020B0604020202020204" pitchFamily="34" charset="0"/>
                <a:cs typeface="Arial" panose="020B0604020202020204" pitchFamily="34" charset="0"/>
              </a:rPr>
              <a:t>, size of the car engine, in </a:t>
            </a:r>
            <a:r>
              <a:rPr lang="en-IN" sz="2700" dirty="0" err="1">
                <a:latin typeface="Arial" panose="020B0604020202020204" pitchFamily="34" charset="0"/>
                <a:cs typeface="Arial" panose="020B0604020202020204" pitchFamily="34" charset="0"/>
              </a:rPr>
              <a:t>liters</a:t>
            </a:r>
            <a:r>
              <a:rPr lang="en-IN" sz="27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IN" sz="2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700" b="1" dirty="0">
                <a:latin typeface="Arial" panose="020B0604020202020204" pitchFamily="34" charset="0"/>
                <a:cs typeface="Arial" panose="020B0604020202020204" pitchFamily="34" charset="0"/>
              </a:rPr>
              <a:t>cylinders</a:t>
            </a:r>
            <a:r>
              <a:rPr lang="en-IN" sz="2700" dirty="0">
                <a:latin typeface="Arial" panose="020B0604020202020204" pitchFamily="34" charset="0"/>
                <a:cs typeface="Arial" panose="020B0604020202020204" pitchFamily="34" charset="0"/>
              </a:rPr>
              <a:t>, number of cylinders.</a:t>
            </a:r>
          </a:p>
        </p:txBody>
      </p:sp>
    </p:spTree>
    <p:extLst>
      <p:ext uri="{BB962C8B-B14F-4D97-AF65-F5344CB8AC3E}">
        <p14:creationId xmlns:p14="http://schemas.microsoft.com/office/powerpoint/2010/main" val="1664850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AD820-4B84-43E2-9F3C-E840D7D25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851645" y="98611"/>
            <a:ext cx="8148917" cy="788895"/>
          </a:xfrm>
        </p:spPr>
        <p:txBody>
          <a:bodyPr>
            <a:normAutofit/>
          </a:bodyPr>
          <a:lstStyle/>
          <a:p>
            <a:r>
              <a:rPr lang="en-IN" dirty="0"/>
              <a:t>Data set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73A0C-F038-4C63-AD30-C8AF07221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459" y="1255059"/>
            <a:ext cx="8628543" cy="5602940"/>
          </a:xfrm>
        </p:spPr>
        <p:txBody>
          <a:bodyPr>
            <a:noAutofit/>
          </a:bodyPr>
          <a:lstStyle/>
          <a:p>
            <a:r>
              <a:rPr lang="en-IN" sz="2700" dirty="0"/>
              <a:t> </a:t>
            </a:r>
            <a:r>
              <a:rPr lang="en-IN" sz="2700" b="1" dirty="0">
                <a:latin typeface="Arial" panose="020B0604020202020204" pitchFamily="34" charset="0"/>
                <a:cs typeface="Arial" panose="020B0604020202020204" pitchFamily="34" charset="0"/>
              </a:rPr>
              <a:t>transmission</a:t>
            </a:r>
            <a:r>
              <a:rPr lang="en-IN" sz="2700" dirty="0">
                <a:latin typeface="Arial" panose="020B0604020202020204" pitchFamily="34" charset="0"/>
                <a:cs typeface="Arial" panose="020B0604020202020204" pitchFamily="34" charset="0"/>
              </a:rPr>
              <a:t>, “A: for ‘Automatic’, “AM” for ‘Automated Manual’, “AS” for ‘Automatic with Select Shift’, “AV” for ‘Continuously Variable’, “M” for ‘Manual”.</a:t>
            </a:r>
          </a:p>
          <a:p>
            <a:r>
              <a:rPr lang="en-IN" sz="27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700" b="1" dirty="0" err="1">
                <a:latin typeface="Arial" panose="020B0604020202020204" pitchFamily="34" charset="0"/>
                <a:cs typeface="Arial" panose="020B0604020202020204" pitchFamily="34" charset="0"/>
              </a:rPr>
              <a:t>fuel_type</a:t>
            </a:r>
            <a:r>
              <a:rPr lang="en-IN" sz="2700" dirty="0">
                <a:latin typeface="Arial" panose="020B0604020202020204" pitchFamily="34" charset="0"/>
                <a:cs typeface="Arial" panose="020B0604020202020204" pitchFamily="34" charset="0"/>
              </a:rPr>
              <a:t>, “X” for “Regular gasoline”, “Z” for ‘Premium gasoline’, “D” for “Diesel”, “E” for ‘Ethanol (E85)’, “N” for ‘Natural gas’.</a:t>
            </a:r>
          </a:p>
          <a:p>
            <a:r>
              <a:rPr lang="en-IN" sz="2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700" b="1" dirty="0" err="1">
                <a:latin typeface="Arial" panose="020B0604020202020204" pitchFamily="34" charset="0"/>
                <a:cs typeface="Arial" panose="020B0604020202020204" pitchFamily="34" charset="0"/>
              </a:rPr>
              <a:t>fuel_consumption_city</a:t>
            </a:r>
            <a:r>
              <a:rPr lang="en-IN" sz="2700" dirty="0">
                <a:latin typeface="Arial" panose="020B0604020202020204" pitchFamily="34" charset="0"/>
                <a:cs typeface="Arial" panose="020B0604020202020204" pitchFamily="34" charset="0"/>
              </a:rPr>
              <a:t>, City fuel consumption ratings, in </a:t>
            </a:r>
            <a:r>
              <a:rPr lang="en-IN" sz="2700" dirty="0" err="1">
                <a:latin typeface="Arial" panose="020B0604020202020204" pitchFamily="34" charset="0"/>
                <a:cs typeface="Arial" panose="020B0604020202020204" pitchFamily="34" charset="0"/>
              </a:rPr>
              <a:t>liters</a:t>
            </a:r>
            <a:r>
              <a:rPr lang="en-IN" sz="2700" dirty="0">
                <a:latin typeface="Arial" panose="020B0604020202020204" pitchFamily="34" charset="0"/>
                <a:cs typeface="Arial" panose="020B0604020202020204" pitchFamily="34" charset="0"/>
              </a:rPr>
              <a:t> per 100 </a:t>
            </a:r>
            <a:r>
              <a:rPr lang="en-IN" sz="2700" dirty="0" err="1">
                <a:latin typeface="Arial" panose="020B0604020202020204" pitchFamily="34" charset="0"/>
                <a:cs typeface="Arial" panose="020B0604020202020204" pitchFamily="34" charset="0"/>
              </a:rPr>
              <a:t>kilometers</a:t>
            </a:r>
            <a:r>
              <a:rPr lang="en-IN" sz="27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IN" sz="2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700" b="1" dirty="0" err="1">
                <a:latin typeface="Arial" panose="020B0604020202020204" pitchFamily="34" charset="0"/>
                <a:cs typeface="Arial" panose="020B0604020202020204" pitchFamily="34" charset="0"/>
              </a:rPr>
              <a:t>fuel_consumption_hwy</a:t>
            </a:r>
            <a:r>
              <a:rPr lang="en-IN" sz="2700" dirty="0">
                <a:latin typeface="Arial" panose="020B0604020202020204" pitchFamily="34" charset="0"/>
                <a:cs typeface="Arial" panose="020B0604020202020204" pitchFamily="34" charset="0"/>
              </a:rPr>
              <a:t>, Highway fuel consumption ratings, in </a:t>
            </a:r>
            <a:r>
              <a:rPr lang="en-IN" sz="2700" dirty="0" err="1">
                <a:latin typeface="Arial" panose="020B0604020202020204" pitchFamily="34" charset="0"/>
                <a:cs typeface="Arial" panose="020B0604020202020204" pitchFamily="34" charset="0"/>
              </a:rPr>
              <a:t>liters</a:t>
            </a:r>
            <a:r>
              <a:rPr lang="en-IN" sz="2700" dirty="0">
                <a:latin typeface="Arial" panose="020B0604020202020204" pitchFamily="34" charset="0"/>
                <a:cs typeface="Arial" panose="020B0604020202020204" pitchFamily="34" charset="0"/>
              </a:rPr>
              <a:t> per 100 </a:t>
            </a:r>
            <a:r>
              <a:rPr lang="en-IN" sz="2700" dirty="0" err="1">
                <a:latin typeface="Arial" panose="020B0604020202020204" pitchFamily="34" charset="0"/>
                <a:cs typeface="Arial" panose="020B0604020202020204" pitchFamily="34" charset="0"/>
              </a:rPr>
              <a:t>kilometers</a:t>
            </a:r>
            <a:r>
              <a:rPr lang="en-IN" sz="27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2195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540B5-C509-4D24-A051-B1C228745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7529"/>
          </a:xfrm>
        </p:spPr>
        <p:txBody>
          <a:bodyPr>
            <a:normAutofit fontScale="90000"/>
          </a:bodyPr>
          <a:lstStyle/>
          <a:p>
            <a:r>
              <a:rPr lang="en-IN" dirty="0"/>
              <a:t>Data set details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CD4D4-C421-4A07-8191-71EF9DE93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fuel_consumption_comb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(I/100km)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, the combined fuel  consumption rating (55% city, 45% highway), in L/100 km.</a:t>
            </a:r>
          </a:p>
          <a:p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fuel_comsumption_comb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(mpg)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, the combined fuel consumption rating (55% city, 45% highway), in miles per gallon (mpg).</a:t>
            </a:r>
          </a:p>
          <a:p>
            <a:r>
              <a:rPr lang="en-IN" sz="2800" b="1" dirty="0"/>
              <a:t> co2_emissions</a:t>
            </a:r>
            <a:r>
              <a:rPr lang="en-IN" sz="2800" dirty="0"/>
              <a:t>, the tailpipe emissions of carbon dioxide for combined city and highway driving, in grams per </a:t>
            </a:r>
            <a:r>
              <a:rPr lang="en-IN" sz="2800" dirty="0" err="1"/>
              <a:t>kilometer</a:t>
            </a:r>
            <a:r>
              <a:rPr lang="en-IN" sz="2800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3691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2C6CF-FC0A-4B9D-A2C2-75EE99AFC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2316"/>
          </a:xfrm>
        </p:spPr>
        <p:txBody>
          <a:bodyPr/>
          <a:lstStyle/>
          <a:p>
            <a:r>
              <a:rPr lang="en-IN" dirty="0"/>
              <a:t>Data set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B1814-E114-4B62-B092-9ACA4D0E1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64633"/>
            <a:ext cx="8596668" cy="4276730"/>
          </a:xfrm>
        </p:spPr>
        <p:txBody>
          <a:bodyPr>
            <a:normAutofit lnSpcReduction="10000"/>
          </a:bodyPr>
          <a:lstStyle/>
          <a:p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Duplicated Rows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(1112,12)</a:t>
            </a:r>
          </a:p>
          <a:p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Null Values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No Null Value Found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Data Set Contain 3 types of data:</a:t>
            </a:r>
          </a:p>
          <a:p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9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int64</a:t>
            </a:r>
            <a:r>
              <a:rPr lang="en-IN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cylinders, </a:t>
            </a:r>
            <a:r>
              <a:rPr lang="en-IN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fuel_consumption_comb</a:t>
            </a:r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(mpg), co2 emissions.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9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float64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engine_size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fuel_consumption_city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fuel_consumption_hwy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fuel_consumtion_comb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(1/100km)</a:t>
            </a:r>
          </a:p>
          <a:p>
            <a:r>
              <a:rPr lang="en-IN" sz="2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9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en-IN" sz="2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: make, model, 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vehicle_class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, transmissions, 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fuel_type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793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0B20FE-55A5-41C4-8214-3E65D4265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46" y="150990"/>
            <a:ext cx="9785685" cy="685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788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181</TotalTime>
  <Words>424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Times New Roman</vt:lpstr>
      <vt:lpstr>Trebuchet MS</vt:lpstr>
      <vt:lpstr>Wingdings 3</vt:lpstr>
      <vt:lpstr>Facet</vt:lpstr>
      <vt:lpstr>cO2 Emission of car engine</vt:lpstr>
      <vt:lpstr>Business Problem</vt:lpstr>
      <vt:lpstr>Objective</vt:lpstr>
      <vt:lpstr>Project Flow</vt:lpstr>
      <vt:lpstr>Data Set Details</vt:lpstr>
      <vt:lpstr>Data set details</vt:lpstr>
      <vt:lpstr>Data set details </vt:lpstr>
      <vt:lpstr>Data set Details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cO2 Emission of car engine</dc:title>
  <dc:creator>chaurerohan2000@outlook.com</dc:creator>
  <cp:lastModifiedBy>chaurerohan2000@outlook.com</cp:lastModifiedBy>
  <cp:revision>1</cp:revision>
  <dcterms:created xsi:type="dcterms:W3CDTF">2022-04-14T03:40:03Z</dcterms:created>
  <dcterms:modified xsi:type="dcterms:W3CDTF">2022-04-14T06:42:02Z</dcterms:modified>
</cp:coreProperties>
</file>