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SjNjafi8G1nKq/cdpMS6xLvE1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dbcd3197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dbcd319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2dbcd3197e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ce046cfc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ce046cfc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2ce046cfc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ce046cf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ce046cf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2ce046cfc5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dbcd319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dbcd319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2dbcd3197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2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>
            <a:spLocks noGrp="1"/>
          </p:cNvSpPr>
          <p:nvPr>
            <p:ph type="body" idx="1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ft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/>
        </p:nvSpPr>
        <p:spPr>
          <a:xfrm>
            <a:off x="-207390" y="707010"/>
            <a:ext cx="9644565" cy="517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Forecast Gold prices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DS_P – 118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24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 :- 	</a:t>
            </a:r>
            <a:r>
              <a:rPr lang="en-US" sz="2400" b="1" dirty="0" err="1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Dhanya</a:t>
            </a:r>
            <a:endParaRPr lang="en-US" sz="2400" b="1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lang="en-US" dirty="0">
              <a:ea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Date     :-  11/5/2022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lang="en-US" sz="2400" b="1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US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sym typeface="Verdana"/>
              </a:rPr>
              <a:t>Participants :-</a:t>
            </a:r>
          </a:p>
          <a:p>
            <a:pPr algn="just"/>
            <a:r>
              <a:rPr lang="en-US" sz="1600" b="1" i="0" dirty="0"/>
              <a:t>1-  Rohan Chaure		            </a:t>
            </a:r>
          </a:p>
          <a:p>
            <a:pPr algn="just"/>
            <a:r>
              <a:rPr lang="en-US" sz="1600" b="1" i="0" dirty="0"/>
              <a:t>2- </a:t>
            </a:r>
            <a:r>
              <a:rPr lang="en-US" sz="1600" b="1" i="0" dirty="0" err="1"/>
              <a:t>Apeksha</a:t>
            </a:r>
            <a:r>
              <a:rPr lang="en-US" sz="1600" b="1" i="0" dirty="0"/>
              <a:t>  </a:t>
            </a:r>
            <a:r>
              <a:rPr lang="en-US" sz="1600" b="1" i="0" dirty="0" err="1"/>
              <a:t>Kadhe</a:t>
            </a:r>
            <a:r>
              <a:rPr lang="en-US" sz="1600" b="1" i="0" dirty="0"/>
              <a:t>                                                               </a:t>
            </a:r>
          </a:p>
          <a:p>
            <a:pPr algn="just"/>
            <a:r>
              <a:rPr lang="en-US" sz="1600" b="1" i="0" dirty="0"/>
              <a:t>3- Prasad </a:t>
            </a:r>
            <a:r>
              <a:rPr lang="en-US" sz="1600" b="1" i="0" dirty="0" err="1"/>
              <a:t>Bidve</a:t>
            </a:r>
            <a:endParaRPr lang="en-US" sz="1600" b="1" i="0" dirty="0"/>
          </a:p>
          <a:p>
            <a:pPr algn="just"/>
            <a:r>
              <a:rPr lang="en-US" sz="1600" b="1" i="0" dirty="0"/>
              <a:t>4- Renuka </a:t>
            </a:r>
            <a:r>
              <a:rPr lang="en-US" sz="1600" b="1" i="0" dirty="0" err="1"/>
              <a:t>Penshanwar</a:t>
            </a:r>
            <a:endParaRPr lang="en-US" sz="1600" b="1" i="0" dirty="0"/>
          </a:p>
          <a:p>
            <a:pPr algn="just"/>
            <a:r>
              <a:rPr lang="en-US" sz="1600" b="1" i="0" dirty="0"/>
              <a:t>5-  </a:t>
            </a:r>
            <a:r>
              <a:rPr lang="en-US" sz="1600" b="1" i="0" dirty="0" err="1"/>
              <a:t>Viresh</a:t>
            </a:r>
            <a:r>
              <a:rPr lang="en-US" sz="1600" b="1" i="0" dirty="0"/>
              <a:t> </a:t>
            </a:r>
            <a:r>
              <a:rPr lang="en-US" sz="1600" b="1" i="0" dirty="0" err="1"/>
              <a:t>Savalagi</a:t>
            </a:r>
            <a:endParaRPr lang="en-US" sz="1600" b="1" i="0" dirty="0"/>
          </a:p>
          <a:p>
            <a:pPr algn="just"/>
            <a:r>
              <a:rPr lang="en-US" sz="1600" b="1" i="0" dirty="0"/>
              <a:t>6- </a:t>
            </a:r>
            <a:r>
              <a:rPr lang="en-US" sz="1600" b="1" i="0" dirty="0" err="1"/>
              <a:t>Harinandhan</a:t>
            </a:r>
            <a:r>
              <a:rPr lang="en-US" sz="1600" b="1" i="0" dirty="0"/>
              <a:t> k</a:t>
            </a:r>
          </a:p>
          <a:p>
            <a:pPr algn="just"/>
            <a:r>
              <a:rPr lang="en-US" sz="1600" b="1" i="0" dirty="0"/>
              <a:t>7 – Prashant </a:t>
            </a:r>
            <a:r>
              <a:rPr lang="en-US" sz="1600" b="1" i="0" dirty="0" err="1"/>
              <a:t>Lotekar</a:t>
            </a:r>
            <a:endParaRPr lang="en-US" sz="1600" b="1" i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12dbcd3197e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2175"/>
            <a:ext cx="8839201" cy="438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2dbcd3197e_0_14"/>
          <p:cNvSpPr txBox="1"/>
          <p:nvPr/>
        </p:nvSpPr>
        <p:spPr>
          <a:xfrm>
            <a:off x="675225" y="688450"/>
            <a:ext cx="733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                    Year wise outlier detection</a:t>
            </a:r>
            <a:endParaRPr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20299"/>
            <a:ext cx="5085301" cy="53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426" y="1525401"/>
            <a:ext cx="3601498" cy="380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4">
            <a:alphaModFix/>
          </a:blip>
          <a:srcRect r="5793" b="5793"/>
          <a:stretch/>
        </p:blipFill>
        <p:spPr>
          <a:xfrm>
            <a:off x="509600" y="1896388"/>
            <a:ext cx="7911100" cy="23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/>
          <p:nvPr/>
        </p:nvSpPr>
        <p:spPr>
          <a:xfrm>
            <a:off x="850750" y="4506000"/>
            <a:ext cx="7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2"/>
          <p:cNvPicPr preferRelativeResize="0"/>
          <p:nvPr/>
        </p:nvPicPr>
        <p:blipFill rotWithShape="1">
          <a:blip r:embed="rId4">
            <a:alphaModFix/>
          </a:blip>
          <a:srcRect l="940" r="-940"/>
          <a:stretch/>
        </p:blipFill>
        <p:spPr>
          <a:xfrm>
            <a:off x="333375" y="1165470"/>
            <a:ext cx="84772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ce046cfc5_0_2"/>
          <p:cNvSpPr txBox="1">
            <a:spLocks noGrp="1"/>
          </p:cNvSpPr>
          <p:nvPr>
            <p:ph type="body" idx="1"/>
          </p:nvPr>
        </p:nvSpPr>
        <p:spPr>
          <a:xfrm>
            <a:off x="373000" y="675871"/>
            <a:ext cx="7213200" cy="4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/>
              <a:t> </a:t>
            </a: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/>
          </a:p>
        </p:txBody>
      </p:sp>
      <p:pic>
        <p:nvPicPr>
          <p:cNvPr id="284" name="Google Shape;284;g12ce046cfc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52" y="2068976"/>
            <a:ext cx="8297950" cy="27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/>
        </p:nvSpPr>
        <p:spPr>
          <a:xfrm>
            <a:off x="90782" y="305924"/>
            <a:ext cx="3462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sz="2800" b="1">
              <a:solidFill>
                <a:srgbClr val="002776"/>
              </a:solidFill>
            </a:endParaRPr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72125" y="966475"/>
            <a:ext cx="7339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It was difficult to work with date time feature, there was a need for large code to process data-time feature.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There was a constant error in fitting Prophet model with data.</a:t>
            </a:r>
            <a:endParaRPr sz="1800"/>
          </a:p>
        </p:txBody>
      </p:sp>
      <p:sp>
        <p:nvSpPr>
          <p:cNvPr id="299" name="Google Shape;299;p14"/>
          <p:cNvSpPr txBox="1"/>
          <p:nvPr/>
        </p:nvSpPr>
        <p:spPr>
          <a:xfrm>
            <a:off x="172125" y="4402250"/>
            <a:ext cx="7339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We found a separate module for date time object it was helpful in working with date-time feature.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The solution for Prophet model error is to change the feature names according to the documentation, so the algorithm can find the specific columns.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-20236" y="2032740"/>
            <a:ext cx="8979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provided is related to gold prices. The objective is to understand the underlying structure in your dataset and come up with a suitable forecasting model which can effectively forecast gold prices for next 30 days.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forecast model will be used by gold exporting and gold importing companies to understand the metal price movements and accordingly set their revenue expectations.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0" y="1074291"/>
            <a:ext cx="2569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00" y="1127200"/>
            <a:ext cx="8497798" cy="51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"/>
          <p:cNvSpPr txBox="1"/>
          <p:nvPr/>
        </p:nvSpPr>
        <p:spPr>
          <a:xfrm>
            <a:off x="185195" y="937549"/>
            <a:ext cx="5417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that dataset there are 2182 Rows and 2 Columns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range 01-01-2016 to 21-12-2021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data values 2182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value – No null value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that dataset there are two datatypes-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float64(1)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•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object(1)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ce046cfc5_0_10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2ce046cfc5_0_10"/>
          <p:cNvSpPr txBox="1">
            <a:spLocks noGrp="1"/>
          </p:cNvSpPr>
          <p:nvPr>
            <p:ph type="body" idx="1"/>
          </p:nvPr>
        </p:nvSpPr>
        <p:spPr>
          <a:xfrm>
            <a:off x="766800" y="754729"/>
            <a:ext cx="7610400" cy="492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lang="en-US"/>
              <a:t> </a:t>
            </a:r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installed</a:t>
            </a:r>
            <a:endParaRPr sz="2800" b="1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800" b="1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2800" b="1">
              <a:solidFill>
                <a:srgbClr val="00277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fbProphet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2361"/>
            <a:ext cx="8839197" cy="399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38124"/>
            <a:ext cx="8721398" cy="46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199982"/>
            <a:ext cx="8839202" cy="445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dbcd3197e_0_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g12dbcd3197e_0_6"/>
          <p:cNvPicPr preferRelativeResize="0"/>
          <p:nvPr/>
        </p:nvPicPr>
        <p:blipFill rotWithShape="1">
          <a:blip r:embed="rId3">
            <a:alphaModFix/>
          </a:blip>
          <a:srcRect l="-1300" r="1300"/>
          <a:stretch/>
        </p:blipFill>
        <p:spPr>
          <a:xfrm>
            <a:off x="37350" y="1687556"/>
            <a:ext cx="8839202" cy="425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2dbcd3197e_0_6"/>
          <p:cNvSpPr txBox="1"/>
          <p:nvPr/>
        </p:nvSpPr>
        <p:spPr>
          <a:xfrm>
            <a:off x="807600" y="714925"/>
            <a:ext cx="733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                Month wise outlier detection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On-screen Show (4:3)</PresentationFormat>
  <Paragraphs>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Verdana</vt:lpstr>
      <vt:lpstr>Arial</vt:lpstr>
      <vt:lpstr>Noto Sans Symbols</vt:lpstr>
      <vt:lpstr>Century Gothic</vt:lpstr>
      <vt:lpstr>Perception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chaurerohan2000@outlook.com</cp:lastModifiedBy>
  <cp:revision>1</cp:revision>
  <dcterms:created xsi:type="dcterms:W3CDTF">2012-08-17T07:00:49Z</dcterms:created>
  <dcterms:modified xsi:type="dcterms:W3CDTF">2022-05-24T01:33:40Z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