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890F-B505-81E9-1A2D-5AA4E710B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A73EC-69A4-761C-AE9D-22885F39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810B-8978-E866-C892-741EA8A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332A-7C49-D144-3221-9308628F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712F-84FA-F0E3-07FE-6FA07E5E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4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FD8-D560-E9F9-342B-57A923F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0460-A840-DA22-6043-8FEFD6D1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441A-1485-BD05-4607-AB028DA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ECC0-1A7C-1005-20D6-E1EA58BB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2A2F-11D3-2ADE-C829-7B47F3D1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3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95731-30BC-AD0A-0D6B-36EB7C7A6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F186D-6C2F-77B2-0044-774FC81B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429B-F9FD-5C6C-DAEE-8CC243B9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40FA-7EAE-8799-327C-4CBE7E9B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F86B-6B23-9171-B486-B81B683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2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EABD-6853-4209-18FA-750DC17A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3F7A-2181-E125-7D27-ED232FBB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1AD3-7FF1-2311-BF01-154D6D54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F1ED-D3C6-0854-AE10-C54AEE9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43F67-0BC6-4D6C-3BA2-AFFD2A94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4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9907-FDD8-82A6-5EDB-6260810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01433-9504-73DF-262D-2EFC6E25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3E6F-9E10-BA6F-01E4-3F27047D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54EF-5210-4523-F994-C98D2131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CF7-F78F-F9BB-519A-25CA6429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31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19AB-22D2-A6E5-31C9-3B145AA9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F6FF-4C56-DE8D-4C4F-5D48B904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5C8CD-7694-46D2-CA15-AFFF30D7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F2470-8C33-BC6F-35DA-CCC4C652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7C84A-1997-3771-0913-D01763E4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BCDEA-547E-BB84-37A5-EB274ED3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52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ACE4-EB44-D98D-253F-10C23FD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6FF4-4E05-90D3-F85F-5D7CE101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C8055-DBA9-B211-C368-C787837DA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189B5-74CF-BD85-8B6F-F9ACCA7BD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509AB-95DC-DE95-DD99-29B545FB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35D8C-9725-DFCE-66BD-B070590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C5539-90A2-093A-6C8B-7422D952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C6D5C-D278-99FD-651F-187552B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5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8039-27CF-0882-9D7A-9B5D79E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F2CAD-F19B-B6AC-EAF1-3BA7803A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82BC7-C37F-CFB2-498E-86CDCBD7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50485-09B8-66CF-2979-3BFA380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53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7BD75-480A-557B-D3FA-02255F10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FCD15-A42B-B085-A762-2E29FBE2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A09DF-6F56-FF68-A772-0BEBA9F8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98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9F2-4737-DA9F-A311-70429E0F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250A-5691-B7AE-8683-BD16A742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7CF0E-8C43-6B22-DC5F-6D6F2746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C97C-638A-27B2-02ED-B0CE3DEA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BA1B-74A8-C595-7A16-E43F0886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50804-BA43-536A-EAD9-123E436F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61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4CE4-8781-7A7B-1494-CBC1E996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2725F-8888-3A47-17FE-17ED3B8BB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7C536-934E-66F0-E413-157EF5034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101AB-C2CB-B630-B9CA-28D21CB5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FA435-79DE-63B7-41A8-E919BF3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6CC1-7FED-F227-F651-29D62255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94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6">
                <a:lumMod val="75000"/>
              </a:schemeClr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9F24F-9BD1-F65B-3EC6-562244B5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4414-85C4-238A-83BD-CA20CEB4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2ECC-00F7-DCA7-6110-874B4B074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2700-9192-45DD-9238-01F6FAB5AB21}" type="datetimeFigureOut">
              <a:rPr lang="nl-NL" smtClean="0"/>
              <a:t>21-10-2022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A0B2-998D-998C-ABA8-EFDBBE214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B35D-12F4-2956-A6E5-C7B6C13E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5990-1A63-4B5E-B5D2-12F01869BE8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211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54DE5-8D2B-6DC2-09EC-8A83F5C4D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719" y="-417884"/>
            <a:ext cx="9618562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u="sng" dirty="0" err="1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Alles</a:t>
            </a:r>
            <a:r>
              <a:rPr lang="en-US" u="sng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over </a:t>
            </a:r>
            <a:r>
              <a:rPr lang="en-US" u="sng" dirty="0" err="1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EduArte</a:t>
            </a:r>
            <a:endParaRPr lang="nl-NL" u="sng" dirty="0"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9A1349-C02E-78F0-1674-F291E4FD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9716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Door Jack van Bommel </a:t>
            </a:r>
            <a:r>
              <a:rPr lang="en-US" dirty="0" err="1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en</a:t>
            </a:r>
            <a:r>
              <a:rPr lang="en-US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Rohan </a:t>
            </a:r>
            <a:r>
              <a:rPr lang="en-US" dirty="0" err="1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Dayal</a:t>
            </a:r>
            <a:endParaRPr lang="nl-NL" dirty="0"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BB522357-90BF-9C24-8814-63B65CDBC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52" y="3230572"/>
            <a:ext cx="3048695" cy="3048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3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13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CB81-13F5-803E-7CA3-ACA92FE6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51299" y="388274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u="sng" dirty="0" err="1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Inhoudsopgaven</a:t>
            </a:r>
            <a:endParaRPr lang="nl-NL" u="sng" dirty="0"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78E0-B868-F0F7-2CEB-622FAA72D9C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Het rooster op </a:t>
            </a:r>
            <a:r>
              <a:rPr lang="en-US" sz="36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EduArte</a:t>
            </a:r>
            <a:endParaRPr lang="en-US" sz="36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US" sz="3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Wat </a:t>
            </a:r>
            <a:r>
              <a:rPr lang="en-US" sz="36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betekenen</a:t>
            </a:r>
            <a:r>
              <a:rPr lang="en-US" sz="3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de </a:t>
            </a:r>
            <a:r>
              <a:rPr lang="en-US" sz="36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afkortingen</a:t>
            </a:r>
            <a:endParaRPr lang="en-US" sz="36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US" sz="3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Hoe </a:t>
            </a:r>
            <a:r>
              <a:rPr lang="en-US" sz="36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werkt</a:t>
            </a:r>
            <a:r>
              <a:rPr lang="en-US" sz="3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de </a:t>
            </a:r>
            <a:r>
              <a:rPr lang="en-US" sz="36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aanwezigheid</a:t>
            </a:r>
            <a:endParaRPr lang="nl-NL" sz="36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5521ADAD-68F9-78B8-03E5-B06A3DA9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2" y="4022643"/>
            <a:ext cx="3787815" cy="2154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03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4027-CFA0-97C9-4D26-98899C1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148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Het rooster op </a:t>
            </a:r>
            <a:r>
              <a:rPr lang="en-US" u="sng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EduArte</a:t>
            </a:r>
            <a:endParaRPr lang="nl-NL" u="sng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92A3CBF7-093E-8B28-A9EA-F7089EDB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37" y="1771711"/>
            <a:ext cx="6525131" cy="4350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B06C1-FF5B-E0B3-6474-7364C7004B00}"/>
              </a:ext>
            </a:extLst>
          </p:cNvPr>
          <p:cNvSpPr txBox="1"/>
          <p:nvPr/>
        </p:nvSpPr>
        <p:spPr>
          <a:xfrm>
            <a:off x="144732" y="2305615"/>
            <a:ext cx="6294600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Informatie</a:t>
            </a:r>
            <a:r>
              <a:rPr lang="en-US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die je </a:t>
            </a:r>
            <a:r>
              <a:rPr lang="en-US" sz="28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krijgt</a:t>
            </a:r>
            <a:r>
              <a:rPr lang="en-US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Vakken</a:t>
            </a:r>
            <a:endParaRPr lang="en-US" sz="28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Docent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Locatie</a:t>
            </a:r>
            <a:r>
              <a:rPr lang="en-US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8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en</a:t>
            </a:r>
            <a:r>
              <a:rPr lang="en-US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8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lokaal</a:t>
            </a:r>
            <a:endParaRPr lang="en-US" sz="28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Klas</a:t>
            </a:r>
            <a:endParaRPr lang="en-US" sz="28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2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5D74-4E6B-AD34-6D52-B22EC960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Wat </a:t>
            </a:r>
            <a:r>
              <a:rPr lang="en-US" u="sng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betekenen</a:t>
            </a:r>
            <a:r>
              <a:rPr lang="en-US" u="sn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de </a:t>
            </a:r>
            <a:r>
              <a:rPr lang="en-US" u="sng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afkortingen</a:t>
            </a:r>
            <a:r>
              <a:rPr lang="en-US" u="sng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?</a:t>
            </a:r>
            <a:endParaRPr lang="nl-NL" u="sng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E0AE1-F841-E7D2-5A67-DAFCA830C39C}"/>
              </a:ext>
            </a:extLst>
          </p:cNvPr>
          <p:cNvSpPr txBox="1"/>
          <p:nvPr/>
        </p:nvSpPr>
        <p:spPr>
          <a:xfrm>
            <a:off x="-510251" y="2715835"/>
            <a:ext cx="2696901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JLS_250</a:t>
            </a:r>
          </a:p>
          <a:p>
            <a:pPr algn="ctr"/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3.034</a:t>
            </a:r>
          </a:p>
          <a:p>
            <a:pPr algn="ctr"/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SOD</a:t>
            </a:r>
          </a:p>
          <a:p>
            <a:pPr algn="ctr"/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1F</a:t>
            </a:r>
            <a:endParaRPr lang="nl-NL" sz="32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C2D602-7713-A5B0-7AA4-5D233921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1" y="1874702"/>
            <a:ext cx="3602990" cy="4032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DB306A-8B2F-EECB-5206-BE80F906BFC4}"/>
              </a:ext>
            </a:extLst>
          </p:cNvPr>
          <p:cNvSpPr txBox="1"/>
          <p:nvPr/>
        </p:nvSpPr>
        <p:spPr>
          <a:xfrm>
            <a:off x="1790332" y="2701854"/>
            <a:ext cx="6692577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Jan </a:t>
            </a:r>
            <a:r>
              <a:rPr lang="en-US" sz="32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Ligthartstraat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250</a:t>
            </a:r>
          </a:p>
          <a:p>
            <a:pPr algn="ctr"/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Het </a:t>
            </a:r>
            <a:r>
              <a:rPr lang="en-US" sz="32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lokaal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32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en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32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verdieping</a:t>
            </a:r>
            <a:endParaRPr lang="en-US" sz="32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algn="ctr"/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Software Developer</a:t>
            </a:r>
          </a:p>
          <a:p>
            <a:pPr algn="ctr"/>
            <a:r>
              <a:rPr lang="en-US" sz="32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Onze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32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klas</a:t>
            </a:r>
            <a:endParaRPr lang="nl-NL" sz="32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594969-3E1F-01AB-DE3D-04112E07A084}"/>
              </a:ext>
            </a:extLst>
          </p:cNvPr>
          <p:cNvSpPr/>
          <p:nvPr/>
        </p:nvSpPr>
        <p:spPr>
          <a:xfrm>
            <a:off x="1488425" y="3587942"/>
            <a:ext cx="740780" cy="31788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D99-35E4-3F57-B612-39AD5095CB0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Aanwezigheid</a:t>
            </a:r>
            <a:endParaRPr lang="nl-NL" u="sng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D16C33C-D912-FE57-72C3-72CCADDB0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86" y="1852733"/>
            <a:ext cx="6439286" cy="1917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649075-B8D2-2B20-3A79-4574DCC7E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1317"/>
            <a:ext cx="9999466" cy="1588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39B728-A553-F8A7-736E-0E0EC8475F87}"/>
              </a:ext>
            </a:extLst>
          </p:cNvPr>
          <p:cNvSpPr txBox="1"/>
          <p:nvPr/>
        </p:nvSpPr>
        <p:spPr>
          <a:xfrm>
            <a:off x="444662" y="2275754"/>
            <a:ext cx="4606724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Wekelijks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overzicht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met </a:t>
            </a:r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aanwezigheid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en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per </a:t>
            </a:r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individueel</a:t>
            </a:r>
            <a:r>
              <a:rPr lang="en-US" sz="24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2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lesuur</a:t>
            </a:r>
            <a:endParaRPr lang="nl-NL" sz="24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5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F129D6-6542-9A33-B024-F5109178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618" y="1383435"/>
            <a:ext cx="10515600" cy="4091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9900" dirty="0">
                <a:latin typeface="Edwardian Script ITC" panose="030303020407070D0804" pitchFamily="66" charset="0"/>
              </a:rPr>
              <a:t>Fin</a:t>
            </a:r>
            <a:endParaRPr lang="nl-NL" sz="138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9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Cascadia Code SemiLight</vt:lpstr>
      <vt:lpstr>Cascadia Mono ExtraLight</vt:lpstr>
      <vt:lpstr>Edwardian Script ITC</vt:lpstr>
      <vt:lpstr>Office Theme</vt:lpstr>
      <vt:lpstr>Alles over EduArte</vt:lpstr>
      <vt:lpstr>Inhoudsopgaven</vt:lpstr>
      <vt:lpstr>Het rooster op EduArte</vt:lpstr>
      <vt:lpstr>Wat betekenen de afkortingen?</vt:lpstr>
      <vt:lpstr>Aanwezigheid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Alles over EduArte</dc:title>
  <dc:creator>Jack van Bommel</dc:creator>
  <cp:lastModifiedBy>Jack van Bommel</cp:lastModifiedBy>
  <cp:revision>2</cp:revision>
  <dcterms:created xsi:type="dcterms:W3CDTF">2022-10-21T07:31:42Z</dcterms:created>
  <dcterms:modified xsi:type="dcterms:W3CDTF">2022-10-21T08:32:45Z</dcterms:modified>
</cp:coreProperties>
</file>