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60" r:id="rId15"/>
    <p:sldId id="273" r:id="rId16"/>
    <p:sldId id="276" r:id="rId17"/>
    <p:sldId id="261" r:id="rId18"/>
    <p:sldId id="277" r:id="rId19"/>
    <p:sldId id="262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han\Work\KPMG%20AU%20Data%20Analytics\KPMG_VI_New_raw_data_update_task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2.xlsx]Sheet5!PivotTable4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Bike Related</a:t>
            </a:r>
            <a:r>
              <a:rPr lang="en-IN" baseline="0" dirty="0"/>
              <a:t> Purchases by Gender in the last 3 years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24967035878749"/>
          <c:y val="0.28445209375248659"/>
          <c:w val="0.63501355117055081"/>
          <c:h val="0.60337112190677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9856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5-46AB-8C58-EE1EF88E6912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9589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5-46AB-8C58-EE1EF88E69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6737632"/>
        <c:axId val="1096738112"/>
      </c:barChart>
      <c:catAx>
        <c:axId val="109673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738112"/>
        <c:crosses val="autoZero"/>
        <c:auto val="1"/>
        <c:lblAlgn val="ctr"/>
        <c:lblOffset val="100"/>
        <c:noMultiLvlLbl val="0"/>
      </c:catAx>
      <c:valAx>
        <c:axId val="109673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73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Monetary</a:t>
            </a:r>
          </a:p>
        </c:rich>
      </c:tx>
      <c:layout>
        <c:manualLayout>
          <c:xMode val="edge"/>
          <c:yMode val="edge"/>
          <c:x val="0.35929177420403369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'RFM Graphs2'!$D$27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'RFM Graphs2'!$B$28:$B$3519</c:f>
              <c:numCache>
                <c:formatCode>General</c:formatCode>
                <c:ptCount val="3492"/>
                <c:pt idx="0">
                  <c:v>11</c:v>
                </c:pt>
                <c:pt idx="1">
                  <c:v>3</c:v>
                </c:pt>
                <c:pt idx="2">
                  <c:v>7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9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2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6</c:v>
                </c:pt>
                <c:pt idx="23">
                  <c:v>7</c:v>
                </c:pt>
                <c:pt idx="24">
                  <c:v>12</c:v>
                </c:pt>
                <c:pt idx="25">
                  <c:v>2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5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4</c:v>
                </c:pt>
                <c:pt idx="49">
                  <c:v>7</c:v>
                </c:pt>
                <c:pt idx="50">
                  <c:v>8</c:v>
                </c:pt>
                <c:pt idx="51">
                  <c:v>6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6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4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5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3</c:v>
                </c:pt>
                <c:pt idx="96">
                  <c:v>8</c:v>
                </c:pt>
                <c:pt idx="97">
                  <c:v>4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4</c:v>
                </c:pt>
                <c:pt idx="103">
                  <c:v>7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4</c:v>
                </c:pt>
                <c:pt idx="149">
                  <c:v>4</c:v>
                </c:pt>
                <c:pt idx="150">
                  <c:v>7</c:v>
                </c:pt>
                <c:pt idx="151">
                  <c:v>2</c:v>
                </c:pt>
                <c:pt idx="152">
                  <c:v>7</c:v>
                </c:pt>
                <c:pt idx="153">
                  <c:v>5</c:v>
                </c:pt>
                <c:pt idx="154">
                  <c:v>3</c:v>
                </c:pt>
                <c:pt idx="155">
                  <c:v>5</c:v>
                </c:pt>
                <c:pt idx="156">
                  <c:v>3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8</c:v>
                </c:pt>
                <c:pt idx="165">
                  <c:v>7</c:v>
                </c:pt>
                <c:pt idx="166">
                  <c:v>9</c:v>
                </c:pt>
                <c:pt idx="167">
                  <c:v>8</c:v>
                </c:pt>
                <c:pt idx="168">
                  <c:v>3</c:v>
                </c:pt>
                <c:pt idx="169">
                  <c:v>3</c:v>
                </c:pt>
                <c:pt idx="170">
                  <c:v>8</c:v>
                </c:pt>
                <c:pt idx="171">
                  <c:v>7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4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5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2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10</c:v>
                </c:pt>
                <c:pt idx="213">
                  <c:v>5</c:v>
                </c:pt>
                <c:pt idx="214">
                  <c:v>8</c:v>
                </c:pt>
                <c:pt idx="215">
                  <c:v>4</c:v>
                </c:pt>
                <c:pt idx="216">
                  <c:v>7</c:v>
                </c:pt>
                <c:pt idx="217">
                  <c:v>4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6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9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5</c:v>
                </c:pt>
                <c:pt idx="243">
                  <c:v>3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6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11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6</c:v>
                </c:pt>
                <c:pt idx="275">
                  <c:v>6</c:v>
                </c:pt>
                <c:pt idx="276">
                  <c:v>3</c:v>
                </c:pt>
                <c:pt idx="277">
                  <c:v>1</c:v>
                </c:pt>
                <c:pt idx="278">
                  <c:v>6</c:v>
                </c:pt>
                <c:pt idx="279">
                  <c:v>10</c:v>
                </c:pt>
                <c:pt idx="280">
                  <c:v>4</c:v>
                </c:pt>
                <c:pt idx="281">
                  <c:v>2</c:v>
                </c:pt>
                <c:pt idx="282">
                  <c:v>5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9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9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1</c:v>
                </c:pt>
                <c:pt idx="302">
                  <c:v>3</c:v>
                </c:pt>
                <c:pt idx="303">
                  <c:v>9</c:v>
                </c:pt>
                <c:pt idx="304">
                  <c:v>6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5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4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11</c:v>
                </c:pt>
                <c:pt idx="322">
                  <c:v>6</c:v>
                </c:pt>
                <c:pt idx="323">
                  <c:v>5</c:v>
                </c:pt>
                <c:pt idx="324">
                  <c:v>6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2</c:v>
                </c:pt>
                <c:pt idx="332">
                  <c:v>6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3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4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5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11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6</c:v>
                </c:pt>
                <c:pt idx="395">
                  <c:v>6</c:v>
                </c:pt>
                <c:pt idx="396">
                  <c:v>5</c:v>
                </c:pt>
                <c:pt idx="397">
                  <c:v>6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5</c:v>
                </c:pt>
                <c:pt idx="403">
                  <c:v>8</c:v>
                </c:pt>
                <c:pt idx="404">
                  <c:v>6</c:v>
                </c:pt>
                <c:pt idx="405">
                  <c:v>5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7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8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1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5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6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5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3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3</c:v>
                </c:pt>
                <c:pt idx="501">
                  <c:v>4</c:v>
                </c:pt>
                <c:pt idx="502">
                  <c:v>3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7</c:v>
                </c:pt>
                <c:pt idx="507">
                  <c:v>4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8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5</c:v>
                </c:pt>
                <c:pt idx="531">
                  <c:v>5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3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6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6</c:v>
                </c:pt>
                <c:pt idx="585">
                  <c:v>3</c:v>
                </c:pt>
                <c:pt idx="586">
                  <c:v>6</c:v>
                </c:pt>
                <c:pt idx="587">
                  <c:v>5</c:v>
                </c:pt>
                <c:pt idx="588">
                  <c:v>3</c:v>
                </c:pt>
                <c:pt idx="589">
                  <c:v>11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4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7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3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4</c:v>
                </c:pt>
                <c:pt idx="664">
                  <c:v>7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3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5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6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4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6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9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8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9</c:v>
                </c:pt>
                <c:pt idx="729">
                  <c:v>7</c:v>
                </c:pt>
                <c:pt idx="730">
                  <c:v>4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5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4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8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3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3</c:v>
                </c:pt>
                <c:pt idx="778">
                  <c:v>4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5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2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3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9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6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11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3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4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5</c:v>
                </c:pt>
                <c:pt idx="866">
                  <c:v>6</c:v>
                </c:pt>
                <c:pt idx="867">
                  <c:v>7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5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6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3</c:v>
                </c:pt>
                <c:pt idx="911">
                  <c:v>5</c:v>
                </c:pt>
                <c:pt idx="912">
                  <c:v>5</c:v>
                </c:pt>
                <c:pt idx="913">
                  <c:v>4</c:v>
                </c:pt>
                <c:pt idx="914">
                  <c:v>8</c:v>
                </c:pt>
                <c:pt idx="915">
                  <c:v>5</c:v>
                </c:pt>
                <c:pt idx="916">
                  <c:v>9</c:v>
                </c:pt>
                <c:pt idx="917">
                  <c:v>6</c:v>
                </c:pt>
                <c:pt idx="918">
                  <c:v>7</c:v>
                </c:pt>
                <c:pt idx="919">
                  <c:v>1</c:v>
                </c:pt>
                <c:pt idx="920">
                  <c:v>7</c:v>
                </c:pt>
                <c:pt idx="921">
                  <c:v>8</c:v>
                </c:pt>
                <c:pt idx="922">
                  <c:v>9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2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7</c:v>
                </c:pt>
                <c:pt idx="932">
                  <c:v>7</c:v>
                </c:pt>
                <c:pt idx="933">
                  <c:v>11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2</c:v>
                </c:pt>
                <c:pt idx="940">
                  <c:v>6</c:v>
                </c:pt>
                <c:pt idx="941">
                  <c:v>7</c:v>
                </c:pt>
                <c:pt idx="942">
                  <c:v>7</c:v>
                </c:pt>
                <c:pt idx="943">
                  <c:v>8</c:v>
                </c:pt>
                <c:pt idx="944">
                  <c:v>5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3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6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8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4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4</c:v>
                </c:pt>
                <c:pt idx="987">
                  <c:v>7</c:v>
                </c:pt>
                <c:pt idx="988">
                  <c:v>6</c:v>
                </c:pt>
                <c:pt idx="989">
                  <c:v>1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5</c:v>
                </c:pt>
                <c:pt idx="994">
                  <c:v>7</c:v>
                </c:pt>
                <c:pt idx="995">
                  <c:v>2</c:v>
                </c:pt>
                <c:pt idx="996">
                  <c:v>9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6</c:v>
                </c:pt>
                <c:pt idx="1005">
                  <c:v>4</c:v>
                </c:pt>
                <c:pt idx="1006">
                  <c:v>4</c:v>
                </c:pt>
                <c:pt idx="1007">
                  <c:v>3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8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8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7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3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6</c:v>
                </c:pt>
                <c:pt idx="1073">
                  <c:v>12</c:v>
                </c:pt>
                <c:pt idx="1074">
                  <c:v>6</c:v>
                </c:pt>
                <c:pt idx="1075">
                  <c:v>5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10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3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5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6</c:v>
                </c:pt>
                <c:pt idx="1117">
                  <c:v>5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7</c:v>
                </c:pt>
                <c:pt idx="1129">
                  <c:v>8</c:v>
                </c:pt>
                <c:pt idx="1130">
                  <c:v>5</c:v>
                </c:pt>
                <c:pt idx="1131">
                  <c:v>7</c:v>
                </c:pt>
                <c:pt idx="1132">
                  <c:v>3</c:v>
                </c:pt>
                <c:pt idx="1133">
                  <c:v>5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11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5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6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3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8</c:v>
                </c:pt>
                <c:pt idx="1198">
                  <c:v>3</c:v>
                </c:pt>
                <c:pt idx="1199">
                  <c:v>2</c:v>
                </c:pt>
                <c:pt idx="1200">
                  <c:v>1</c:v>
                </c:pt>
                <c:pt idx="1201">
                  <c:v>1</c:v>
                </c:pt>
                <c:pt idx="1202">
                  <c:v>7</c:v>
                </c:pt>
                <c:pt idx="1203">
                  <c:v>2</c:v>
                </c:pt>
                <c:pt idx="1204">
                  <c:v>6</c:v>
                </c:pt>
                <c:pt idx="1205">
                  <c:v>5</c:v>
                </c:pt>
                <c:pt idx="1206">
                  <c:v>2</c:v>
                </c:pt>
                <c:pt idx="1207">
                  <c:v>8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7</c:v>
                </c:pt>
                <c:pt idx="1221">
                  <c:v>7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7</c:v>
                </c:pt>
                <c:pt idx="1232">
                  <c:v>3</c:v>
                </c:pt>
                <c:pt idx="1233">
                  <c:v>5</c:v>
                </c:pt>
                <c:pt idx="1234">
                  <c:v>10</c:v>
                </c:pt>
                <c:pt idx="1235">
                  <c:v>4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2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9</c:v>
                </c:pt>
                <c:pt idx="1270">
                  <c:v>3</c:v>
                </c:pt>
                <c:pt idx="1271">
                  <c:v>9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7</c:v>
                </c:pt>
                <c:pt idx="1283">
                  <c:v>7</c:v>
                </c:pt>
                <c:pt idx="1284">
                  <c:v>7</c:v>
                </c:pt>
                <c:pt idx="1285">
                  <c:v>4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6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5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3</c:v>
                </c:pt>
                <c:pt idx="1309">
                  <c:v>4</c:v>
                </c:pt>
                <c:pt idx="1310">
                  <c:v>7</c:v>
                </c:pt>
                <c:pt idx="1311">
                  <c:v>5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3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7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4</c:v>
                </c:pt>
                <c:pt idx="1340">
                  <c:v>3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8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9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6</c:v>
                </c:pt>
                <c:pt idx="1359">
                  <c:v>2</c:v>
                </c:pt>
                <c:pt idx="1360">
                  <c:v>7</c:v>
                </c:pt>
                <c:pt idx="1361">
                  <c:v>4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3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8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2</c:v>
                </c:pt>
                <c:pt idx="1390">
                  <c:v>4</c:v>
                </c:pt>
                <c:pt idx="1391">
                  <c:v>2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4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4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7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5</c:v>
                </c:pt>
                <c:pt idx="1424">
                  <c:v>10</c:v>
                </c:pt>
                <c:pt idx="1425">
                  <c:v>6</c:v>
                </c:pt>
                <c:pt idx="1426">
                  <c:v>5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10</c:v>
                </c:pt>
                <c:pt idx="1435">
                  <c:v>3</c:v>
                </c:pt>
                <c:pt idx="1436">
                  <c:v>6</c:v>
                </c:pt>
                <c:pt idx="1437">
                  <c:v>2</c:v>
                </c:pt>
                <c:pt idx="1438">
                  <c:v>2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6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4</c:v>
                </c:pt>
                <c:pt idx="1452">
                  <c:v>4</c:v>
                </c:pt>
                <c:pt idx="1453">
                  <c:v>6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5</c:v>
                </c:pt>
                <c:pt idx="1459">
                  <c:v>5</c:v>
                </c:pt>
                <c:pt idx="1460">
                  <c:v>6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6</c:v>
                </c:pt>
                <c:pt idx="1465">
                  <c:v>6</c:v>
                </c:pt>
                <c:pt idx="1466">
                  <c:v>7</c:v>
                </c:pt>
                <c:pt idx="1467">
                  <c:v>4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7</c:v>
                </c:pt>
                <c:pt idx="1472">
                  <c:v>2</c:v>
                </c:pt>
                <c:pt idx="1473">
                  <c:v>9</c:v>
                </c:pt>
                <c:pt idx="1474">
                  <c:v>7</c:v>
                </c:pt>
                <c:pt idx="1475">
                  <c:v>5</c:v>
                </c:pt>
                <c:pt idx="1476">
                  <c:v>9</c:v>
                </c:pt>
                <c:pt idx="1477">
                  <c:v>8</c:v>
                </c:pt>
                <c:pt idx="1478">
                  <c:v>12</c:v>
                </c:pt>
                <c:pt idx="1479">
                  <c:v>8</c:v>
                </c:pt>
                <c:pt idx="1480">
                  <c:v>4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1</c:v>
                </c:pt>
                <c:pt idx="1485">
                  <c:v>4</c:v>
                </c:pt>
                <c:pt idx="1486">
                  <c:v>4</c:v>
                </c:pt>
                <c:pt idx="1487">
                  <c:v>3</c:v>
                </c:pt>
                <c:pt idx="1488">
                  <c:v>7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8</c:v>
                </c:pt>
                <c:pt idx="1500">
                  <c:v>5</c:v>
                </c:pt>
                <c:pt idx="1501">
                  <c:v>4</c:v>
                </c:pt>
                <c:pt idx="1502">
                  <c:v>10</c:v>
                </c:pt>
                <c:pt idx="1503">
                  <c:v>3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3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4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5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5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5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6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6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4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7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11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3</c:v>
                </c:pt>
                <c:pt idx="1593">
                  <c:v>11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4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6</c:v>
                </c:pt>
                <c:pt idx="1611">
                  <c:v>5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4</c:v>
                </c:pt>
                <c:pt idx="1628">
                  <c:v>1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7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4</c:v>
                </c:pt>
                <c:pt idx="1650">
                  <c:v>4</c:v>
                </c:pt>
                <c:pt idx="1651">
                  <c:v>3</c:v>
                </c:pt>
                <c:pt idx="1652">
                  <c:v>6</c:v>
                </c:pt>
                <c:pt idx="1653">
                  <c:v>5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7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11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4</c:v>
                </c:pt>
                <c:pt idx="1689">
                  <c:v>6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7</c:v>
                </c:pt>
                <c:pt idx="1696">
                  <c:v>6</c:v>
                </c:pt>
                <c:pt idx="1697">
                  <c:v>5</c:v>
                </c:pt>
                <c:pt idx="1698">
                  <c:v>6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8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8</c:v>
                </c:pt>
                <c:pt idx="1719">
                  <c:v>5</c:v>
                </c:pt>
                <c:pt idx="1720">
                  <c:v>4</c:v>
                </c:pt>
                <c:pt idx="1721">
                  <c:v>7</c:v>
                </c:pt>
                <c:pt idx="1722">
                  <c:v>6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4</c:v>
                </c:pt>
                <c:pt idx="1732">
                  <c:v>6</c:v>
                </c:pt>
                <c:pt idx="1733">
                  <c:v>3</c:v>
                </c:pt>
                <c:pt idx="1734">
                  <c:v>4</c:v>
                </c:pt>
                <c:pt idx="1735">
                  <c:v>4</c:v>
                </c:pt>
                <c:pt idx="1736">
                  <c:v>8</c:v>
                </c:pt>
                <c:pt idx="1737">
                  <c:v>3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6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1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10</c:v>
                </c:pt>
                <c:pt idx="1770">
                  <c:v>4</c:v>
                </c:pt>
                <c:pt idx="1771">
                  <c:v>6</c:v>
                </c:pt>
                <c:pt idx="1772">
                  <c:v>6</c:v>
                </c:pt>
                <c:pt idx="1773">
                  <c:v>6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4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3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9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7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3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4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5</c:v>
                </c:pt>
                <c:pt idx="1860">
                  <c:v>10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5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10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5</c:v>
                </c:pt>
                <c:pt idx="1889">
                  <c:v>7</c:v>
                </c:pt>
                <c:pt idx="1890">
                  <c:v>4</c:v>
                </c:pt>
                <c:pt idx="1891">
                  <c:v>5</c:v>
                </c:pt>
                <c:pt idx="1892">
                  <c:v>3</c:v>
                </c:pt>
                <c:pt idx="1893">
                  <c:v>7</c:v>
                </c:pt>
                <c:pt idx="1894">
                  <c:v>6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5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1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8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6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5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8</c:v>
                </c:pt>
                <c:pt idx="1951">
                  <c:v>3</c:v>
                </c:pt>
                <c:pt idx="1952">
                  <c:v>4</c:v>
                </c:pt>
                <c:pt idx="1953">
                  <c:v>10</c:v>
                </c:pt>
                <c:pt idx="1954">
                  <c:v>4</c:v>
                </c:pt>
                <c:pt idx="1955">
                  <c:v>8</c:v>
                </c:pt>
                <c:pt idx="1956">
                  <c:v>3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5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4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8</c:v>
                </c:pt>
                <c:pt idx="1987">
                  <c:v>10</c:v>
                </c:pt>
                <c:pt idx="1988">
                  <c:v>10</c:v>
                </c:pt>
                <c:pt idx="1989">
                  <c:v>8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3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9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5</c:v>
                </c:pt>
                <c:pt idx="2014">
                  <c:v>7</c:v>
                </c:pt>
                <c:pt idx="2015">
                  <c:v>8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6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1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8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2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9</c:v>
                </c:pt>
                <c:pt idx="2117">
                  <c:v>3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5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1</c:v>
                </c:pt>
                <c:pt idx="2131">
                  <c:v>4</c:v>
                </c:pt>
                <c:pt idx="2132">
                  <c:v>4</c:v>
                </c:pt>
                <c:pt idx="2133">
                  <c:v>7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4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6</c:v>
                </c:pt>
                <c:pt idx="2147">
                  <c:v>9</c:v>
                </c:pt>
                <c:pt idx="2148">
                  <c:v>7</c:v>
                </c:pt>
                <c:pt idx="2149">
                  <c:v>6</c:v>
                </c:pt>
                <c:pt idx="2150">
                  <c:v>11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4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5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5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4</c:v>
                </c:pt>
                <c:pt idx="2188">
                  <c:v>4</c:v>
                </c:pt>
                <c:pt idx="2189">
                  <c:v>8</c:v>
                </c:pt>
                <c:pt idx="2190">
                  <c:v>5</c:v>
                </c:pt>
                <c:pt idx="2191">
                  <c:v>5</c:v>
                </c:pt>
                <c:pt idx="2192">
                  <c:v>3</c:v>
                </c:pt>
                <c:pt idx="2193">
                  <c:v>3</c:v>
                </c:pt>
                <c:pt idx="2194">
                  <c:v>4</c:v>
                </c:pt>
                <c:pt idx="2195">
                  <c:v>2</c:v>
                </c:pt>
                <c:pt idx="2196">
                  <c:v>7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3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7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7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6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4</c:v>
                </c:pt>
                <c:pt idx="2248">
                  <c:v>6</c:v>
                </c:pt>
                <c:pt idx="2249">
                  <c:v>5</c:v>
                </c:pt>
                <c:pt idx="2250">
                  <c:v>2</c:v>
                </c:pt>
                <c:pt idx="2251">
                  <c:v>3</c:v>
                </c:pt>
                <c:pt idx="2252">
                  <c:v>5</c:v>
                </c:pt>
                <c:pt idx="2253">
                  <c:v>6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8</c:v>
                </c:pt>
                <c:pt idx="2275">
                  <c:v>5</c:v>
                </c:pt>
                <c:pt idx="2276">
                  <c:v>6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4</c:v>
                </c:pt>
                <c:pt idx="2285">
                  <c:v>5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6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6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4</c:v>
                </c:pt>
                <c:pt idx="2320">
                  <c:v>5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8</c:v>
                </c:pt>
                <c:pt idx="2335">
                  <c:v>9</c:v>
                </c:pt>
                <c:pt idx="2336">
                  <c:v>7</c:v>
                </c:pt>
                <c:pt idx="2337">
                  <c:v>2</c:v>
                </c:pt>
                <c:pt idx="2338">
                  <c:v>3</c:v>
                </c:pt>
                <c:pt idx="2339">
                  <c:v>6</c:v>
                </c:pt>
                <c:pt idx="2340">
                  <c:v>4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4</c:v>
                </c:pt>
                <c:pt idx="2346">
                  <c:v>7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6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3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6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6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4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5</c:v>
                </c:pt>
                <c:pt idx="2400">
                  <c:v>5</c:v>
                </c:pt>
                <c:pt idx="2401">
                  <c:v>4</c:v>
                </c:pt>
                <c:pt idx="2402">
                  <c:v>5</c:v>
                </c:pt>
                <c:pt idx="2403">
                  <c:v>3</c:v>
                </c:pt>
                <c:pt idx="2404">
                  <c:v>7</c:v>
                </c:pt>
                <c:pt idx="2405">
                  <c:v>6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3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6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8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5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5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10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9</c:v>
                </c:pt>
                <c:pt idx="2461">
                  <c:v>5</c:v>
                </c:pt>
                <c:pt idx="2462">
                  <c:v>5</c:v>
                </c:pt>
                <c:pt idx="2463">
                  <c:v>9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7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6</c:v>
                </c:pt>
                <c:pt idx="2474">
                  <c:v>6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5</c:v>
                </c:pt>
                <c:pt idx="2480">
                  <c:v>5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4</c:v>
                </c:pt>
                <c:pt idx="2486">
                  <c:v>5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7</c:v>
                </c:pt>
                <c:pt idx="2518">
                  <c:v>9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6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4</c:v>
                </c:pt>
                <c:pt idx="2549">
                  <c:v>5</c:v>
                </c:pt>
                <c:pt idx="2550">
                  <c:v>5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6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9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5</c:v>
                </c:pt>
                <c:pt idx="2594">
                  <c:v>6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7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4</c:v>
                </c:pt>
                <c:pt idx="2619">
                  <c:v>4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8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9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8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8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8</c:v>
                </c:pt>
                <c:pt idx="2697">
                  <c:v>7</c:v>
                </c:pt>
                <c:pt idx="2698">
                  <c:v>3</c:v>
                </c:pt>
                <c:pt idx="2699">
                  <c:v>8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2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9</c:v>
                </c:pt>
                <c:pt idx="2712">
                  <c:v>7</c:v>
                </c:pt>
                <c:pt idx="2713">
                  <c:v>3</c:v>
                </c:pt>
                <c:pt idx="2714">
                  <c:v>4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9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9</c:v>
                </c:pt>
                <c:pt idx="2727">
                  <c:v>9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8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11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5</c:v>
                </c:pt>
                <c:pt idx="2754">
                  <c:v>4</c:v>
                </c:pt>
                <c:pt idx="2755">
                  <c:v>9</c:v>
                </c:pt>
                <c:pt idx="2756">
                  <c:v>9</c:v>
                </c:pt>
                <c:pt idx="2757">
                  <c:v>9</c:v>
                </c:pt>
                <c:pt idx="2758">
                  <c:v>3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3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6</c:v>
                </c:pt>
                <c:pt idx="2786">
                  <c:v>3</c:v>
                </c:pt>
                <c:pt idx="2787">
                  <c:v>7</c:v>
                </c:pt>
                <c:pt idx="2788">
                  <c:v>7</c:v>
                </c:pt>
                <c:pt idx="2789">
                  <c:v>2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4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8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8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9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6</c:v>
                </c:pt>
                <c:pt idx="2839">
                  <c:v>8</c:v>
                </c:pt>
                <c:pt idx="2840">
                  <c:v>3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3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4</c:v>
                </c:pt>
                <c:pt idx="2853">
                  <c:v>8</c:v>
                </c:pt>
                <c:pt idx="2854">
                  <c:v>9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7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6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6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5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5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6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4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6</c:v>
                </c:pt>
                <c:pt idx="2975">
                  <c:v>7</c:v>
                </c:pt>
                <c:pt idx="2976">
                  <c:v>5</c:v>
                </c:pt>
                <c:pt idx="2977">
                  <c:v>4</c:v>
                </c:pt>
                <c:pt idx="2978">
                  <c:v>10</c:v>
                </c:pt>
                <c:pt idx="2979">
                  <c:v>8</c:v>
                </c:pt>
                <c:pt idx="2980">
                  <c:v>4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6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5</c:v>
                </c:pt>
                <c:pt idx="3010">
                  <c:v>4</c:v>
                </c:pt>
                <c:pt idx="3011">
                  <c:v>5</c:v>
                </c:pt>
                <c:pt idx="3012">
                  <c:v>3</c:v>
                </c:pt>
                <c:pt idx="3013">
                  <c:v>11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1</c:v>
                </c:pt>
                <c:pt idx="3018">
                  <c:v>2</c:v>
                </c:pt>
                <c:pt idx="3019">
                  <c:v>5</c:v>
                </c:pt>
                <c:pt idx="3020">
                  <c:v>5</c:v>
                </c:pt>
                <c:pt idx="3021">
                  <c:v>4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1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5</c:v>
                </c:pt>
                <c:pt idx="3039">
                  <c:v>4</c:v>
                </c:pt>
                <c:pt idx="3040">
                  <c:v>5</c:v>
                </c:pt>
                <c:pt idx="3041">
                  <c:v>12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4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4</c:v>
                </c:pt>
                <c:pt idx="3079">
                  <c:v>9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3</c:v>
                </c:pt>
                <c:pt idx="3095">
                  <c:v>4</c:v>
                </c:pt>
                <c:pt idx="3096">
                  <c:v>8</c:v>
                </c:pt>
                <c:pt idx="3097">
                  <c:v>5</c:v>
                </c:pt>
                <c:pt idx="3098">
                  <c:v>6</c:v>
                </c:pt>
                <c:pt idx="3099">
                  <c:v>4</c:v>
                </c:pt>
                <c:pt idx="3100">
                  <c:v>3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4</c:v>
                </c:pt>
                <c:pt idx="3105">
                  <c:v>8</c:v>
                </c:pt>
                <c:pt idx="3106">
                  <c:v>8</c:v>
                </c:pt>
                <c:pt idx="3107">
                  <c:v>4</c:v>
                </c:pt>
                <c:pt idx="3108">
                  <c:v>5</c:v>
                </c:pt>
                <c:pt idx="3109">
                  <c:v>5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4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6</c:v>
                </c:pt>
                <c:pt idx="3131">
                  <c:v>4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6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7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4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3</c:v>
                </c:pt>
                <c:pt idx="3161">
                  <c:v>4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6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8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7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9</c:v>
                </c:pt>
                <c:pt idx="3215">
                  <c:v>2</c:v>
                </c:pt>
                <c:pt idx="3216">
                  <c:v>7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6</c:v>
                </c:pt>
                <c:pt idx="3233">
                  <c:v>7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7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6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6</c:v>
                </c:pt>
                <c:pt idx="3253">
                  <c:v>10</c:v>
                </c:pt>
                <c:pt idx="3254">
                  <c:v>5</c:v>
                </c:pt>
                <c:pt idx="3255">
                  <c:v>8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4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6</c:v>
                </c:pt>
                <c:pt idx="3292">
                  <c:v>5</c:v>
                </c:pt>
                <c:pt idx="3293">
                  <c:v>4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3</c:v>
                </c:pt>
                <c:pt idx="3314">
                  <c:v>3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7</c:v>
                </c:pt>
                <c:pt idx="3319">
                  <c:v>4</c:v>
                </c:pt>
                <c:pt idx="3320">
                  <c:v>4</c:v>
                </c:pt>
                <c:pt idx="3321">
                  <c:v>8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6</c:v>
                </c:pt>
                <c:pt idx="3327">
                  <c:v>6</c:v>
                </c:pt>
                <c:pt idx="3328">
                  <c:v>8</c:v>
                </c:pt>
                <c:pt idx="3329">
                  <c:v>3</c:v>
                </c:pt>
                <c:pt idx="3330">
                  <c:v>5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5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2</c:v>
                </c:pt>
                <c:pt idx="3346">
                  <c:v>5</c:v>
                </c:pt>
                <c:pt idx="3347">
                  <c:v>5</c:v>
                </c:pt>
                <c:pt idx="3348">
                  <c:v>4</c:v>
                </c:pt>
                <c:pt idx="3349">
                  <c:v>6</c:v>
                </c:pt>
                <c:pt idx="3350">
                  <c:v>4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6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5</c:v>
                </c:pt>
                <c:pt idx="3375">
                  <c:v>5</c:v>
                </c:pt>
                <c:pt idx="3376">
                  <c:v>3</c:v>
                </c:pt>
                <c:pt idx="3377">
                  <c:v>4</c:v>
                </c:pt>
                <c:pt idx="3378">
                  <c:v>8</c:v>
                </c:pt>
                <c:pt idx="3379">
                  <c:v>7</c:v>
                </c:pt>
                <c:pt idx="3380">
                  <c:v>6</c:v>
                </c:pt>
                <c:pt idx="3381">
                  <c:v>4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4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7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3</c:v>
                </c:pt>
                <c:pt idx="3404">
                  <c:v>4</c:v>
                </c:pt>
                <c:pt idx="3405">
                  <c:v>3</c:v>
                </c:pt>
                <c:pt idx="3406">
                  <c:v>5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9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10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6</c:v>
                </c:pt>
                <c:pt idx="3459">
                  <c:v>3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7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6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  <c:pt idx="3491">
                  <c:v>3</c:v>
                </c:pt>
              </c:numCache>
            </c:numRef>
          </c:xVal>
          <c:yVal>
            <c:numRef>
              <c:f>'RFM Graphs2'!$D$28:$D$3519</c:f>
              <c:numCache>
                <c:formatCode>General</c:formatCode>
                <c:ptCount val="3492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0">
                  <c:v>4947.2699999999995</c:v>
                </c:pt>
                <c:pt idx="2871">
                  <c:v>784.91</c:v>
                </c:pt>
                <c:pt idx="2872">
                  <c:v>5572.1100000000006</c:v>
                </c:pt>
                <c:pt idx="2873">
                  <c:v>4772.5600000000013</c:v>
                </c:pt>
                <c:pt idx="2874">
                  <c:v>3646.6700000000005</c:v>
                </c:pt>
                <c:pt idx="2875">
                  <c:v>1486.38</c:v>
                </c:pt>
                <c:pt idx="2876">
                  <c:v>5553.2099999999991</c:v>
                </c:pt>
                <c:pt idx="2877">
                  <c:v>3957.41</c:v>
                </c:pt>
                <c:pt idx="2878">
                  <c:v>4839.4100000000008</c:v>
                </c:pt>
                <c:pt idx="2879">
                  <c:v>4022.7899999999995</c:v>
                </c:pt>
                <c:pt idx="2880">
                  <c:v>6202.9000000000015</c:v>
                </c:pt>
                <c:pt idx="2881">
                  <c:v>5055.7299999999996</c:v>
                </c:pt>
                <c:pt idx="2882">
                  <c:v>4722.62</c:v>
                </c:pt>
                <c:pt idx="2883">
                  <c:v>3978.8900000000003</c:v>
                </c:pt>
                <c:pt idx="2884">
                  <c:v>4629.9500000000007</c:v>
                </c:pt>
                <c:pt idx="2885">
                  <c:v>4015.0200000000004</c:v>
                </c:pt>
                <c:pt idx="2886">
                  <c:v>3533.5599999999995</c:v>
                </c:pt>
                <c:pt idx="2887">
                  <c:v>7544.08</c:v>
                </c:pt>
                <c:pt idx="2888">
                  <c:v>950.56</c:v>
                </c:pt>
                <c:pt idx="2889">
                  <c:v>1319.83</c:v>
                </c:pt>
                <c:pt idx="2890">
                  <c:v>2828.37</c:v>
                </c:pt>
                <c:pt idx="2891">
                  <c:v>2343</c:v>
                </c:pt>
                <c:pt idx="2892">
                  <c:v>2554.4899999999998</c:v>
                </c:pt>
                <c:pt idx="2893">
                  <c:v>2041.2</c:v>
                </c:pt>
                <c:pt idx="2894">
                  <c:v>5850.34</c:v>
                </c:pt>
                <c:pt idx="2895">
                  <c:v>899.75999999999976</c:v>
                </c:pt>
                <c:pt idx="2896">
                  <c:v>1370.8</c:v>
                </c:pt>
                <c:pt idx="2897">
                  <c:v>3163.39</c:v>
                </c:pt>
                <c:pt idx="2898">
                  <c:v>689.79000000000008</c:v>
                </c:pt>
                <c:pt idx="2899">
                  <c:v>1408.35</c:v>
                </c:pt>
                <c:pt idx="2900">
                  <c:v>5213.3500000000004</c:v>
                </c:pt>
                <c:pt idx="2901">
                  <c:v>2066.4899999999998</c:v>
                </c:pt>
                <c:pt idx="2902">
                  <c:v>4644.2300000000005</c:v>
                </c:pt>
                <c:pt idx="2903">
                  <c:v>2752.29</c:v>
                </c:pt>
                <c:pt idx="2904">
                  <c:v>687.5100000000001</c:v>
                </c:pt>
                <c:pt idx="2905">
                  <c:v>8835.010000000002</c:v>
                </c:pt>
                <c:pt idx="2906">
                  <c:v>1548.6499999999996</c:v>
                </c:pt>
                <c:pt idx="2907">
                  <c:v>6835.9600000000009</c:v>
                </c:pt>
                <c:pt idx="2908">
                  <c:v>1661.98</c:v>
                </c:pt>
                <c:pt idx="2909">
                  <c:v>2509.8000000000002</c:v>
                </c:pt>
                <c:pt idx="2910">
                  <c:v>3758.87</c:v>
                </c:pt>
                <c:pt idx="2911">
                  <c:v>3469.6</c:v>
                </c:pt>
                <c:pt idx="2912">
                  <c:v>3489.3300000000004</c:v>
                </c:pt>
                <c:pt idx="2913">
                  <c:v>1774.7</c:v>
                </c:pt>
                <c:pt idx="2914">
                  <c:v>2718.2800000000007</c:v>
                </c:pt>
                <c:pt idx="2915">
                  <c:v>3257.52</c:v>
                </c:pt>
                <c:pt idx="2916">
                  <c:v>3149.2500000000005</c:v>
                </c:pt>
                <c:pt idx="2917">
                  <c:v>2561.67</c:v>
                </c:pt>
                <c:pt idx="2918">
                  <c:v>2770.16</c:v>
                </c:pt>
                <c:pt idx="2919">
                  <c:v>1341.6799999999998</c:v>
                </c:pt>
                <c:pt idx="2920">
                  <c:v>2440.02</c:v>
                </c:pt>
                <c:pt idx="2921">
                  <c:v>3739.8100000000004</c:v>
                </c:pt>
                <c:pt idx="2922">
                  <c:v>6692.3899999999994</c:v>
                </c:pt>
                <c:pt idx="2923">
                  <c:v>3166.9299999999994</c:v>
                </c:pt>
                <c:pt idx="2924">
                  <c:v>1700.5500000000002</c:v>
                </c:pt>
                <c:pt idx="2925">
                  <c:v>5823.7099999999991</c:v>
                </c:pt>
                <c:pt idx="2926">
                  <c:v>1241.6799999999998</c:v>
                </c:pt>
                <c:pt idx="2927">
                  <c:v>3777.2599999999998</c:v>
                </c:pt>
                <c:pt idx="2928">
                  <c:v>2017.18</c:v>
                </c:pt>
                <c:pt idx="2929">
                  <c:v>5550.619999999999</c:v>
                </c:pt>
                <c:pt idx="2930">
                  <c:v>6294.38</c:v>
                </c:pt>
                <c:pt idx="2931">
                  <c:v>4655.53</c:v>
                </c:pt>
                <c:pt idx="2932">
                  <c:v>1600.4099999999999</c:v>
                </c:pt>
                <c:pt idx="2933">
                  <c:v>4384.6200000000008</c:v>
                </c:pt>
                <c:pt idx="2934">
                  <c:v>2769.25</c:v>
                </c:pt>
                <c:pt idx="2935">
                  <c:v>3872.23</c:v>
                </c:pt>
                <c:pt idx="2936">
                  <c:v>1991.8399999999997</c:v>
                </c:pt>
                <c:pt idx="2937">
                  <c:v>1458.81</c:v>
                </c:pt>
                <c:pt idx="2938">
                  <c:v>397.23</c:v>
                </c:pt>
                <c:pt idx="2939">
                  <c:v>3823.38</c:v>
                </c:pt>
                <c:pt idx="2940">
                  <c:v>3764.83</c:v>
                </c:pt>
                <c:pt idx="2941">
                  <c:v>2670.1299999999997</c:v>
                </c:pt>
                <c:pt idx="2942">
                  <c:v>952.89999999999986</c:v>
                </c:pt>
                <c:pt idx="2943">
                  <c:v>645.9899999999999</c:v>
                </c:pt>
                <c:pt idx="2944">
                  <c:v>4729.7300000000005</c:v>
                </c:pt>
                <c:pt idx="2945">
                  <c:v>2543.8900000000003</c:v>
                </c:pt>
                <c:pt idx="2946">
                  <c:v>2881.2100000000005</c:v>
                </c:pt>
                <c:pt idx="2947">
                  <c:v>2244.83</c:v>
                </c:pt>
                <c:pt idx="2948">
                  <c:v>4306.13</c:v>
                </c:pt>
                <c:pt idx="2949">
                  <c:v>2683.6699999999996</c:v>
                </c:pt>
                <c:pt idx="2950">
                  <c:v>2844.83</c:v>
                </c:pt>
                <c:pt idx="2951">
                  <c:v>1850.9900000000002</c:v>
                </c:pt>
                <c:pt idx="2952">
                  <c:v>1835.26</c:v>
                </c:pt>
                <c:pt idx="2953">
                  <c:v>2935.67</c:v>
                </c:pt>
                <c:pt idx="2954">
                  <c:v>6234.869999999999</c:v>
                </c:pt>
                <c:pt idx="2955">
                  <c:v>444.65000000000009</c:v>
                </c:pt>
                <c:pt idx="2956">
                  <c:v>1130.3899999999999</c:v>
                </c:pt>
                <c:pt idx="2957">
                  <c:v>2411.89</c:v>
                </c:pt>
                <c:pt idx="2958">
                  <c:v>2422.7200000000003</c:v>
                </c:pt>
                <c:pt idx="2959">
                  <c:v>2629.22</c:v>
                </c:pt>
                <c:pt idx="2960">
                  <c:v>2466.2799999999997</c:v>
                </c:pt>
                <c:pt idx="2961">
                  <c:v>1644.27</c:v>
                </c:pt>
                <c:pt idx="2962">
                  <c:v>2998.03</c:v>
                </c:pt>
                <c:pt idx="2963">
                  <c:v>1111.1100000000001</c:v>
                </c:pt>
                <c:pt idx="2964">
                  <c:v>1511.3200000000002</c:v>
                </c:pt>
                <c:pt idx="2965">
                  <c:v>1188.8800000000001</c:v>
                </c:pt>
                <c:pt idx="2966">
                  <c:v>2016.0299999999997</c:v>
                </c:pt>
                <c:pt idx="2967">
                  <c:v>255.19</c:v>
                </c:pt>
                <c:pt idx="2968">
                  <c:v>2020.68</c:v>
                </c:pt>
                <c:pt idx="2969">
                  <c:v>3521.6300000000006</c:v>
                </c:pt>
                <c:pt idx="2970">
                  <c:v>1936.2399999999998</c:v>
                </c:pt>
                <c:pt idx="2971">
                  <c:v>827.70999999999992</c:v>
                </c:pt>
                <c:pt idx="2972">
                  <c:v>2582.7799999999997</c:v>
                </c:pt>
                <c:pt idx="2973">
                  <c:v>2573.0400000000004</c:v>
                </c:pt>
                <c:pt idx="2974">
                  <c:v>1260.26</c:v>
                </c:pt>
                <c:pt idx="2975">
                  <c:v>6366.75</c:v>
                </c:pt>
                <c:pt idx="2976">
                  <c:v>3344.17</c:v>
                </c:pt>
                <c:pt idx="2977">
                  <c:v>3820.01</c:v>
                </c:pt>
                <c:pt idx="2978">
                  <c:v>6308.1599999999989</c:v>
                </c:pt>
                <c:pt idx="2979">
                  <c:v>4271.8</c:v>
                </c:pt>
                <c:pt idx="2980">
                  <c:v>2029.3099999999995</c:v>
                </c:pt>
                <c:pt idx="2981">
                  <c:v>3034.9700000000003</c:v>
                </c:pt>
                <c:pt idx="2982">
                  <c:v>6845.0599999999995</c:v>
                </c:pt>
                <c:pt idx="2983">
                  <c:v>2584.6900000000005</c:v>
                </c:pt>
                <c:pt idx="2984">
                  <c:v>2602.5200000000004</c:v>
                </c:pt>
                <c:pt idx="2985">
                  <c:v>6871.5399999999991</c:v>
                </c:pt>
                <c:pt idx="2986">
                  <c:v>5400.8799999999992</c:v>
                </c:pt>
                <c:pt idx="2987">
                  <c:v>179.84</c:v>
                </c:pt>
                <c:pt idx="2988">
                  <c:v>3066.6800000000003</c:v>
                </c:pt>
                <c:pt idx="2989">
                  <c:v>1751.7199999999998</c:v>
                </c:pt>
                <c:pt idx="2990">
                  <c:v>2035.02</c:v>
                </c:pt>
                <c:pt idx="2991">
                  <c:v>2511.6999999999998</c:v>
                </c:pt>
                <c:pt idx="2992">
                  <c:v>8095.2000000000007</c:v>
                </c:pt>
                <c:pt idx="2993">
                  <c:v>3354.27</c:v>
                </c:pt>
                <c:pt idx="2994">
                  <c:v>3378.5699999999997</c:v>
                </c:pt>
                <c:pt idx="2995">
                  <c:v>1784.32</c:v>
                </c:pt>
                <c:pt idx="2996">
                  <c:v>5168.1399999999994</c:v>
                </c:pt>
                <c:pt idx="2997">
                  <c:v>3550.04</c:v>
                </c:pt>
                <c:pt idx="2998">
                  <c:v>2602.3099999999995</c:v>
                </c:pt>
                <c:pt idx="2999">
                  <c:v>3901.96</c:v>
                </c:pt>
                <c:pt idx="3000">
                  <c:v>4500.3</c:v>
                </c:pt>
                <c:pt idx="3001">
                  <c:v>3216.01</c:v>
                </c:pt>
                <c:pt idx="3002">
                  <c:v>2250.3000000000002</c:v>
                </c:pt>
                <c:pt idx="3003">
                  <c:v>2413.3200000000006</c:v>
                </c:pt>
                <c:pt idx="3004">
                  <c:v>1349.76</c:v>
                </c:pt>
                <c:pt idx="3005">
                  <c:v>6440.130000000001</c:v>
                </c:pt>
                <c:pt idx="3006">
                  <c:v>3849.1900000000005</c:v>
                </c:pt>
                <c:pt idx="3007">
                  <c:v>4656.8399999999992</c:v>
                </c:pt>
                <c:pt idx="3008">
                  <c:v>6616.3599999999988</c:v>
                </c:pt>
                <c:pt idx="3009">
                  <c:v>4253.5</c:v>
                </c:pt>
                <c:pt idx="3010">
                  <c:v>3281.6699999999996</c:v>
                </c:pt>
                <c:pt idx="3011">
                  <c:v>1798.2100000000003</c:v>
                </c:pt>
                <c:pt idx="3012">
                  <c:v>1138.54</c:v>
                </c:pt>
                <c:pt idx="3013">
                  <c:v>2638.1</c:v>
                </c:pt>
                <c:pt idx="3014">
                  <c:v>2943.7799999999997</c:v>
                </c:pt>
                <c:pt idx="3015">
                  <c:v>2614.37</c:v>
                </c:pt>
                <c:pt idx="3016">
                  <c:v>661.93999999999994</c:v>
                </c:pt>
                <c:pt idx="3017">
                  <c:v>1660.88</c:v>
                </c:pt>
                <c:pt idx="3018">
                  <c:v>1652.3</c:v>
                </c:pt>
                <c:pt idx="3019">
                  <c:v>1434.9499999999998</c:v>
                </c:pt>
                <c:pt idx="3020">
                  <c:v>1393.6599999999999</c:v>
                </c:pt>
                <c:pt idx="3021">
                  <c:v>2978.23</c:v>
                </c:pt>
                <c:pt idx="3022">
                  <c:v>1922.7499999999998</c:v>
                </c:pt>
                <c:pt idx="3023">
                  <c:v>2713.38</c:v>
                </c:pt>
                <c:pt idx="3024">
                  <c:v>2910.87</c:v>
                </c:pt>
                <c:pt idx="3025">
                  <c:v>6183.3099999999995</c:v>
                </c:pt>
                <c:pt idx="3026">
                  <c:v>1418.21</c:v>
                </c:pt>
                <c:pt idx="3027">
                  <c:v>2661.2799999999997</c:v>
                </c:pt>
                <c:pt idx="3028">
                  <c:v>2429.16</c:v>
                </c:pt>
                <c:pt idx="3029">
                  <c:v>3750.7200000000003</c:v>
                </c:pt>
                <c:pt idx="3030">
                  <c:v>1404.96</c:v>
                </c:pt>
                <c:pt idx="3031">
                  <c:v>3194.93</c:v>
                </c:pt>
                <c:pt idx="3032">
                  <c:v>4762.49</c:v>
                </c:pt>
                <c:pt idx="3033">
                  <c:v>1702.5499999999997</c:v>
                </c:pt>
                <c:pt idx="3034">
                  <c:v>1211.5700000000002</c:v>
                </c:pt>
                <c:pt idx="3035">
                  <c:v>1629.25</c:v>
                </c:pt>
                <c:pt idx="3036">
                  <c:v>2535.4699999999998</c:v>
                </c:pt>
                <c:pt idx="3037">
                  <c:v>5793.33</c:v>
                </c:pt>
                <c:pt idx="3038">
                  <c:v>4393.8600000000006</c:v>
                </c:pt>
                <c:pt idx="3039">
                  <c:v>3172.1299999999997</c:v>
                </c:pt>
                <c:pt idx="3040">
                  <c:v>3909.14</c:v>
                </c:pt>
                <c:pt idx="3041">
                  <c:v>6996.35</c:v>
                </c:pt>
                <c:pt idx="3042">
                  <c:v>1833.49</c:v>
                </c:pt>
                <c:pt idx="3043">
                  <c:v>6353.1200000000008</c:v>
                </c:pt>
                <c:pt idx="3044">
                  <c:v>2117.44</c:v>
                </c:pt>
                <c:pt idx="3045">
                  <c:v>666.31</c:v>
                </c:pt>
                <c:pt idx="3046">
                  <c:v>2338.5300000000002</c:v>
                </c:pt>
                <c:pt idx="3047">
                  <c:v>3330.78</c:v>
                </c:pt>
                <c:pt idx="3048">
                  <c:v>5955.54</c:v>
                </c:pt>
                <c:pt idx="3049">
                  <c:v>1246.69</c:v>
                </c:pt>
                <c:pt idx="3050">
                  <c:v>5049.1400000000003</c:v>
                </c:pt>
                <c:pt idx="3051">
                  <c:v>5935.4499999999989</c:v>
                </c:pt>
                <c:pt idx="3052">
                  <c:v>2731.3099999999995</c:v>
                </c:pt>
                <c:pt idx="3053">
                  <c:v>5684.73</c:v>
                </c:pt>
                <c:pt idx="3054">
                  <c:v>3232.7599999999998</c:v>
                </c:pt>
                <c:pt idx="3055">
                  <c:v>2857.68</c:v>
                </c:pt>
                <c:pt idx="3056">
                  <c:v>263.27999999999997</c:v>
                </c:pt>
                <c:pt idx="3057">
                  <c:v>2410.9199999999996</c:v>
                </c:pt>
                <c:pt idx="3058">
                  <c:v>1367.38</c:v>
                </c:pt>
                <c:pt idx="3059">
                  <c:v>1516.28</c:v>
                </c:pt>
                <c:pt idx="3060">
                  <c:v>3575.9</c:v>
                </c:pt>
                <c:pt idx="3061">
                  <c:v>3084.6499999999996</c:v>
                </c:pt>
                <c:pt idx="3062">
                  <c:v>1775.4799999999998</c:v>
                </c:pt>
                <c:pt idx="3063">
                  <c:v>399.20999999999992</c:v>
                </c:pt>
                <c:pt idx="3064">
                  <c:v>473.42999999999984</c:v>
                </c:pt>
                <c:pt idx="3065">
                  <c:v>3373.78</c:v>
                </c:pt>
                <c:pt idx="3066">
                  <c:v>1264.3300000000004</c:v>
                </c:pt>
                <c:pt idx="3067">
                  <c:v>4781.5800000000008</c:v>
                </c:pt>
                <c:pt idx="3068">
                  <c:v>2741.29</c:v>
                </c:pt>
                <c:pt idx="3069">
                  <c:v>1904.31</c:v>
                </c:pt>
                <c:pt idx="3070">
                  <c:v>3672.1500000000005</c:v>
                </c:pt>
                <c:pt idx="3071">
                  <c:v>1750.43</c:v>
                </c:pt>
                <c:pt idx="3072">
                  <c:v>1903.52</c:v>
                </c:pt>
                <c:pt idx="3073">
                  <c:v>4665.71</c:v>
                </c:pt>
                <c:pt idx="3074">
                  <c:v>5502.82</c:v>
                </c:pt>
                <c:pt idx="3075">
                  <c:v>1742.1300000000003</c:v>
                </c:pt>
                <c:pt idx="3076">
                  <c:v>2308.56</c:v>
                </c:pt>
                <c:pt idx="3077">
                  <c:v>3082.9000000000005</c:v>
                </c:pt>
                <c:pt idx="3078">
                  <c:v>1493.4099999999999</c:v>
                </c:pt>
                <c:pt idx="3079">
                  <c:v>5713.88</c:v>
                </c:pt>
                <c:pt idx="3080">
                  <c:v>3708.8700000000003</c:v>
                </c:pt>
                <c:pt idx="3081">
                  <c:v>2487.23</c:v>
                </c:pt>
                <c:pt idx="3082">
                  <c:v>3618.4400000000005</c:v>
                </c:pt>
                <c:pt idx="3083">
                  <c:v>3132.29</c:v>
                </c:pt>
                <c:pt idx="3084">
                  <c:v>1323.12</c:v>
                </c:pt>
                <c:pt idx="3085">
                  <c:v>920.72</c:v>
                </c:pt>
                <c:pt idx="3086">
                  <c:v>2964.6199999999994</c:v>
                </c:pt>
                <c:pt idx="3087">
                  <c:v>2859.96</c:v>
                </c:pt>
                <c:pt idx="3088">
                  <c:v>2799.4900000000002</c:v>
                </c:pt>
                <c:pt idx="3089">
                  <c:v>2717.0999999999995</c:v>
                </c:pt>
                <c:pt idx="3090">
                  <c:v>2427.0699999999997</c:v>
                </c:pt>
                <c:pt idx="3091">
                  <c:v>2968.25</c:v>
                </c:pt>
                <c:pt idx="3092">
                  <c:v>2079.5700000000002</c:v>
                </c:pt>
                <c:pt idx="3093">
                  <c:v>3919.57</c:v>
                </c:pt>
                <c:pt idx="3094">
                  <c:v>470.79999999999978</c:v>
                </c:pt>
                <c:pt idx="3095">
                  <c:v>2883.5099999999998</c:v>
                </c:pt>
                <c:pt idx="3096">
                  <c:v>5040.88</c:v>
                </c:pt>
                <c:pt idx="3097">
                  <c:v>3491.38</c:v>
                </c:pt>
                <c:pt idx="3098">
                  <c:v>4916.08</c:v>
                </c:pt>
                <c:pt idx="3099">
                  <c:v>2146.56</c:v>
                </c:pt>
                <c:pt idx="3100">
                  <c:v>3113.13</c:v>
                </c:pt>
                <c:pt idx="3101">
                  <c:v>5916.21</c:v>
                </c:pt>
                <c:pt idx="3102">
                  <c:v>3080.63</c:v>
                </c:pt>
                <c:pt idx="3103">
                  <c:v>1429.54</c:v>
                </c:pt>
                <c:pt idx="3104">
                  <c:v>1381.19</c:v>
                </c:pt>
                <c:pt idx="3105">
                  <c:v>3035.96</c:v>
                </c:pt>
                <c:pt idx="3106">
                  <c:v>4144.8600000000006</c:v>
                </c:pt>
                <c:pt idx="3107">
                  <c:v>1942.45</c:v>
                </c:pt>
                <c:pt idx="3108">
                  <c:v>4020.9100000000003</c:v>
                </c:pt>
                <c:pt idx="3109">
                  <c:v>1646.29</c:v>
                </c:pt>
                <c:pt idx="3110">
                  <c:v>8531.16</c:v>
                </c:pt>
                <c:pt idx="3111">
                  <c:v>6243.8200000000015</c:v>
                </c:pt>
                <c:pt idx="3112">
                  <c:v>2330.3900000000003</c:v>
                </c:pt>
                <c:pt idx="3113">
                  <c:v>4179.1100000000006</c:v>
                </c:pt>
                <c:pt idx="3114">
                  <c:v>3164.1299999999997</c:v>
                </c:pt>
                <c:pt idx="3115">
                  <c:v>3903.0299999999997</c:v>
                </c:pt>
                <c:pt idx="3116">
                  <c:v>1248.49</c:v>
                </c:pt>
                <c:pt idx="3117">
                  <c:v>401.5</c:v>
                </c:pt>
                <c:pt idx="3118">
                  <c:v>1702.4299999999998</c:v>
                </c:pt>
                <c:pt idx="3119">
                  <c:v>4916.6400000000003</c:v>
                </c:pt>
                <c:pt idx="3120">
                  <c:v>3898.4999999999995</c:v>
                </c:pt>
                <c:pt idx="3121">
                  <c:v>3687.54</c:v>
                </c:pt>
                <c:pt idx="3122">
                  <c:v>3590.37</c:v>
                </c:pt>
                <c:pt idx="3123">
                  <c:v>3792.78</c:v>
                </c:pt>
                <c:pt idx="3124">
                  <c:v>2725.7599999999998</c:v>
                </c:pt>
                <c:pt idx="3125">
                  <c:v>3426.54</c:v>
                </c:pt>
                <c:pt idx="3126">
                  <c:v>2323.16</c:v>
                </c:pt>
                <c:pt idx="3127">
                  <c:v>7491.1100000000006</c:v>
                </c:pt>
                <c:pt idx="3128">
                  <c:v>3983.9700000000003</c:v>
                </c:pt>
                <c:pt idx="3129">
                  <c:v>1210.2099999999998</c:v>
                </c:pt>
                <c:pt idx="3130">
                  <c:v>1545.83</c:v>
                </c:pt>
                <c:pt idx="3131">
                  <c:v>3168.15</c:v>
                </c:pt>
                <c:pt idx="3132">
                  <c:v>1783.8</c:v>
                </c:pt>
                <c:pt idx="3133">
                  <c:v>673.21</c:v>
                </c:pt>
                <c:pt idx="3134">
                  <c:v>1696.3900000000003</c:v>
                </c:pt>
                <c:pt idx="3135">
                  <c:v>900</c:v>
                </c:pt>
                <c:pt idx="3136">
                  <c:v>3361.8399999999997</c:v>
                </c:pt>
                <c:pt idx="3137">
                  <c:v>665.17</c:v>
                </c:pt>
                <c:pt idx="3138">
                  <c:v>4067.64</c:v>
                </c:pt>
                <c:pt idx="3139">
                  <c:v>6856.09</c:v>
                </c:pt>
                <c:pt idx="3140">
                  <c:v>1273.0800000000002</c:v>
                </c:pt>
                <c:pt idx="3141">
                  <c:v>3460.33</c:v>
                </c:pt>
                <c:pt idx="3142">
                  <c:v>2036.7799999999997</c:v>
                </c:pt>
                <c:pt idx="3143">
                  <c:v>1234.1300000000001</c:v>
                </c:pt>
                <c:pt idx="3144">
                  <c:v>2916.57</c:v>
                </c:pt>
                <c:pt idx="3145">
                  <c:v>2168.41</c:v>
                </c:pt>
                <c:pt idx="3146">
                  <c:v>4732.4799999999996</c:v>
                </c:pt>
                <c:pt idx="3147">
                  <c:v>2243.1000000000004</c:v>
                </c:pt>
                <c:pt idx="3148">
                  <c:v>1250.08</c:v>
                </c:pt>
                <c:pt idx="3149">
                  <c:v>311.6099999999999</c:v>
                </c:pt>
                <c:pt idx="3150">
                  <c:v>4886.130000000001</c:v>
                </c:pt>
                <c:pt idx="3151">
                  <c:v>2532.4000000000005</c:v>
                </c:pt>
                <c:pt idx="3152">
                  <c:v>3222.44</c:v>
                </c:pt>
                <c:pt idx="3153">
                  <c:v>2307.2099999999996</c:v>
                </c:pt>
                <c:pt idx="3154">
                  <c:v>198.22000000000003</c:v>
                </c:pt>
                <c:pt idx="3155">
                  <c:v>2133.8799999999997</c:v>
                </c:pt>
                <c:pt idx="3156">
                  <c:v>1496.7800000000002</c:v>
                </c:pt>
                <c:pt idx="3157">
                  <c:v>2601.59</c:v>
                </c:pt>
                <c:pt idx="3158">
                  <c:v>3167.89</c:v>
                </c:pt>
                <c:pt idx="3159">
                  <c:v>5155.63</c:v>
                </c:pt>
                <c:pt idx="3160">
                  <c:v>2208.52</c:v>
                </c:pt>
                <c:pt idx="3161">
                  <c:v>5170.5099999999993</c:v>
                </c:pt>
                <c:pt idx="3162">
                  <c:v>4539.9500000000007</c:v>
                </c:pt>
                <c:pt idx="3163">
                  <c:v>4344.71</c:v>
                </c:pt>
                <c:pt idx="3164">
                  <c:v>2072.7200000000003</c:v>
                </c:pt>
                <c:pt idx="3165">
                  <c:v>676.9799999999999</c:v>
                </c:pt>
                <c:pt idx="3166">
                  <c:v>4681.8500000000004</c:v>
                </c:pt>
                <c:pt idx="3167">
                  <c:v>2346.62</c:v>
                </c:pt>
                <c:pt idx="3168">
                  <c:v>1801.14</c:v>
                </c:pt>
                <c:pt idx="3169">
                  <c:v>2701.29</c:v>
                </c:pt>
                <c:pt idx="3170">
                  <c:v>2090.9899999999998</c:v>
                </c:pt>
                <c:pt idx="3171">
                  <c:v>4339.76</c:v>
                </c:pt>
                <c:pt idx="3172">
                  <c:v>459.46000000000015</c:v>
                </c:pt>
                <c:pt idx="3173">
                  <c:v>1189.1999999999998</c:v>
                </c:pt>
                <c:pt idx="3174">
                  <c:v>5001</c:v>
                </c:pt>
                <c:pt idx="3175">
                  <c:v>909.44999999999993</c:v>
                </c:pt>
                <c:pt idx="3176">
                  <c:v>2059.0500000000002</c:v>
                </c:pt>
                <c:pt idx="3177">
                  <c:v>5310.3000000000011</c:v>
                </c:pt>
                <c:pt idx="3178">
                  <c:v>1939.7599999999998</c:v>
                </c:pt>
                <c:pt idx="3179">
                  <c:v>4279.33</c:v>
                </c:pt>
                <c:pt idx="3180">
                  <c:v>1034.6999999999998</c:v>
                </c:pt>
                <c:pt idx="3181">
                  <c:v>1363.1599999999999</c:v>
                </c:pt>
                <c:pt idx="3182">
                  <c:v>50.179999999999978</c:v>
                </c:pt>
                <c:pt idx="3183">
                  <c:v>2529.3000000000002</c:v>
                </c:pt>
                <c:pt idx="3184">
                  <c:v>5673.6399999999994</c:v>
                </c:pt>
                <c:pt idx="3185">
                  <c:v>2865.0899999999997</c:v>
                </c:pt>
                <c:pt idx="3186">
                  <c:v>2362.31</c:v>
                </c:pt>
                <c:pt idx="3187">
                  <c:v>2310.75</c:v>
                </c:pt>
                <c:pt idx="3188">
                  <c:v>3143.7300000000005</c:v>
                </c:pt>
                <c:pt idx="3189">
                  <c:v>2929.0099999999998</c:v>
                </c:pt>
                <c:pt idx="3190">
                  <c:v>2762.3199999999997</c:v>
                </c:pt>
                <c:pt idx="3191">
                  <c:v>3989.35</c:v>
                </c:pt>
                <c:pt idx="3192">
                  <c:v>6329.5199999999995</c:v>
                </c:pt>
                <c:pt idx="3193">
                  <c:v>1001.7500000000005</c:v>
                </c:pt>
                <c:pt idx="3194">
                  <c:v>5655.87</c:v>
                </c:pt>
                <c:pt idx="3195">
                  <c:v>4083.3599999999997</c:v>
                </c:pt>
                <c:pt idx="3196">
                  <c:v>1744.21</c:v>
                </c:pt>
                <c:pt idx="3197">
                  <c:v>3570.01</c:v>
                </c:pt>
                <c:pt idx="3198">
                  <c:v>2261.79</c:v>
                </c:pt>
                <c:pt idx="3199">
                  <c:v>2991.0099999999998</c:v>
                </c:pt>
                <c:pt idx="3200">
                  <c:v>1263.28</c:v>
                </c:pt>
                <c:pt idx="3201">
                  <c:v>4121.17</c:v>
                </c:pt>
                <c:pt idx="3202">
                  <c:v>1732.03</c:v>
                </c:pt>
                <c:pt idx="3203">
                  <c:v>2023.6899999999998</c:v>
                </c:pt>
                <c:pt idx="3204">
                  <c:v>2302.94</c:v>
                </c:pt>
                <c:pt idx="3205">
                  <c:v>7666.65</c:v>
                </c:pt>
                <c:pt idx="3206">
                  <c:v>2122.62</c:v>
                </c:pt>
                <c:pt idx="3207">
                  <c:v>2969.7699999999995</c:v>
                </c:pt>
                <c:pt idx="3208">
                  <c:v>7247.33</c:v>
                </c:pt>
                <c:pt idx="3209">
                  <c:v>1236.19</c:v>
                </c:pt>
                <c:pt idx="3210">
                  <c:v>5564.079999999999</c:v>
                </c:pt>
                <c:pt idx="3211">
                  <c:v>1526.81</c:v>
                </c:pt>
                <c:pt idx="3212">
                  <c:v>2096.27</c:v>
                </c:pt>
                <c:pt idx="3213">
                  <c:v>4304.2200000000012</c:v>
                </c:pt>
                <c:pt idx="3214">
                  <c:v>4743.6100000000006</c:v>
                </c:pt>
                <c:pt idx="3215">
                  <c:v>808.84999999999991</c:v>
                </c:pt>
                <c:pt idx="3216">
                  <c:v>4540.47</c:v>
                </c:pt>
                <c:pt idx="3217">
                  <c:v>4001.5199999999991</c:v>
                </c:pt>
                <c:pt idx="3218">
                  <c:v>4805.0200000000004</c:v>
                </c:pt>
                <c:pt idx="3219">
                  <c:v>366.04999999999995</c:v>
                </c:pt>
                <c:pt idx="3220">
                  <c:v>3386.5700000000006</c:v>
                </c:pt>
                <c:pt idx="3221">
                  <c:v>5814.45</c:v>
                </c:pt>
                <c:pt idx="3222">
                  <c:v>3890</c:v>
                </c:pt>
                <c:pt idx="3223">
                  <c:v>3569.0200000000004</c:v>
                </c:pt>
                <c:pt idx="3224">
                  <c:v>8903.619999999999</c:v>
                </c:pt>
                <c:pt idx="3225">
                  <c:v>781.45999999999981</c:v>
                </c:pt>
                <c:pt idx="3226">
                  <c:v>943.2</c:v>
                </c:pt>
                <c:pt idx="3227">
                  <c:v>574.62000000000012</c:v>
                </c:pt>
                <c:pt idx="3228">
                  <c:v>3919.85</c:v>
                </c:pt>
                <c:pt idx="3229">
                  <c:v>2076.8900000000003</c:v>
                </c:pt>
                <c:pt idx="3230">
                  <c:v>1768.67</c:v>
                </c:pt>
                <c:pt idx="3231">
                  <c:v>5534.5199999999995</c:v>
                </c:pt>
                <c:pt idx="3232">
                  <c:v>3695.1500000000005</c:v>
                </c:pt>
                <c:pt idx="3233">
                  <c:v>8252.6899999999987</c:v>
                </c:pt>
                <c:pt idx="3234">
                  <c:v>1202.8699999999999</c:v>
                </c:pt>
                <c:pt idx="3235">
                  <c:v>1007.1299999999999</c:v>
                </c:pt>
                <c:pt idx="3236">
                  <c:v>1935.5100000000002</c:v>
                </c:pt>
                <c:pt idx="3237">
                  <c:v>1947.8000000000002</c:v>
                </c:pt>
                <c:pt idx="3238">
                  <c:v>3802.55</c:v>
                </c:pt>
                <c:pt idx="3239">
                  <c:v>872.3900000000001</c:v>
                </c:pt>
                <c:pt idx="3240">
                  <c:v>6210.72</c:v>
                </c:pt>
                <c:pt idx="3241">
                  <c:v>2762.5299999999997</c:v>
                </c:pt>
                <c:pt idx="3242">
                  <c:v>6264.88</c:v>
                </c:pt>
                <c:pt idx="3243">
                  <c:v>2574.5</c:v>
                </c:pt>
                <c:pt idx="3244">
                  <c:v>4031.65</c:v>
                </c:pt>
                <c:pt idx="3245">
                  <c:v>1592.0499999999997</c:v>
                </c:pt>
                <c:pt idx="3246">
                  <c:v>5322.56</c:v>
                </c:pt>
                <c:pt idx="3247">
                  <c:v>7287.8699999999981</c:v>
                </c:pt>
                <c:pt idx="3248">
                  <c:v>2064.46</c:v>
                </c:pt>
                <c:pt idx="3249">
                  <c:v>4821.8999999999996</c:v>
                </c:pt>
                <c:pt idx="3250">
                  <c:v>421.01</c:v>
                </c:pt>
                <c:pt idx="3251">
                  <c:v>1938.37</c:v>
                </c:pt>
                <c:pt idx="3252">
                  <c:v>4363.99</c:v>
                </c:pt>
                <c:pt idx="3253">
                  <c:v>4290.8100000000004</c:v>
                </c:pt>
                <c:pt idx="3254">
                  <c:v>843.71000000000026</c:v>
                </c:pt>
                <c:pt idx="3255">
                  <c:v>4240.24</c:v>
                </c:pt>
                <c:pt idx="3256">
                  <c:v>741.12999999999965</c:v>
                </c:pt>
                <c:pt idx="3257">
                  <c:v>2269.9299999999998</c:v>
                </c:pt>
                <c:pt idx="3258">
                  <c:v>4449.68</c:v>
                </c:pt>
                <c:pt idx="3259">
                  <c:v>4250.4599999999991</c:v>
                </c:pt>
                <c:pt idx="3260">
                  <c:v>1892.5600000000002</c:v>
                </c:pt>
                <c:pt idx="3261">
                  <c:v>2201.06</c:v>
                </c:pt>
                <c:pt idx="3262">
                  <c:v>1783.1399999999999</c:v>
                </c:pt>
                <c:pt idx="3263">
                  <c:v>41.129999999999995</c:v>
                </c:pt>
                <c:pt idx="3264">
                  <c:v>6133.65</c:v>
                </c:pt>
                <c:pt idx="3265">
                  <c:v>1519.4</c:v>
                </c:pt>
                <c:pt idx="3266">
                  <c:v>1581.0500000000002</c:v>
                </c:pt>
                <c:pt idx="3267">
                  <c:v>3655.39</c:v>
                </c:pt>
                <c:pt idx="3268">
                  <c:v>2535.9799999999996</c:v>
                </c:pt>
                <c:pt idx="3269">
                  <c:v>3216.13</c:v>
                </c:pt>
                <c:pt idx="3270">
                  <c:v>690.49</c:v>
                </c:pt>
                <c:pt idx="3271">
                  <c:v>6881.08</c:v>
                </c:pt>
                <c:pt idx="3272">
                  <c:v>987.82000000000016</c:v>
                </c:pt>
                <c:pt idx="3273">
                  <c:v>2504.2799999999997</c:v>
                </c:pt>
                <c:pt idx="3274">
                  <c:v>4368.41</c:v>
                </c:pt>
                <c:pt idx="3275">
                  <c:v>2969.0400000000004</c:v>
                </c:pt>
                <c:pt idx="3276">
                  <c:v>3092.1400000000003</c:v>
                </c:pt>
                <c:pt idx="3277">
                  <c:v>5817.44</c:v>
                </c:pt>
                <c:pt idx="3278">
                  <c:v>3199.1000000000004</c:v>
                </c:pt>
                <c:pt idx="3279">
                  <c:v>4430.6400000000003</c:v>
                </c:pt>
                <c:pt idx="3280">
                  <c:v>3476.23</c:v>
                </c:pt>
                <c:pt idx="3281">
                  <c:v>6520.130000000001</c:v>
                </c:pt>
                <c:pt idx="3282">
                  <c:v>2199.04</c:v>
                </c:pt>
                <c:pt idx="3283">
                  <c:v>15.080000000000005</c:v>
                </c:pt>
                <c:pt idx="3284">
                  <c:v>3649.71</c:v>
                </c:pt>
                <c:pt idx="3285">
                  <c:v>2826.8900000000003</c:v>
                </c:pt>
                <c:pt idx="3286">
                  <c:v>5246.61</c:v>
                </c:pt>
                <c:pt idx="3287">
                  <c:v>4920.7199999999993</c:v>
                </c:pt>
                <c:pt idx="3288">
                  <c:v>1521.43</c:v>
                </c:pt>
                <c:pt idx="3289">
                  <c:v>4214.38</c:v>
                </c:pt>
                <c:pt idx="3290">
                  <c:v>2747.57</c:v>
                </c:pt>
                <c:pt idx="3291">
                  <c:v>3936.44</c:v>
                </c:pt>
                <c:pt idx="3292">
                  <c:v>1929.7800000000004</c:v>
                </c:pt>
                <c:pt idx="3293">
                  <c:v>1428.22</c:v>
                </c:pt>
                <c:pt idx="3294">
                  <c:v>2547.0099999999998</c:v>
                </c:pt>
                <c:pt idx="3295">
                  <c:v>4236.21</c:v>
                </c:pt>
                <c:pt idx="3296">
                  <c:v>124.78999999999999</c:v>
                </c:pt>
                <c:pt idx="3297">
                  <c:v>3473.13</c:v>
                </c:pt>
                <c:pt idx="3298">
                  <c:v>4311.99</c:v>
                </c:pt>
                <c:pt idx="3299">
                  <c:v>953.15</c:v>
                </c:pt>
                <c:pt idx="3300">
                  <c:v>2221.5</c:v>
                </c:pt>
                <c:pt idx="3301">
                  <c:v>3121.0400000000004</c:v>
                </c:pt>
                <c:pt idx="3302">
                  <c:v>1705.39</c:v>
                </c:pt>
                <c:pt idx="3303">
                  <c:v>3123.0299999999997</c:v>
                </c:pt>
                <c:pt idx="3304">
                  <c:v>2082.46</c:v>
                </c:pt>
                <c:pt idx="3305">
                  <c:v>2561.12</c:v>
                </c:pt>
                <c:pt idx="3306">
                  <c:v>4892.170000000001</c:v>
                </c:pt>
                <c:pt idx="3307">
                  <c:v>1924.03</c:v>
                </c:pt>
                <c:pt idx="3308">
                  <c:v>1213.31</c:v>
                </c:pt>
                <c:pt idx="3309">
                  <c:v>3633.95</c:v>
                </c:pt>
                <c:pt idx="3310">
                  <c:v>2464.61</c:v>
                </c:pt>
                <c:pt idx="3311">
                  <c:v>2739.5</c:v>
                </c:pt>
                <c:pt idx="3312">
                  <c:v>324.77999999999986</c:v>
                </c:pt>
                <c:pt idx="3313">
                  <c:v>1066.19</c:v>
                </c:pt>
                <c:pt idx="3314">
                  <c:v>1142.75</c:v>
                </c:pt>
                <c:pt idx="3315">
                  <c:v>2986.9599999999991</c:v>
                </c:pt>
                <c:pt idx="3316">
                  <c:v>3028.2000000000003</c:v>
                </c:pt>
                <c:pt idx="3317">
                  <c:v>10422.040000000001</c:v>
                </c:pt>
                <c:pt idx="3318">
                  <c:v>3615.5800000000004</c:v>
                </c:pt>
                <c:pt idx="3319">
                  <c:v>2068.3000000000002</c:v>
                </c:pt>
                <c:pt idx="3320">
                  <c:v>2083.2599999999998</c:v>
                </c:pt>
                <c:pt idx="3321">
                  <c:v>3445.49</c:v>
                </c:pt>
                <c:pt idx="3322">
                  <c:v>3159.58</c:v>
                </c:pt>
                <c:pt idx="3323">
                  <c:v>2799.2599999999998</c:v>
                </c:pt>
                <c:pt idx="3324">
                  <c:v>1911.08</c:v>
                </c:pt>
                <c:pt idx="3325">
                  <c:v>2428.3200000000002</c:v>
                </c:pt>
                <c:pt idx="3326">
                  <c:v>2679.58</c:v>
                </c:pt>
                <c:pt idx="3327">
                  <c:v>5824.48</c:v>
                </c:pt>
                <c:pt idx="3328">
                  <c:v>4608</c:v>
                </c:pt>
                <c:pt idx="3329">
                  <c:v>1141.4099999999999</c:v>
                </c:pt>
                <c:pt idx="3330">
                  <c:v>1119.95</c:v>
                </c:pt>
                <c:pt idx="3331">
                  <c:v>2364.5100000000002</c:v>
                </c:pt>
                <c:pt idx="3332">
                  <c:v>921.62000000000012</c:v>
                </c:pt>
                <c:pt idx="3333">
                  <c:v>2820.79</c:v>
                </c:pt>
                <c:pt idx="3334">
                  <c:v>1294.6600000000001</c:v>
                </c:pt>
                <c:pt idx="3335">
                  <c:v>3962.0600000000004</c:v>
                </c:pt>
                <c:pt idx="3336">
                  <c:v>1367</c:v>
                </c:pt>
                <c:pt idx="3337">
                  <c:v>1511.5700000000002</c:v>
                </c:pt>
                <c:pt idx="3338">
                  <c:v>2978.0399999999995</c:v>
                </c:pt>
                <c:pt idx="3339">
                  <c:v>1136.03</c:v>
                </c:pt>
                <c:pt idx="3340">
                  <c:v>2496.5100000000002</c:v>
                </c:pt>
                <c:pt idx="3341">
                  <c:v>5796.16</c:v>
                </c:pt>
                <c:pt idx="3342">
                  <c:v>3138.49</c:v>
                </c:pt>
                <c:pt idx="3343">
                  <c:v>2788.69</c:v>
                </c:pt>
                <c:pt idx="3344">
                  <c:v>2608.4599999999996</c:v>
                </c:pt>
                <c:pt idx="3345">
                  <c:v>1860.5600000000002</c:v>
                </c:pt>
                <c:pt idx="3346">
                  <c:v>2464.61</c:v>
                </c:pt>
                <c:pt idx="3347">
                  <c:v>2799.7000000000003</c:v>
                </c:pt>
                <c:pt idx="3348">
                  <c:v>1441</c:v>
                </c:pt>
                <c:pt idx="3349">
                  <c:v>4447.2099999999991</c:v>
                </c:pt>
                <c:pt idx="3350">
                  <c:v>1120.8699999999999</c:v>
                </c:pt>
                <c:pt idx="3351">
                  <c:v>4179.51</c:v>
                </c:pt>
                <c:pt idx="3352">
                  <c:v>4752.6999999999989</c:v>
                </c:pt>
                <c:pt idx="3353">
                  <c:v>558.49</c:v>
                </c:pt>
                <c:pt idx="3354">
                  <c:v>1800.72</c:v>
                </c:pt>
                <c:pt idx="3355">
                  <c:v>3473.7900000000004</c:v>
                </c:pt>
                <c:pt idx="3356">
                  <c:v>4003.3599999999997</c:v>
                </c:pt>
                <c:pt idx="3357">
                  <c:v>2264.1</c:v>
                </c:pt>
                <c:pt idx="3358">
                  <c:v>4779.07</c:v>
                </c:pt>
                <c:pt idx="3359">
                  <c:v>3153.4799999999996</c:v>
                </c:pt>
                <c:pt idx="3360">
                  <c:v>2672.28</c:v>
                </c:pt>
                <c:pt idx="3361">
                  <c:v>3779.55</c:v>
                </c:pt>
                <c:pt idx="3362">
                  <c:v>4677.6900000000005</c:v>
                </c:pt>
                <c:pt idx="3363">
                  <c:v>2684.47</c:v>
                </c:pt>
                <c:pt idx="3364">
                  <c:v>4048.46</c:v>
                </c:pt>
                <c:pt idx="3365">
                  <c:v>5034.57</c:v>
                </c:pt>
                <c:pt idx="3366">
                  <c:v>4285.9399999999996</c:v>
                </c:pt>
                <c:pt idx="3367">
                  <c:v>2173.3599999999997</c:v>
                </c:pt>
                <c:pt idx="3368">
                  <c:v>3395.35</c:v>
                </c:pt>
                <c:pt idx="3369">
                  <c:v>3399.0199999999995</c:v>
                </c:pt>
                <c:pt idx="3370">
                  <c:v>5599.079999999999</c:v>
                </c:pt>
                <c:pt idx="3371">
                  <c:v>2793.81</c:v>
                </c:pt>
                <c:pt idx="3372">
                  <c:v>4829.3999999999996</c:v>
                </c:pt>
                <c:pt idx="3373">
                  <c:v>4222.7699999999995</c:v>
                </c:pt>
                <c:pt idx="3374">
                  <c:v>4177.32</c:v>
                </c:pt>
                <c:pt idx="3375">
                  <c:v>2050.66</c:v>
                </c:pt>
                <c:pt idx="3376">
                  <c:v>1175.54</c:v>
                </c:pt>
                <c:pt idx="3377">
                  <c:v>2522.69</c:v>
                </c:pt>
                <c:pt idx="3378">
                  <c:v>5318.69</c:v>
                </c:pt>
                <c:pt idx="3379">
                  <c:v>3318.4900000000002</c:v>
                </c:pt>
                <c:pt idx="3380">
                  <c:v>4462.32</c:v>
                </c:pt>
                <c:pt idx="3381">
                  <c:v>2408.2799999999997</c:v>
                </c:pt>
                <c:pt idx="3382">
                  <c:v>2201.58</c:v>
                </c:pt>
                <c:pt idx="3383">
                  <c:v>114.93</c:v>
                </c:pt>
                <c:pt idx="3384">
                  <c:v>2095.77</c:v>
                </c:pt>
                <c:pt idx="3385">
                  <c:v>4073.2</c:v>
                </c:pt>
                <c:pt idx="3386">
                  <c:v>2586.8500000000004</c:v>
                </c:pt>
                <c:pt idx="3387">
                  <c:v>119.73</c:v>
                </c:pt>
                <c:pt idx="3388">
                  <c:v>808.84999999999991</c:v>
                </c:pt>
                <c:pt idx="3389">
                  <c:v>2666.0600000000004</c:v>
                </c:pt>
                <c:pt idx="3390">
                  <c:v>3084.76</c:v>
                </c:pt>
                <c:pt idx="3391">
                  <c:v>1402.9</c:v>
                </c:pt>
                <c:pt idx="3392">
                  <c:v>3847.0200000000004</c:v>
                </c:pt>
                <c:pt idx="3393">
                  <c:v>6036.1900000000005</c:v>
                </c:pt>
                <c:pt idx="3394">
                  <c:v>3253.38</c:v>
                </c:pt>
                <c:pt idx="3395">
                  <c:v>2729.79</c:v>
                </c:pt>
                <c:pt idx="3396">
                  <c:v>6167.71</c:v>
                </c:pt>
                <c:pt idx="3397">
                  <c:v>5463.64</c:v>
                </c:pt>
                <c:pt idx="3398">
                  <c:v>3471.07</c:v>
                </c:pt>
                <c:pt idx="3399">
                  <c:v>1355.2399999999998</c:v>
                </c:pt>
                <c:pt idx="3400">
                  <c:v>3009.2999999999997</c:v>
                </c:pt>
                <c:pt idx="3401">
                  <c:v>1731.84</c:v>
                </c:pt>
                <c:pt idx="3402">
                  <c:v>5772.7800000000007</c:v>
                </c:pt>
                <c:pt idx="3403">
                  <c:v>1834.47</c:v>
                </c:pt>
                <c:pt idx="3404">
                  <c:v>4076.1800000000003</c:v>
                </c:pt>
                <c:pt idx="3405">
                  <c:v>1734.6000000000001</c:v>
                </c:pt>
                <c:pt idx="3406">
                  <c:v>4593.8200000000006</c:v>
                </c:pt>
                <c:pt idx="3407">
                  <c:v>1207.08</c:v>
                </c:pt>
                <c:pt idx="3408">
                  <c:v>3975.1400000000003</c:v>
                </c:pt>
                <c:pt idx="3409">
                  <c:v>2033.0099999999998</c:v>
                </c:pt>
                <c:pt idx="3410">
                  <c:v>2591.33</c:v>
                </c:pt>
                <c:pt idx="3411">
                  <c:v>6808.1799999999994</c:v>
                </c:pt>
                <c:pt idx="3412">
                  <c:v>4255.8900000000003</c:v>
                </c:pt>
                <c:pt idx="3413">
                  <c:v>2127.6400000000003</c:v>
                </c:pt>
                <c:pt idx="3414">
                  <c:v>751.32000000000016</c:v>
                </c:pt>
                <c:pt idx="3415">
                  <c:v>2056.27</c:v>
                </c:pt>
                <c:pt idx="3416">
                  <c:v>3350.14</c:v>
                </c:pt>
                <c:pt idx="3417">
                  <c:v>3713.5199999999995</c:v>
                </c:pt>
                <c:pt idx="3418">
                  <c:v>3921</c:v>
                </c:pt>
                <c:pt idx="3419">
                  <c:v>509.97</c:v>
                </c:pt>
                <c:pt idx="3420">
                  <c:v>2242.33</c:v>
                </c:pt>
                <c:pt idx="3421">
                  <c:v>1653.0199999999998</c:v>
                </c:pt>
                <c:pt idx="3422">
                  <c:v>6022.119999999999</c:v>
                </c:pt>
                <c:pt idx="3423">
                  <c:v>3707.7000000000003</c:v>
                </c:pt>
                <c:pt idx="3424">
                  <c:v>5925.74</c:v>
                </c:pt>
                <c:pt idx="3425">
                  <c:v>1831.51</c:v>
                </c:pt>
                <c:pt idx="3426">
                  <c:v>2294.25</c:v>
                </c:pt>
                <c:pt idx="3427">
                  <c:v>3302.8199999999997</c:v>
                </c:pt>
                <c:pt idx="3428">
                  <c:v>2340.7199999999993</c:v>
                </c:pt>
                <c:pt idx="3429">
                  <c:v>3180.6400000000003</c:v>
                </c:pt>
                <c:pt idx="3430">
                  <c:v>2109.2800000000002</c:v>
                </c:pt>
                <c:pt idx="3431">
                  <c:v>1243.6499999999999</c:v>
                </c:pt>
                <c:pt idx="3432">
                  <c:v>2119.4300000000003</c:v>
                </c:pt>
                <c:pt idx="3433">
                  <c:v>1535.8399999999997</c:v>
                </c:pt>
                <c:pt idx="3434">
                  <c:v>3128.74</c:v>
                </c:pt>
                <c:pt idx="3435">
                  <c:v>1447.98</c:v>
                </c:pt>
                <c:pt idx="3436">
                  <c:v>3864.4599999999991</c:v>
                </c:pt>
                <c:pt idx="3437">
                  <c:v>308.78000000000003</c:v>
                </c:pt>
                <c:pt idx="3438">
                  <c:v>3893.0599999999995</c:v>
                </c:pt>
                <c:pt idx="3439">
                  <c:v>2616.8000000000002</c:v>
                </c:pt>
                <c:pt idx="3440">
                  <c:v>1541.16</c:v>
                </c:pt>
                <c:pt idx="3441">
                  <c:v>5577.06</c:v>
                </c:pt>
                <c:pt idx="3442">
                  <c:v>4489.09</c:v>
                </c:pt>
                <c:pt idx="3443">
                  <c:v>1820.5700000000002</c:v>
                </c:pt>
                <c:pt idx="3444">
                  <c:v>2341.2900000000004</c:v>
                </c:pt>
                <c:pt idx="3445">
                  <c:v>1340.1099999999997</c:v>
                </c:pt>
                <c:pt idx="3446">
                  <c:v>1766.48</c:v>
                </c:pt>
                <c:pt idx="3447">
                  <c:v>2399.59</c:v>
                </c:pt>
                <c:pt idx="3448">
                  <c:v>1802.9</c:v>
                </c:pt>
                <c:pt idx="3449">
                  <c:v>1740.37</c:v>
                </c:pt>
                <c:pt idx="3450">
                  <c:v>2667.1400000000003</c:v>
                </c:pt>
                <c:pt idx="3451">
                  <c:v>8321.81</c:v>
                </c:pt>
                <c:pt idx="3452">
                  <c:v>4233.2</c:v>
                </c:pt>
                <c:pt idx="3453">
                  <c:v>4416.71</c:v>
                </c:pt>
                <c:pt idx="3454">
                  <c:v>993.92000000000007</c:v>
                </c:pt>
                <c:pt idx="3455">
                  <c:v>4946.670000000001</c:v>
                </c:pt>
                <c:pt idx="3456">
                  <c:v>272.79000000000019</c:v>
                </c:pt>
                <c:pt idx="3457">
                  <c:v>5135</c:v>
                </c:pt>
                <c:pt idx="3458">
                  <c:v>1705.4299999999998</c:v>
                </c:pt>
                <c:pt idx="3459">
                  <c:v>320.18999999999988</c:v>
                </c:pt>
                <c:pt idx="3460">
                  <c:v>7228.7999999999993</c:v>
                </c:pt>
                <c:pt idx="3461">
                  <c:v>1914.1000000000004</c:v>
                </c:pt>
                <c:pt idx="3462">
                  <c:v>2779.5800000000004</c:v>
                </c:pt>
                <c:pt idx="3463">
                  <c:v>1504.21</c:v>
                </c:pt>
                <c:pt idx="3464">
                  <c:v>2358.9899999999998</c:v>
                </c:pt>
                <c:pt idx="3465">
                  <c:v>2515.14</c:v>
                </c:pt>
                <c:pt idx="3466">
                  <c:v>1152.3599999999999</c:v>
                </c:pt>
                <c:pt idx="3467">
                  <c:v>3106.49</c:v>
                </c:pt>
                <c:pt idx="3468">
                  <c:v>4297.8499999999995</c:v>
                </c:pt>
                <c:pt idx="3469">
                  <c:v>2265.96</c:v>
                </c:pt>
                <c:pt idx="3470">
                  <c:v>1770.26</c:v>
                </c:pt>
                <c:pt idx="3471">
                  <c:v>2438.4499999999998</c:v>
                </c:pt>
                <c:pt idx="3472">
                  <c:v>5549.5899999999992</c:v>
                </c:pt>
                <c:pt idx="3473">
                  <c:v>2193.04</c:v>
                </c:pt>
                <c:pt idx="3474">
                  <c:v>5112.1099999999988</c:v>
                </c:pt>
                <c:pt idx="3475">
                  <c:v>2491.4699999999998</c:v>
                </c:pt>
                <c:pt idx="3476">
                  <c:v>2972.34</c:v>
                </c:pt>
                <c:pt idx="3477">
                  <c:v>1837.75</c:v>
                </c:pt>
                <c:pt idx="3478">
                  <c:v>815.94999999999993</c:v>
                </c:pt>
                <c:pt idx="3479">
                  <c:v>2644.4399999999996</c:v>
                </c:pt>
                <c:pt idx="3480">
                  <c:v>2379.5699999999997</c:v>
                </c:pt>
                <c:pt idx="3481">
                  <c:v>1430.2800000000002</c:v>
                </c:pt>
                <c:pt idx="3482">
                  <c:v>2193.81</c:v>
                </c:pt>
                <c:pt idx="3483">
                  <c:v>3728.88</c:v>
                </c:pt>
                <c:pt idx="3484">
                  <c:v>2755.1099999999997</c:v>
                </c:pt>
                <c:pt idx="3485">
                  <c:v>3847.6499999999996</c:v>
                </c:pt>
                <c:pt idx="3486">
                  <c:v>2045.8400000000001</c:v>
                </c:pt>
                <c:pt idx="3487">
                  <c:v>1648.32</c:v>
                </c:pt>
                <c:pt idx="3488">
                  <c:v>3147.33</c:v>
                </c:pt>
                <c:pt idx="3489">
                  <c:v>4955.2499999999991</c:v>
                </c:pt>
                <c:pt idx="3490">
                  <c:v>1785.86</c:v>
                </c:pt>
                <c:pt idx="3491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95-4492-872E-1AEC1BAFF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3877984"/>
        <c:axId val="1233878464"/>
      </c:scatterChart>
      <c:valAx>
        <c:axId val="123387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878464"/>
        <c:crosses val="autoZero"/>
        <c:crossBetween val="midCat"/>
      </c:valAx>
      <c:valAx>
        <c:axId val="123387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87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vs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'RFM Graphs2'!$B$27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'RFM Graphs2'!$A$28:$A$3519</c:f>
              <c:numCache>
                <c:formatCode>General</c:formatCode>
                <c:ptCount val="3492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41</c:v>
                </c:pt>
                <c:pt idx="2871">
                  <c:v>0</c:v>
                </c:pt>
                <c:pt idx="2872">
                  <c:v>14</c:v>
                </c:pt>
                <c:pt idx="2873">
                  <c:v>18</c:v>
                </c:pt>
                <c:pt idx="2874">
                  <c:v>72</c:v>
                </c:pt>
                <c:pt idx="2875">
                  <c:v>294</c:v>
                </c:pt>
                <c:pt idx="2876">
                  <c:v>49</c:v>
                </c:pt>
                <c:pt idx="2877">
                  <c:v>14</c:v>
                </c:pt>
                <c:pt idx="2878">
                  <c:v>94</c:v>
                </c:pt>
                <c:pt idx="2879">
                  <c:v>39</c:v>
                </c:pt>
                <c:pt idx="2880">
                  <c:v>24</c:v>
                </c:pt>
                <c:pt idx="2881">
                  <c:v>29</c:v>
                </c:pt>
                <c:pt idx="2882">
                  <c:v>105</c:v>
                </c:pt>
                <c:pt idx="2883">
                  <c:v>86</c:v>
                </c:pt>
                <c:pt idx="2884">
                  <c:v>62</c:v>
                </c:pt>
                <c:pt idx="2885">
                  <c:v>12</c:v>
                </c:pt>
                <c:pt idx="2886">
                  <c:v>59</c:v>
                </c:pt>
                <c:pt idx="2887">
                  <c:v>86</c:v>
                </c:pt>
                <c:pt idx="2888">
                  <c:v>258</c:v>
                </c:pt>
                <c:pt idx="2889">
                  <c:v>194</c:v>
                </c:pt>
                <c:pt idx="2890">
                  <c:v>46</c:v>
                </c:pt>
                <c:pt idx="2891">
                  <c:v>78</c:v>
                </c:pt>
                <c:pt idx="2892">
                  <c:v>30</c:v>
                </c:pt>
                <c:pt idx="2893">
                  <c:v>61</c:v>
                </c:pt>
                <c:pt idx="2894">
                  <c:v>38</c:v>
                </c:pt>
                <c:pt idx="2895">
                  <c:v>196</c:v>
                </c:pt>
                <c:pt idx="2896">
                  <c:v>26</c:v>
                </c:pt>
                <c:pt idx="2897">
                  <c:v>23</c:v>
                </c:pt>
                <c:pt idx="2898">
                  <c:v>8</c:v>
                </c:pt>
                <c:pt idx="2899">
                  <c:v>45</c:v>
                </c:pt>
                <c:pt idx="2900">
                  <c:v>74</c:v>
                </c:pt>
                <c:pt idx="2901">
                  <c:v>1</c:v>
                </c:pt>
                <c:pt idx="2902">
                  <c:v>83</c:v>
                </c:pt>
                <c:pt idx="2903">
                  <c:v>87</c:v>
                </c:pt>
                <c:pt idx="2904">
                  <c:v>283</c:v>
                </c:pt>
                <c:pt idx="2905">
                  <c:v>46</c:v>
                </c:pt>
                <c:pt idx="2906">
                  <c:v>89</c:v>
                </c:pt>
                <c:pt idx="2907">
                  <c:v>12</c:v>
                </c:pt>
                <c:pt idx="2908">
                  <c:v>33</c:v>
                </c:pt>
                <c:pt idx="2909">
                  <c:v>24</c:v>
                </c:pt>
                <c:pt idx="2910">
                  <c:v>148</c:v>
                </c:pt>
                <c:pt idx="2911">
                  <c:v>51</c:v>
                </c:pt>
                <c:pt idx="2912">
                  <c:v>21</c:v>
                </c:pt>
                <c:pt idx="2913">
                  <c:v>99</c:v>
                </c:pt>
                <c:pt idx="2914">
                  <c:v>57</c:v>
                </c:pt>
                <c:pt idx="2915">
                  <c:v>1</c:v>
                </c:pt>
                <c:pt idx="2916">
                  <c:v>13</c:v>
                </c:pt>
                <c:pt idx="2917">
                  <c:v>64</c:v>
                </c:pt>
                <c:pt idx="2918">
                  <c:v>93</c:v>
                </c:pt>
                <c:pt idx="2919">
                  <c:v>143</c:v>
                </c:pt>
                <c:pt idx="2920">
                  <c:v>99</c:v>
                </c:pt>
                <c:pt idx="2921">
                  <c:v>175</c:v>
                </c:pt>
                <c:pt idx="2922">
                  <c:v>1</c:v>
                </c:pt>
                <c:pt idx="2923">
                  <c:v>71</c:v>
                </c:pt>
                <c:pt idx="2924">
                  <c:v>57</c:v>
                </c:pt>
                <c:pt idx="2925">
                  <c:v>19</c:v>
                </c:pt>
                <c:pt idx="2926">
                  <c:v>95</c:v>
                </c:pt>
                <c:pt idx="2927">
                  <c:v>61</c:v>
                </c:pt>
                <c:pt idx="2928">
                  <c:v>6</c:v>
                </c:pt>
                <c:pt idx="2929">
                  <c:v>59</c:v>
                </c:pt>
                <c:pt idx="2930">
                  <c:v>7</c:v>
                </c:pt>
                <c:pt idx="2931">
                  <c:v>125</c:v>
                </c:pt>
                <c:pt idx="2932">
                  <c:v>90</c:v>
                </c:pt>
                <c:pt idx="2933">
                  <c:v>94</c:v>
                </c:pt>
                <c:pt idx="2934">
                  <c:v>172</c:v>
                </c:pt>
                <c:pt idx="2935">
                  <c:v>9</c:v>
                </c:pt>
                <c:pt idx="2936">
                  <c:v>52</c:v>
                </c:pt>
                <c:pt idx="2937">
                  <c:v>30</c:v>
                </c:pt>
                <c:pt idx="2938">
                  <c:v>49</c:v>
                </c:pt>
                <c:pt idx="2939">
                  <c:v>31</c:v>
                </c:pt>
                <c:pt idx="2940">
                  <c:v>14</c:v>
                </c:pt>
                <c:pt idx="2941">
                  <c:v>111</c:v>
                </c:pt>
                <c:pt idx="2942">
                  <c:v>13</c:v>
                </c:pt>
                <c:pt idx="2943">
                  <c:v>75</c:v>
                </c:pt>
                <c:pt idx="2944">
                  <c:v>85</c:v>
                </c:pt>
                <c:pt idx="2945">
                  <c:v>27</c:v>
                </c:pt>
                <c:pt idx="2946">
                  <c:v>75</c:v>
                </c:pt>
                <c:pt idx="2947">
                  <c:v>6</c:v>
                </c:pt>
                <c:pt idx="2948">
                  <c:v>19</c:v>
                </c:pt>
                <c:pt idx="2949">
                  <c:v>97</c:v>
                </c:pt>
                <c:pt idx="2950">
                  <c:v>98</c:v>
                </c:pt>
                <c:pt idx="2951">
                  <c:v>4</c:v>
                </c:pt>
                <c:pt idx="2952">
                  <c:v>134</c:v>
                </c:pt>
                <c:pt idx="2953">
                  <c:v>88</c:v>
                </c:pt>
                <c:pt idx="2954">
                  <c:v>2</c:v>
                </c:pt>
                <c:pt idx="2955">
                  <c:v>77</c:v>
                </c:pt>
                <c:pt idx="2956">
                  <c:v>213</c:v>
                </c:pt>
                <c:pt idx="2957">
                  <c:v>168</c:v>
                </c:pt>
                <c:pt idx="2958">
                  <c:v>90</c:v>
                </c:pt>
                <c:pt idx="2959">
                  <c:v>32</c:v>
                </c:pt>
                <c:pt idx="2960">
                  <c:v>10</c:v>
                </c:pt>
                <c:pt idx="2961">
                  <c:v>171</c:v>
                </c:pt>
                <c:pt idx="2962">
                  <c:v>11</c:v>
                </c:pt>
                <c:pt idx="2963">
                  <c:v>98</c:v>
                </c:pt>
                <c:pt idx="2964">
                  <c:v>27</c:v>
                </c:pt>
                <c:pt idx="2965">
                  <c:v>56</c:v>
                </c:pt>
                <c:pt idx="2966">
                  <c:v>93</c:v>
                </c:pt>
                <c:pt idx="2967">
                  <c:v>159</c:v>
                </c:pt>
                <c:pt idx="2968">
                  <c:v>169</c:v>
                </c:pt>
                <c:pt idx="2969">
                  <c:v>6</c:v>
                </c:pt>
                <c:pt idx="2970">
                  <c:v>9</c:v>
                </c:pt>
                <c:pt idx="2971">
                  <c:v>147</c:v>
                </c:pt>
                <c:pt idx="2972">
                  <c:v>114</c:v>
                </c:pt>
                <c:pt idx="2973">
                  <c:v>15</c:v>
                </c:pt>
                <c:pt idx="2974">
                  <c:v>52</c:v>
                </c:pt>
                <c:pt idx="2975">
                  <c:v>117</c:v>
                </c:pt>
                <c:pt idx="2976">
                  <c:v>129</c:v>
                </c:pt>
                <c:pt idx="2977">
                  <c:v>158</c:v>
                </c:pt>
                <c:pt idx="2978">
                  <c:v>38</c:v>
                </c:pt>
                <c:pt idx="2979">
                  <c:v>28</c:v>
                </c:pt>
                <c:pt idx="2980">
                  <c:v>52</c:v>
                </c:pt>
                <c:pt idx="2981">
                  <c:v>32</c:v>
                </c:pt>
                <c:pt idx="2982">
                  <c:v>70</c:v>
                </c:pt>
                <c:pt idx="2983">
                  <c:v>14</c:v>
                </c:pt>
                <c:pt idx="2984">
                  <c:v>75</c:v>
                </c:pt>
                <c:pt idx="2985">
                  <c:v>9</c:v>
                </c:pt>
                <c:pt idx="2986">
                  <c:v>9</c:v>
                </c:pt>
                <c:pt idx="2987">
                  <c:v>15</c:v>
                </c:pt>
                <c:pt idx="2988">
                  <c:v>10</c:v>
                </c:pt>
                <c:pt idx="2989">
                  <c:v>21</c:v>
                </c:pt>
                <c:pt idx="2990">
                  <c:v>31</c:v>
                </c:pt>
                <c:pt idx="2991">
                  <c:v>66</c:v>
                </c:pt>
                <c:pt idx="2992">
                  <c:v>8</c:v>
                </c:pt>
                <c:pt idx="2993">
                  <c:v>42</c:v>
                </c:pt>
                <c:pt idx="2994">
                  <c:v>104</c:v>
                </c:pt>
                <c:pt idx="2995">
                  <c:v>44</c:v>
                </c:pt>
                <c:pt idx="2996">
                  <c:v>111</c:v>
                </c:pt>
                <c:pt idx="2997">
                  <c:v>113</c:v>
                </c:pt>
                <c:pt idx="2998">
                  <c:v>189</c:v>
                </c:pt>
                <c:pt idx="2999">
                  <c:v>30</c:v>
                </c:pt>
                <c:pt idx="3000">
                  <c:v>3</c:v>
                </c:pt>
                <c:pt idx="3001">
                  <c:v>5</c:v>
                </c:pt>
                <c:pt idx="3002">
                  <c:v>88</c:v>
                </c:pt>
                <c:pt idx="3003">
                  <c:v>110</c:v>
                </c:pt>
                <c:pt idx="3004">
                  <c:v>35</c:v>
                </c:pt>
                <c:pt idx="3005">
                  <c:v>3</c:v>
                </c:pt>
                <c:pt idx="3006">
                  <c:v>4</c:v>
                </c:pt>
                <c:pt idx="3007">
                  <c:v>19</c:v>
                </c:pt>
                <c:pt idx="3008">
                  <c:v>46</c:v>
                </c:pt>
                <c:pt idx="3009">
                  <c:v>0</c:v>
                </c:pt>
                <c:pt idx="3010">
                  <c:v>176</c:v>
                </c:pt>
                <c:pt idx="3011">
                  <c:v>19</c:v>
                </c:pt>
                <c:pt idx="3012">
                  <c:v>64</c:v>
                </c:pt>
                <c:pt idx="3013">
                  <c:v>22</c:v>
                </c:pt>
                <c:pt idx="3014">
                  <c:v>60</c:v>
                </c:pt>
                <c:pt idx="3015">
                  <c:v>31</c:v>
                </c:pt>
                <c:pt idx="3016">
                  <c:v>132</c:v>
                </c:pt>
                <c:pt idx="3017">
                  <c:v>50</c:v>
                </c:pt>
                <c:pt idx="3018">
                  <c:v>125</c:v>
                </c:pt>
                <c:pt idx="3019">
                  <c:v>92</c:v>
                </c:pt>
                <c:pt idx="3020">
                  <c:v>31</c:v>
                </c:pt>
                <c:pt idx="3021">
                  <c:v>53</c:v>
                </c:pt>
                <c:pt idx="3022">
                  <c:v>121</c:v>
                </c:pt>
                <c:pt idx="3023">
                  <c:v>24</c:v>
                </c:pt>
                <c:pt idx="3024">
                  <c:v>2</c:v>
                </c:pt>
                <c:pt idx="3025">
                  <c:v>40</c:v>
                </c:pt>
                <c:pt idx="3026">
                  <c:v>158</c:v>
                </c:pt>
                <c:pt idx="3027">
                  <c:v>48</c:v>
                </c:pt>
                <c:pt idx="3028">
                  <c:v>38</c:v>
                </c:pt>
                <c:pt idx="3029">
                  <c:v>156</c:v>
                </c:pt>
                <c:pt idx="3030">
                  <c:v>185</c:v>
                </c:pt>
                <c:pt idx="3031">
                  <c:v>46</c:v>
                </c:pt>
                <c:pt idx="3032">
                  <c:v>69</c:v>
                </c:pt>
                <c:pt idx="3033">
                  <c:v>345</c:v>
                </c:pt>
                <c:pt idx="3034">
                  <c:v>124</c:v>
                </c:pt>
                <c:pt idx="3035">
                  <c:v>11</c:v>
                </c:pt>
                <c:pt idx="3036">
                  <c:v>11</c:v>
                </c:pt>
                <c:pt idx="3037">
                  <c:v>4</c:v>
                </c:pt>
                <c:pt idx="3038">
                  <c:v>65</c:v>
                </c:pt>
                <c:pt idx="3039">
                  <c:v>228</c:v>
                </c:pt>
                <c:pt idx="3040">
                  <c:v>34</c:v>
                </c:pt>
                <c:pt idx="3041">
                  <c:v>4</c:v>
                </c:pt>
                <c:pt idx="3042">
                  <c:v>43</c:v>
                </c:pt>
                <c:pt idx="3043">
                  <c:v>66</c:v>
                </c:pt>
                <c:pt idx="3044">
                  <c:v>140</c:v>
                </c:pt>
                <c:pt idx="3045">
                  <c:v>54</c:v>
                </c:pt>
                <c:pt idx="3046">
                  <c:v>193</c:v>
                </c:pt>
                <c:pt idx="3047">
                  <c:v>2</c:v>
                </c:pt>
                <c:pt idx="3048">
                  <c:v>58</c:v>
                </c:pt>
                <c:pt idx="3049">
                  <c:v>19</c:v>
                </c:pt>
                <c:pt idx="3050">
                  <c:v>28</c:v>
                </c:pt>
                <c:pt idx="3051">
                  <c:v>24</c:v>
                </c:pt>
                <c:pt idx="3052">
                  <c:v>142</c:v>
                </c:pt>
                <c:pt idx="3053">
                  <c:v>29</c:v>
                </c:pt>
                <c:pt idx="3054">
                  <c:v>59</c:v>
                </c:pt>
                <c:pt idx="3055">
                  <c:v>46</c:v>
                </c:pt>
                <c:pt idx="3056">
                  <c:v>92</c:v>
                </c:pt>
                <c:pt idx="3057">
                  <c:v>55</c:v>
                </c:pt>
                <c:pt idx="3058">
                  <c:v>5</c:v>
                </c:pt>
                <c:pt idx="3059">
                  <c:v>164</c:v>
                </c:pt>
                <c:pt idx="3060">
                  <c:v>39</c:v>
                </c:pt>
                <c:pt idx="3061">
                  <c:v>79</c:v>
                </c:pt>
                <c:pt idx="3062">
                  <c:v>70</c:v>
                </c:pt>
                <c:pt idx="3063">
                  <c:v>119</c:v>
                </c:pt>
                <c:pt idx="3064">
                  <c:v>158</c:v>
                </c:pt>
                <c:pt idx="3065">
                  <c:v>67</c:v>
                </c:pt>
                <c:pt idx="3066">
                  <c:v>251</c:v>
                </c:pt>
                <c:pt idx="3067">
                  <c:v>10</c:v>
                </c:pt>
                <c:pt idx="3068">
                  <c:v>81</c:v>
                </c:pt>
                <c:pt idx="3069">
                  <c:v>209</c:v>
                </c:pt>
                <c:pt idx="3070">
                  <c:v>16</c:v>
                </c:pt>
                <c:pt idx="3071">
                  <c:v>169</c:v>
                </c:pt>
                <c:pt idx="3072">
                  <c:v>131</c:v>
                </c:pt>
                <c:pt idx="3073">
                  <c:v>4</c:v>
                </c:pt>
                <c:pt idx="3074">
                  <c:v>106</c:v>
                </c:pt>
                <c:pt idx="3075">
                  <c:v>16</c:v>
                </c:pt>
                <c:pt idx="3076">
                  <c:v>69</c:v>
                </c:pt>
                <c:pt idx="3077">
                  <c:v>15</c:v>
                </c:pt>
                <c:pt idx="3078">
                  <c:v>25</c:v>
                </c:pt>
                <c:pt idx="3079">
                  <c:v>11</c:v>
                </c:pt>
                <c:pt idx="3080">
                  <c:v>84</c:v>
                </c:pt>
                <c:pt idx="3081">
                  <c:v>3</c:v>
                </c:pt>
                <c:pt idx="3082">
                  <c:v>27</c:v>
                </c:pt>
                <c:pt idx="3083">
                  <c:v>198</c:v>
                </c:pt>
                <c:pt idx="3084">
                  <c:v>307</c:v>
                </c:pt>
                <c:pt idx="3085">
                  <c:v>160</c:v>
                </c:pt>
                <c:pt idx="3086">
                  <c:v>68</c:v>
                </c:pt>
                <c:pt idx="3087">
                  <c:v>161</c:v>
                </c:pt>
                <c:pt idx="3088">
                  <c:v>36</c:v>
                </c:pt>
                <c:pt idx="3089">
                  <c:v>15</c:v>
                </c:pt>
                <c:pt idx="3090">
                  <c:v>60</c:v>
                </c:pt>
                <c:pt idx="3091">
                  <c:v>38</c:v>
                </c:pt>
                <c:pt idx="3092">
                  <c:v>83</c:v>
                </c:pt>
                <c:pt idx="3093">
                  <c:v>20</c:v>
                </c:pt>
                <c:pt idx="3094">
                  <c:v>61</c:v>
                </c:pt>
                <c:pt idx="3095">
                  <c:v>106</c:v>
                </c:pt>
                <c:pt idx="3096">
                  <c:v>59</c:v>
                </c:pt>
                <c:pt idx="3097">
                  <c:v>49</c:v>
                </c:pt>
                <c:pt idx="3098">
                  <c:v>10</c:v>
                </c:pt>
                <c:pt idx="3099">
                  <c:v>199</c:v>
                </c:pt>
                <c:pt idx="3100">
                  <c:v>95</c:v>
                </c:pt>
                <c:pt idx="3101">
                  <c:v>53</c:v>
                </c:pt>
                <c:pt idx="3102">
                  <c:v>169</c:v>
                </c:pt>
                <c:pt idx="3103">
                  <c:v>17</c:v>
                </c:pt>
                <c:pt idx="3104">
                  <c:v>48</c:v>
                </c:pt>
                <c:pt idx="3105">
                  <c:v>11</c:v>
                </c:pt>
                <c:pt idx="3106">
                  <c:v>109</c:v>
                </c:pt>
                <c:pt idx="3107">
                  <c:v>3</c:v>
                </c:pt>
                <c:pt idx="3108">
                  <c:v>195</c:v>
                </c:pt>
                <c:pt idx="3109">
                  <c:v>98</c:v>
                </c:pt>
                <c:pt idx="3110">
                  <c:v>25</c:v>
                </c:pt>
                <c:pt idx="3111">
                  <c:v>12</c:v>
                </c:pt>
                <c:pt idx="3112">
                  <c:v>5</c:v>
                </c:pt>
                <c:pt idx="3113">
                  <c:v>20</c:v>
                </c:pt>
                <c:pt idx="3114">
                  <c:v>48</c:v>
                </c:pt>
                <c:pt idx="3115">
                  <c:v>143</c:v>
                </c:pt>
                <c:pt idx="3116">
                  <c:v>0</c:v>
                </c:pt>
                <c:pt idx="3117">
                  <c:v>38</c:v>
                </c:pt>
                <c:pt idx="3118">
                  <c:v>9</c:v>
                </c:pt>
                <c:pt idx="3119">
                  <c:v>40</c:v>
                </c:pt>
                <c:pt idx="3120">
                  <c:v>35</c:v>
                </c:pt>
                <c:pt idx="3121">
                  <c:v>104</c:v>
                </c:pt>
                <c:pt idx="3122">
                  <c:v>16</c:v>
                </c:pt>
                <c:pt idx="3123">
                  <c:v>0</c:v>
                </c:pt>
                <c:pt idx="3124">
                  <c:v>17</c:v>
                </c:pt>
                <c:pt idx="3125">
                  <c:v>23</c:v>
                </c:pt>
                <c:pt idx="3126">
                  <c:v>11</c:v>
                </c:pt>
                <c:pt idx="3127">
                  <c:v>64</c:v>
                </c:pt>
                <c:pt idx="3128">
                  <c:v>121</c:v>
                </c:pt>
                <c:pt idx="3129">
                  <c:v>25</c:v>
                </c:pt>
                <c:pt idx="3130">
                  <c:v>116</c:v>
                </c:pt>
                <c:pt idx="3131">
                  <c:v>69</c:v>
                </c:pt>
                <c:pt idx="3132">
                  <c:v>11</c:v>
                </c:pt>
                <c:pt idx="3133">
                  <c:v>40</c:v>
                </c:pt>
                <c:pt idx="3134">
                  <c:v>70</c:v>
                </c:pt>
                <c:pt idx="3135">
                  <c:v>12</c:v>
                </c:pt>
                <c:pt idx="3136">
                  <c:v>20</c:v>
                </c:pt>
                <c:pt idx="3137">
                  <c:v>64</c:v>
                </c:pt>
                <c:pt idx="3138">
                  <c:v>68</c:v>
                </c:pt>
                <c:pt idx="3139">
                  <c:v>54</c:v>
                </c:pt>
                <c:pt idx="3140">
                  <c:v>3</c:v>
                </c:pt>
                <c:pt idx="3141">
                  <c:v>55</c:v>
                </c:pt>
                <c:pt idx="3142">
                  <c:v>22</c:v>
                </c:pt>
                <c:pt idx="3143">
                  <c:v>87</c:v>
                </c:pt>
                <c:pt idx="3144">
                  <c:v>13</c:v>
                </c:pt>
                <c:pt idx="3145">
                  <c:v>11</c:v>
                </c:pt>
                <c:pt idx="3146">
                  <c:v>127</c:v>
                </c:pt>
                <c:pt idx="3147">
                  <c:v>14</c:v>
                </c:pt>
                <c:pt idx="3148">
                  <c:v>43</c:v>
                </c:pt>
                <c:pt idx="3149">
                  <c:v>4</c:v>
                </c:pt>
                <c:pt idx="3150">
                  <c:v>10</c:v>
                </c:pt>
                <c:pt idx="3151">
                  <c:v>16</c:v>
                </c:pt>
                <c:pt idx="3152">
                  <c:v>25</c:v>
                </c:pt>
                <c:pt idx="3153">
                  <c:v>52</c:v>
                </c:pt>
                <c:pt idx="3154">
                  <c:v>83</c:v>
                </c:pt>
                <c:pt idx="3155">
                  <c:v>110</c:v>
                </c:pt>
                <c:pt idx="3156">
                  <c:v>14</c:v>
                </c:pt>
                <c:pt idx="3157">
                  <c:v>98</c:v>
                </c:pt>
                <c:pt idx="3158">
                  <c:v>77</c:v>
                </c:pt>
                <c:pt idx="3159">
                  <c:v>47</c:v>
                </c:pt>
                <c:pt idx="3160">
                  <c:v>73</c:v>
                </c:pt>
                <c:pt idx="3161">
                  <c:v>91</c:v>
                </c:pt>
                <c:pt idx="3162">
                  <c:v>0</c:v>
                </c:pt>
                <c:pt idx="3163">
                  <c:v>44</c:v>
                </c:pt>
                <c:pt idx="3164">
                  <c:v>75</c:v>
                </c:pt>
                <c:pt idx="3165">
                  <c:v>55</c:v>
                </c:pt>
                <c:pt idx="3166">
                  <c:v>45</c:v>
                </c:pt>
                <c:pt idx="3167">
                  <c:v>24</c:v>
                </c:pt>
                <c:pt idx="3168">
                  <c:v>260</c:v>
                </c:pt>
                <c:pt idx="3169">
                  <c:v>24</c:v>
                </c:pt>
                <c:pt idx="3170">
                  <c:v>68</c:v>
                </c:pt>
                <c:pt idx="3171">
                  <c:v>29</c:v>
                </c:pt>
                <c:pt idx="3172">
                  <c:v>268</c:v>
                </c:pt>
                <c:pt idx="3173">
                  <c:v>145</c:v>
                </c:pt>
                <c:pt idx="3174">
                  <c:v>9</c:v>
                </c:pt>
                <c:pt idx="3175">
                  <c:v>84</c:v>
                </c:pt>
                <c:pt idx="3176">
                  <c:v>11</c:v>
                </c:pt>
                <c:pt idx="3177">
                  <c:v>68</c:v>
                </c:pt>
                <c:pt idx="3178">
                  <c:v>18</c:v>
                </c:pt>
                <c:pt idx="3179">
                  <c:v>19</c:v>
                </c:pt>
                <c:pt idx="3180">
                  <c:v>63</c:v>
                </c:pt>
                <c:pt idx="3181">
                  <c:v>116</c:v>
                </c:pt>
                <c:pt idx="3182">
                  <c:v>56</c:v>
                </c:pt>
                <c:pt idx="3183">
                  <c:v>92</c:v>
                </c:pt>
                <c:pt idx="3184">
                  <c:v>7</c:v>
                </c:pt>
                <c:pt idx="3185">
                  <c:v>188</c:v>
                </c:pt>
                <c:pt idx="3186">
                  <c:v>10</c:v>
                </c:pt>
                <c:pt idx="3187">
                  <c:v>86</c:v>
                </c:pt>
                <c:pt idx="3188">
                  <c:v>49</c:v>
                </c:pt>
                <c:pt idx="3189">
                  <c:v>50</c:v>
                </c:pt>
                <c:pt idx="3190">
                  <c:v>3</c:v>
                </c:pt>
                <c:pt idx="3191">
                  <c:v>101</c:v>
                </c:pt>
                <c:pt idx="3192">
                  <c:v>13</c:v>
                </c:pt>
                <c:pt idx="3193">
                  <c:v>39</c:v>
                </c:pt>
                <c:pt idx="3194">
                  <c:v>21</c:v>
                </c:pt>
                <c:pt idx="3195">
                  <c:v>11</c:v>
                </c:pt>
                <c:pt idx="3196">
                  <c:v>7</c:v>
                </c:pt>
                <c:pt idx="3197">
                  <c:v>34</c:v>
                </c:pt>
                <c:pt idx="3198">
                  <c:v>96</c:v>
                </c:pt>
                <c:pt idx="3199">
                  <c:v>75</c:v>
                </c:pt>
                <c:pt idx="3200">
                  <c:v>81</c:v>
                </c:pt>
                <c:pt idx="3201">
                  <c:v>53</c:v>
                </c:pt>
                <c:pt idx="3202">
                  <c:v>9</c:v>
                </c:pt>
                <c:pt idx="3203">
                  <c:v>9</c:v>
                </c:pt>
                <c:pt idx="3204">
                  <c:v>35</c:v>
                </c:pt>
                <c:pt idx="3205">
                  <c:v>99</c:v>
                </c:pt>
                <c:pt idx="3206">
                  <c:v>68</c:v>
                </c:pt>
                <c:pt idx="3207">
                  <c:v>68</c:v>
                </c:pt>
                <c:pt idx="3208">
                  <c:v>66</c:v>
                </c:pt>
                <c:pt idx="3209">
                  <c:v>0</c:v>
                </c:pt>
                <c:pt idx="3210">
                  <c:v>8</c:v>
                </c:pt>
                <c:pt idx="3211">
                  <c:v>216</c:v>
                </c:pt>
                <c:pt idx="3212">
                  <c:v>27</c:v>
                </c:pt>
                <c:pt idx="3213">
                  <c:v>40</c:v>
                </c:pt>
                <c:pt idx="3214">
                  <c:v>111</c:v>
                </c:pt>
                <c:pt idx="3215">
                  <c:v>15</c:v>
                </c:pt>
                <c:pt idx="3216">
                  <c:v>35</c:v>
                </c:pt>
                <c:pt idx="3217">
                  <c:v>51</c:v>
                </c:pt>
                <c:pt idx="3218">
                  <c:v>8</c:v>
                </c:pt>
                <c:pt idx="3219">
                  <c:v>20</c:v>
                </c:pt>
                <c:pt idx="3220">
                  <c:v>3</c:v>
                </c:pt>
                <c:pt idx="3221">
                  <c:v>40</c:v>
                </c:pt>
                <c:pt idx="3222">
                  <c:v>69</c:v>
                </c:pt>
                <c:pt idx="3223">
                  <c:v>1</c:v>
                </c:pt>
                <c:pt idx="3224">
                  <c:v>8</c:v>
                </c:pt>
                <c:pt idx="3225">
                  <c:v>80</c:v>
                </c:pt>
                <c:pt idx="3226">
                  <c:v>149</c:v>
                </c:pt>
                <c:pt idx="3227">
                  <c:v>222</c:v>
                </c:pt>
                <c:pt idx="3228">
                  <c:v>176</c:v>
                </c:pt>
                <c:pt idx="3229">
                  <c:v>29</c:v>
                </c:pt>
                <c:pt idx="3230">
                  <c:v>2</c:v>
                </c:pt>
                <c:pt idx="3231">
                  <c:v>38</c:v>
                </c:pt>
                <c:pt idx="3232">
                  <c:v>7</c:v>
                </c:pt>
                <c:pt idx="3233">
                  <c:v>49</c:v>
                </c:pt>
                <c:pt idx="3234">
                  <c:v>163</c:v>
                </c:pt>
                <c:pt idx="3235">
                  <c:v>21</c:v>
                </c:pt>
                <c:pt idx="3236">
                  <c:v>93</c:v>
                </c:pt>
                <c:pt idx="3237">
                  <c:v>99</c:v>
                </c:pt>
                <c:pt idx="3238">
                  <c:v>44</c:v>
                </c:pt>
                <c:pt idx="3239">
                  <c:v>58</c:v>
                </c:pt>
                <c:pt idx="3240">
                  <c:v>33</c:v>
                </c:pt>
                <c:pt idx="3241">
                  <c:v>85</c:v>
                </c:pt>
                <c:pt idx="3242">
                  <c:v>7</c:v>
                </c:pt>
                <c:pt idx="3243">
                  <c:v>18</c:v>
                </c:pt>
                <c:pt idx="3244">
                  <c:v>5</c:v>
                </c:pt>
                <c:pt idx="3245">
                  <c:v>31</c:v>
                </c:pt>
                <c:pt idx="3246">
                  <c:v>2</c:v>
                </c:pt>
                <c:pt idx="3247">
                  <c:v>12</c:v>
                </c:pt>
                <c:pt idx="3248">
                  <c:v>6</c:v>
                </c:pt>
                <c:pt idx="3249">
                  <c:v>17</c:v>
                </c:pt>
                <c:pt idx="3250">
                  <c:v>32</c:v>
                </c:pt>
                <c:pt idx="3251">
                  <c:v>124</c:v>
                </c:pt>
                <c:pt idx="3252">
                  <c:v>38</c:v>
                </c:pt>
                <c:pt idx="3253">
                  <c:v>1</c:v>
                </c:pt>
                <c:pt idx="3254">
                  <c:v>23</c:v>
                </c:pt>
                <c:pt idx="3255">
                  <c:v>23</c:v>
                </c:pt>
                <c:pt idx="3256">
                  <c:v>88</c:v>
                </c:pt>
                <c:pt idx="3257">
                  <c:v>71</c:v>
                </c:pt>
                <c:pt idx="3258">
                  <c:v>88</c:v>
                </c:pt>
                <c:pt idx="3259">
                  <c:v>132</c:v>
                </c:pt>
                <c:pt idx="3260">
                  <c:v>35</c:v>
                </c:pt>
                <c:pt idx="3261">
                  <c:v>122</c:v>
                </c:pt>
                <c:pt idx="3262">
                  <c:v>90</c:v>
                </c:pt>
                <c:pt idx="3263">
                  <c:v>295</c:v>
                </c:pt>
                <c:pt idx="3264">
                  <c:v>65</c:v>
                </c:pt>
                <c:pt idx="3265">
                  <c:v>30</c:v>
                </c:pt>
                <c:pt idx="3266">
                  <c:v>4</c:v>
                </c:pt>
                <c:pt idx="3267">
                  <c:v>80</c:v>
                </c:pt>
                <c:pt idx="3268">
                  <c:v>37</c:v>
                </c:pt>
                <c:pt idx="3269">
                  <c:v>22</c:v>
                </c:pt>
                <c:pt idx="3270">
                  <c:v>297</c:v>
                </c:pt>
                <c:pt idx="3271">
                  <c:v>134</c:v>
                </c:pt>
                <c:pt idx="3272">
                  <c:v>59</c:v>
                </c:pt>
                <c:pt idx="3273">
                  <c:v>16</c:v>
                </c:pt>
                <c:pt idx="3274">
                  <c:v>44</c:v>
                </c:pt>
                <c:pt idx="3275">
                  <c:v>278</c:v>
                </c:pt>
                <c:pt idx="3276">
                  <c:v>19</c:v>
                </c:pt>
                <c:pt idx="3277">
                  <c:v>9</c:v>
                </c:pt>
                <c:pt idx="3278">
                  <c:v>76</c:v>
                </c:pt>
                <c:pt idx="3279">
                  <c:v>32</c:v>
                </c:pt>
                <c:pt idx="3280">
                  <c:v>69</c:v>
                </c:pt>
                <c:pt idx="3281">
                  <c:v>2</c:v>
                </c:pt>
                <c:pt idx="3282">
                  <c:v>46</c:v>
                </c:pt>
                <c:pt idx="3283">
                  <c:v>301</c:v>
                </c:pt>
                <c:pt idx="3284">
                  <c:v>0</c:v>
                </c:pt>
                <c:pt idx="3285">
                  <c:v>62</c:v>
                </c:pt>
                <c:pt idx="3286">
                  <c:v>19</c:v>
                </c:pt>
                <c:pt idx="3287">
                  <c:v>64</c:v>
                </c:pt>
                <c:pt idx="3288">
                  <c:v>58</c:v>
                </c:pt>
                <c:pt idx="3289">
                  <c:v>4</c:v>
                </c:pt>
                <c:pt idx="3290">
                  <c:v>30</c:v>
                </c:pt>
                <c:pt idx="3291">
                  <c:v>15</c:v>
                </c:pt>
                <c:pt idx="3292">
                  <c:v>42</c:v>
                </c:pt>
                <c:pt idx="3293">
                  <c:v>20</c:v>
                </c:pt>
                <c:pt idx="3294">
                  <c:v>20</c:v>
                </c:pt>
                <c:pt idx="3295">
                  <c:v>78</c:v>
                </c:pt>
                <c:pt idx="3296">
                  <c:v>39</c:v>
                </c:pt>
                <c:pt idx="3297">
                  <c:v>40</c:v>
                </c:pt>
                <c:pt idx="3298">
                  <c:v>16</c:v>
                </c:pt>
                <c:pt idx="3299">
                  <c:v>67</c:v>
                </c:pt>
                <c:pt idx="3300">
                  <c:v>24</c:v>
                </c:pt>
                <c:pt idx="3301">
                  <c:v>51</c:v>
                </c:pt>
                <c:pt idx="3302">
                  <c:v>65</c:v>
                </c:pt>
                <c:pt idx="3303">
                  <c:v>6</c:v>
                </c:pt>
                <c:pt idx="3304">
                  <c:v>54</c:v>
                </c:pt>
                <c:pt idx="3305">
                  <c:v>58</c:v>
                </c:pt>
                <c:pt idx="3306">
                  <c:v>1</c:v>
                </c:pt>
                <c:pt idx="3307">
                  <c:v>20</c:v>
                </c:pt>
                <c:pt idx="3308">
                  <c:v>87</c:v>
                </c:pt>
                <c:pt idx="3309">
                  <c:v>151</c:v>
                </c:pt>
                <c:pt idx="3310">
                  <c:v>22</c:v>
                </c:pt>
                <c:pt idx="3311">
                  <c:v>137</c:v>
                </c:pt>
                <c:pt idx="3312">
                  <c:v>96</c:v>
                </c:pt>
                <c:pt idx="3313">
                  <c:v>141</c:v>
                </c:pt>
                <c:pt idx="3314">
                  <c:v>190</c:v>
                </c:pt>
                <c:pt idx="3315">
                  <c:v>31</c:v>
                </c:pt>
                <c:pt idx="3316">
                  <c:v>45</c:v>
                </c:pt>
                <c:pt idx="3317">
                  <c:v>29</c:v>
                </c:pt>
                <c:pt idx="3318">
                  <c:v>56</c:v>
                </c:pt>
                <c:pt idx="3319">
                  <c:v>40</c:v>
                </c:pt>
                <c:pt idx="3320">
                  <c:v>18</c:v>
                </c:pt>
                <c:pt idx="3321">
                  <c:v>22</c:v>
                </c:pt>
                <c:pt idx="3322">
                  <c:v>36</c:v>
                </c:pt>
                <c:pt idx="3323">
                  <c:v>5</c:v>
                </c:pt>
                <c:pt idx="3324">
                  <c:v>191</c:v>
                </c:pt>
                <c:pt idx="3325">
                  <c:v>73</c:v>
                </c:pt>
                <c:pt idx="3326">
                  <c:v>3</c:v>
                </c:pt>
                <c:pt idx="3327">
                  <c:v>74</c:v>
                </c:pt>
                <c:pt idx="3328">
                  <c:v>6</c:v>
                </c:pt>
                <c:pt idx="3329">
                  <c:v>4</c:v>
                </c:pt>
                <c:pt idx="3330">
                  <c:v>38</c:v>
                </c:pt>
                <c:pt idx="3331">
                  <c:v>113</c:v>
                </c:pt>
                <c:pt idx="3332">
                  <c:v>49</c:v>
                </c:pt>
                <c:pt idx="3333">
                  <c:v>100</c:v>
                </c:pt>
                <c:pt idx="3334">
                  <c:v>78</c:v>
                </c:pt>
                <c:pt idx="3335">
                  <c:v>10</c:v>
                </c:pt>
                <c:pt idx="3336">
                  <c:v>31</c:v>
                </c:pt>
                <c:pt idx="3337">
                  <c:v>48</c:v>
                </c:pt>
                <c:pt idx="3338">
                  <c:v>107</c:v>
                </c:pt>
                <c:pt idx="3339">
                  <c:v>129</c:v>
                </c:pt>
                <c:pt idx="3340">
                  <c:v>221</c:v>
                </c:pt>
                <c:pt idx="3341">
                  <c:v>38</c:v>
                </c:pt>
                <c:pt idx="3342">
                  <c:v>39</c:v>
                </c:pt>
                <c:pt idx="3343">
                  <c:v>37</c:v>
                </c:pt>
                <c:pt idx="3344">
                  <c:v>30</c:v>
                </c:pt>
                <c:pt idx="3345">
                  <c:v>182</c:v>
                </c:pt>
                <c:pt idx="3346">
                  <c:v>0</c:v>
                </c:pt>
                <c:pt idx="3347">
                  <c:v>4</c:v>
                </c:pt>
                <c:pt idx="3348">
                  <c:v>35</c:v>
                </c:pt>
                <c:pt idx="3349">
                  <c:v>37</c:v>
                </c:pt>
                <c:pt idx="3350">
                  <c:v>97</c:v>
                </c:pt>
                <c:pt idx="3351">
                  <c:v>57</c:v>
                </c:pt>
                <c:pt idx="3352">
                  <c:v>44</c:v>
                </c:pt>
                <c:pt idx="3353">
                  <c:v>86</c:v>
                </c:pt>
                <c:pt idx="3354">
                  <c:v>4</c:v>
                </c:pt>
                <c:pt idx="3355">
                  <c:v>120</c:v>
                </c:pt>
                <c:pt idx="3356">
                  <c:v>71</c:v>
                </c:pt>
                <c:pt idx="3357">
                  <c:v>44</c:v>
                </c:pt>
                <c:pt idx="3358">
                  <c:v>82</c:v>
                </c:pt>
                <c:pt idx="3359">
                  <c:v>29</c:v>
                </c:pt>
                <c:pt idx="3360">
                  <c:v>76</c:v>
                </c:pt>
                <c:pt idx="3361">
                  <c:v>42</c:v>
                </c:pt>
                <c:pt idx="3362">
                  <c:v>41</c:v>
                </c:pt>
                <c:pt idx="3363">
                  <c:v>31</c:v>
                </c:pt>
                <c:pt idx="3364">
                  <c:v>44</c:v>
                </c:pt>
                <c:pt idx="3365">
                  <c:v>1</c:v>
                </c:pt>
                <c:pt idx="3366">
                  <c:v>12</c:v>
                </c:pt>
                <c:pt idx="3367">
                  <c:v>93</c:v>
                </c:pt>
                <c:pt idx="3368">
                  <c:v>77</c:v>
                </c:pt>
                <c:pt idx="3369">
                  <c:v>55</c:v>
                </c:pt>
                <c:pt idx="3370">
                  <c:v>20</c:v>
                </c:pt>
                <c:pt idx="3371">
                  <c:v>63</c:v>
                </c:pt>
                <c:pt idx="3372">
                  <c:v>195</c:v>
                </c:pt>
                <c:pt idx="3373">
                  <c:v>19</c:v>
                </c:pt>
                <c:pt idx="3374">
                  <c:v>29</c:v>
                </c:pt>
                <c:pt idx="3375">
                  <c:v>247</c:v>
                </c:pt>
                <c:pt idx="3376">
                  <c:v>54</c:v>
                </c:pt>
                <c:pt idx="3377">
                  <c:v>7</c:v>
                </c:pt>
                <c:pt idx="3378">
                  <c:v>82</c:v>
                </c:pt>
                <c:pt idx="3379">
                  <c:v>103</c:v>
                </c:pt>
                <c:pt idx="3380">
                  <c:v>54</c:v>
                </c:pt>
                <c:pt idx="3381">
                  <c:v>18</c:v>
                </c:pt>
                <c:pt idx="3382">
                  <c:v>19</c:v>
                </c:pt>
                <c:pt idx="3383">
                  <c:v>74</c:v>
                </c:pt>
                <c:pt idx="3384">
                  <c:v>2</c:v>
                </c:pt>
                <c:pt idx="3385">
                  <c:v>19</c:v>
                </c:pt>
                <c:pt idx="3386">
                  <c:v>9</c:v>
                </c:pt>
                <c:pt idx="3387">
                  <c:v>71</c:v>
                </c:pt>
                <c:pt idx="3388">
                  <c:v>89</c:v>
                </c:pt>
                <c:pt idx="3389">
                  <c:v>65</c:v>
                </c:pt>
                <c:pt idx="3390">
                  <c:v>37</c:v>
                </c:pt>
                <c:pt idx="3391">
                  <c:v>26</c:v>
                </c:pt>
                <c:pt idx="3392">
                  <c:v>66</c:v>
                </c:pt>
                <c:pt idx="3393">
                  <c:v>12</c:v>
                </c:pt>
                <c:pt idx="3394">
                  <c:v>133</c:v>
                </c:pt>
                <c:pt idx="3395">
                  <c:v>51</c:v>
                </c:pt>
                <c:pt idx="3396">
                  <c:v>52</c:v>
                </c:pt>
                <c:pt idx="3397">
                  <c:v>46</c:v>
                </c:pt>
                <c:pt idx="3398">
                  <c:v>18</c:v>
                </c:pt>
                <c:pt idx="3399">
                  <c:v>22</c:v>
                </c:pt>
                <c:pt idx="3400">
                  <c:v>73</c:v>
                </c:pt>
                <c:pt idx="3401">
                  <c:v>241</c:v>
                </c:pt>
                <c:pt idx="3402">
                  <c:v>30</c:v>
                </c:pt>
                <c:pt idx="3403">
                  <c:v>44</c:v>
                </c:pt>
                <c:pt idx="3404">
                  <c:v>25</c:v>
                </c:pt>
                <c:pt idx="3405">
                  <c:v>162</c:v>
                </c:pt>
                <c:pt idx="3406">
                  <c:v>102</c:v>
                </c:pt>
                <c:pt idx="3407">
                  <c:v>122</c:v>
                </c:pt>
                <c:pt idx="3408">
                  <c:v>95</c:v>
                </c:pt>
                <c:pt idx="3409">
                  <c:v>90</c:v>
                </c:pt>
                <c:pt idx="3410">
                  <c:v>5</c:v>
                </c:pt>
                <c:pt idx="3411">
                  <c:v>5</c:v>
                </c:pt>
                <c:pt idx="3412">
                  <c:v>28</c:v>
                </c:pt>
                <c:pt idx="3413">
                  <c:v>32</c:v>
                </c:pt>
                <c:pt idx="3414">
                  <c:v>77</c:v>
                </c:pt>
                <c:pt idx="3415">
                  <c:v>153</c:v>
                </c:pt>
                <c:pt idx="3416">
                  <c:v>18</c:v>
                </c:pt>
                <c:pt idx="3417">
                  <c:v>45</c:v>
                </c:pt>
                <c:pt idx="3418">
                  <c:v>1</c:v>
                </c:pt>
                <c:pt idx="3419">
                  <c:v>91</c:v>
                </c:pt>
                <c:pt idx="3420">
                  <c:v>121</c:v>
                </c:pt>
                <c:pt idx="3421">
                  <c:v>63</c:v>
                </c:pt>
                <c:pt idx="3422">
                  <c:v>28</c:v>
                </c:pt>
                <c:pt idx="3423">
                  <c:v>106</c:v>
                </c:pt>
                <c:pt idx="3424">
                  <c:v>0</c:v>
                </c:pt>
                <c:pt idx="3425">
                  <c:v>64</c:v>
                </c:pt>
                <c:pt idx="3426">
                  <c:v>136</c:v>
                </c:pt>
                <c:pt idx="3427">
                  <c:v>22</c:v>
                </c:pt>
                <c:pt idx="3428">
                  <c:v>102</c:v>
                </c:pt>
                <c:pt idx="3429">
                  <c:v>174</c:v>
                </c:pt>
                <c:pt idx="3430">
                  <c:v>74</c:v>
                </c:pt>
                <c:pt idx="3431">
                  <c:v>32</c:v>
                </c:pt>
                <c:pt idx="3432">
                  <c:v>138</c:v>
                </c:pt>
                <c:pt idx="3433">
                  <c:v>203</c:v>
                </c:pt>
                <c:pt idx="3434">
                  <c:v>29</c:v>
                </c:pt>
                <c:pt idx="3435">
                  <c:v>39</c:v>
                </c:pt>
                <c:pt idx="3436">
                  <c:v>14</c:v>
                </c:pt>
                <c:pt idx="3437">
                  <c:v>4</c:v>
                </c:pt>
                <c:pt idx="3438">
                  <c:v>83</c:v>
                </c:pt>
                <c:pt idx="3439">
                  <c:v>10</c:v>
                </c:pt>
                <c:pt idx="3440">
                  <c:v>149</c:v>
                </c:pt>
                <c:pt idx="3441">
                  <c:v>98</c:v>
                </c:pt>
                <c:pt idx="3442">
                  <c:v>15</c:v>
                </c:pt>
                <c:pt idx="3443">
                  <c:v>2</c:v>
                </c:pt>
                <c:pt idx="3444">
                  <c:v>72</c:v>
                </c:pt>
                <c:pt idx="3445">
                  <c:v>115</c:v>
                </c:pt>
                <c:pt idx="3446">
                  <c:v>9</c:v>
                </c:pt>
                <c:pt idx="3447">
                  <c:v>63</c:v>
                </c:pt>
                <c:pt idx="3448">
                  <c:v>97</c:v>
                </c:pt>
                <c:pt idx="3449">
                  <c:v>108</c:v>
                </c:pt>
                <c:pt idx="3450">
                  <c:v>66</c:v>
                </c:pt>
                <c:pt idx="3451">
                  <c:v>55</c:v>
                </c:pt>
                <c:pt idx="3452">
                  <c:v>136</c:v>
                </c:pt>
                <c:pt idx="3453">
                  <c:v>21</c:v>
                </c:pt>
                <c:pt idx="3454">
                  <c:v>57</c:v>
                </c:pt>
                <c:pt idx="3455">
                  <c:v>72</c:v>
                </c:pt>
                <c:pt idx="3456">
                  <c:v>68</c:v>
                </c:pt>
                <c:pt idx="3457">
                  <c:v>5</c:v>
                </c:pt>
                <c:pt idx="3458">
                  <c:v>1</c:v>
                </c:pt>
                <c:pt idx="3459">
                  <c:v>38</c:v>
                </c:pt>
                <c:pt idx="3460">
                  <c:v>2</c:v>
                </c:pt>
                <c:pt idx="3461">
                  <c:v>148</c:v>
                </c:pt>
                <c:pt idx="3462">
                  <c:v>5</c:v>
                </c:pt>
                <c:pt idx="3463">
                  <c:v>12</c:v>
                </c:pt>
                <c:pt idx="3464">
                  <c:v>71</c:v>
                </c:pt>
                <c:pt idx="3465">
                  <c:v>3</c:v>
                </c:pt>
                <c:pt idx="3466">
                  <c:v>50</c:v>
                </c:pt>
                <c:pt idx="3467">
                  <c:v>64</c:v>
                </c:pt>
                <c:pt idx="3468">
                  <c:v>29</c:v>
                </c:pt>
                <c:pt idx="3469">
                  <c:v>31</c:v>
                </c:pt>
                <c:pt idx="3470">
                  <c:v>16</c:v>
                </c:pt>
                <c:pt idx="3471">
                  <c:v>54</c:v>
                </c:pt>
                <c:pt idx="3472">
                  <c:v>27</c:v>
                </c:pt>
                <c:pt idx="3473">
                  <c:v>117</c:v>
                </c:pt>
                <c:pt idx="3474">
                  <c:v>79</c:v>
                </c:pt>
                <c:pt idx="3475">
                  <c:v>25</c:v>
                </c:pt>
                <c:pt idx="3476">
                  <c:v>9</c:v>
                </c:pt>
                <c:pt idx="3477">
                  <c:v>10</c:v>
                </c:pt>
                <c:pt idx="3478">
                  <c:v>17</c:v>
                </c:pt>
                <c:pt idx="3479">
                  <c:v>108</c:v>
                </c:pt>
                <c:pt idx="3480">
                  <c:v>166</c:v>
                </c:pt>
                <c:pt idx="3481">
                  <c:v>189</c:v>
                </c:pt>
                <c:pt idx="3482">
                  <c:v>80</c:v>
                </c:pt>
                <c:pt idx="3483">
                  <c:v>93</c:v>
                </c:pt>
                <c:pt idx="3484">
                  <c:v>4</c:v>
                </c:pt>
                <c:pt idx="3485">
                  <c:v>13</c:v>
                </c:pt>
                <c:pt idx="3486">
                  <c:v>256</c:v>
                </c:pt>
                <c:pt idx="3487">
                  <c:v>52</c:v>
                </c:pt>
                <c:pt idx="3488">
                  <c:v>127</c:v>
                </c:pt>
                <c:pt idx="3489">
                  <c:v>51</c:v>
                </c:pt>
                <c:pt idx="3490">
                  <c:v>144</c:v>
                </c:pt>
                <c:pt idx="3491">
                  <c:v>84</c:v>
                </c:pt>
              </c:numCache>
            </c:numRef>
          </c:xVal>
          <c:yVal>
            <c:numRef>
              <c:f>'RFM Graphs2'!$B$28:$B$3519</c:f>
              <c:numCache>
                <c:formatCode>General</c:formatCode>
                <c:ptCount val="3492"/>
                <c:pt idx="0">
                  <c:v>11</c:v>
                </c:pt>
                <c:pt idx="1">
                  <c:v>3</c:v>
                </c:pt>
                <c:pt idx="2">
                  <c:v>7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9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2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6</c:v>
                </c:pt>
                <c:pt idx="23">
                  <c:v>7</c:v>
                </c:pt>
                <c:pt idx="24">
                  <c:v>12</c:v>
                </c:pt>
                <c:pt idx="25">
                  <c:v>2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5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4</c:v>
                </c:pt>
                <c:pt idx="49">
                  <c:v>7</c:v>
                </c:pt>
                <c:pt idx="50">
                  <c:v>8</c:v>
                </c:pt>
                <c:pt idx="51">
                  <c:v>6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6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4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5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3</c:v>
                </c:pt>
                <c:pt idx="96">
                  <c:v>8</c:v>
                </c:pt>
                <c:pt idx="97">
                  <c:v>4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4</c:v>
                </c:pt>
                <c:pt idx="103">
                  <c:v>7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4</c:v>
                </c:pt>
                <c:pt idx="149">
                  <c:v>4</c:v>
                </c:pt>
                <c:pt idx="150">
                  <c:v>7</c:v>
                </c:pt>
                <c:pt idx="151">
                  <c:v>2</c:v>
                </c:pt>
                <c:pt idx="152">
                  <c:v>7</c:v>
                </c:pt>
                <c:pt idx="153">
                  <c:v>5</c:v>
                </c:pt>
                <c:pt idx="154">
                  <c:v>3</c:v>
                </c:pt>
                <c:pt idx="155">
                  <c:v>5</c:v>
                </c:pt>
                <c:pt idx="156">
                  <c:v>3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8</c:v>
                </c:pt>
                <c:pt idx="165">
                  <c:v>7</c:v>
                </c:pt>
                <c:pt idx="166">
                  <c:v>9</c:v>
                </c:pt>
                <c:pt idx="167">
                  <c:v>8</c:v>
                </c:pt>
                <c:pt idx="168">
                  <c:v>3</c:v>
                </c:pt>
                <c:pt idx="169">
                  <c:v>3</c:v>
                </c:pt>
                <c:pt idx="170">
                  <c:v>8</c:v>
                </c:pt>
                <c:pt idx="171">
                  <c:v>7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4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5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2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10</c:v>
                </c:pt>
                <c:pt idx="213">
                  <c:v>5</c:v>
                </c:pt>
                <c:pt idx="214">
                  <c:v>8</c:v>
                </c:pt>
                <c:pt idx="215">
                  <c:v>4</c:v>
                </c:pt>
                <c:pt idx="216">
                  <c:v>7</c:v>
                </c:pt>
                <c:pt idx="217">
                  <c:v>4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6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9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5</c:v>
                </c:pt>
                <c:pt idx="243">
                  <c:v>3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6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11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6</c:v>
                </c:pt>
                <c:pt idx="275">
                  <c:v>6</c:v>
                </c:pt>
                <c:pt idx="276">
                  <c:v>3</c:v>
                </c:pt>
                <c:pt idx="277">
                  <c:v>1</c:v>
                </c:pt>
                <c:pt idx="278">
                  <c:v>6</c:v>
                </c:pt>
                <c:pt idx="279">
                  <c:v>10</c:v>
                </c:pt>
                <c:pt idx="280">
                  <c:v>4</c:v>
                </c:pt>
                <c:pt idx="281">
                  <c:v>2</c:v>
                </c:pt>
                <c:pt idx="282">
                  <c:v>5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9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9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1</c:v>
                </c:pt>
                <c:pt idx="302">
                  <c:v>3</c:v>
                </c:pt>
                <c:pt idx="303">
                  <c:v>9</c:v>
                </c:pt>
                <c:pt idx="304">
                  <c:v>6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5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4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11</c:v>
                </c:pt>
                <c:pt idx="322">
                  <c:v>6</c:v>
                </c:pt>
                <c:pt idx="323">
                  <c:v>5</c:v>
                </c:pt>
                <c:pt idx="324">
                  <c:v>6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2</c:v>
                </c:pt>
                <c:pt idx="332">
                  <c:v>6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3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4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5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11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5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6</c:v>
                </c:pt>
                <c:pt idx="395">
                  <c:v>6</c:v>
                </c:pt>
                <c:pt idx="396">
                  <c:v>5</c:v>
                </c:pt>
                <c:pt idx="397">
                  <c:v>6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5</c:v>
                </c:pt>
                <c:pt idx="403">
                  <c:v>8</c:v>
                </c:pt>
                <c:pt idx="404">
                  <c:v>6</c:v>
                </c:pt>
                <c:pt idx="405">
                  <c:v>5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7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8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1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5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6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5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3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3</c:v>
                </c:pt>
                <c:pt idx="501">
                  <c:v>4</c:v>
                </c:pt>
                <c:pt idx="502">
                  <c:v>3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7</c:v>
                </c:pt>
                <c:pt idx="507">
                  <c:v>4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8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5</c:v>
                </c:pt>
                <c:pt idx="531">
                  <c:v>5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3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6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6</c:v>
                </c:pt>
                <c:pt idx="585">
                  <c:v>3</c:v>
                </c:pt>
                <c:pt idx="586">
                  <c:v>6</c:v>
                </c:pt>
                <c:pt idx="587">
                  <c:v>5</c:v>
                </c:pt>
                <c:pt idx="588">
                  <c:v>3</c:v>
                </c:pt>
                <c:pt idx="589">
                  <c:v>11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4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7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3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4</c:v>
                </c:pt>
                <c:pt idx="664">
                  <c:v>7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3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5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6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4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6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9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8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9</c:v>
                </c:pt>
                <c:pt idx="729">
                  <c:v>7</c:v>
                </c:pt>
                <c:pt idx="730">
                  <c:v>4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5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4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8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3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3</c:v>
                </c:pt>
                <c:pt idx="778">
                  <c:v>4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5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2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3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9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6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11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3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4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5</c:v>
                </c:pt>
                <c:pt idx="866">
                  <c:v>6</c:v>
                </c:pt>
                <c:pt idx="867">
                  <c:v>7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5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6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3</c:v>
                </c:pt>
                <c:pt idx="911">
                  <c:v>5</c:v>
                </c:pt>
                <c:pt idx="912">
                  <c:v>5</c:v>
                </c:pt>
                <c:pt idx="913">
                  <c:v>4</c:v>
                </c:pt>
                <c:pt idx="914">
                  <c:v>8</c:v>
                </c:pt>
                <c:pt idx="915">
                  <c:v>5</c:v>
                </c:pt>
                <c:pt idx="916">
                  <c:v>9</c:v>
                </c:pt>
                <c:pt idx="917">
                  <c:v>6</c:v>
                </c:pt>
                <c:pt idx="918">
                  <c:v>7</c:v>
                </c:pt>
                <c:pt idx="919">
                  <c:v>1</c:v>
                </c:pt>
                <c:pt idx="920">
                  <c:v>7</c:v>
                </c:pt>
                <c:pt idx="921">
                  <c:v>8</c:v>
                </c:pt>
                <c:pt idx="922">
                  <c:v>9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2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7</c:v>
                </c:pt>
                <c:pt idx="932">
                  <c:v>7</c:v>
                </c:pt>
                <c:pt idx="933">
                  <c:v>11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2</c:v>
                </c:pt>
                <c:pt idx="940">
                  <c:v>6</c:v>
                </c:pt>
                <c:pt idx="941">
                  <c:v>7</c:v>
                </c:pt>
                <c:pt idx="942">
                  <c:v>7</c:v>
                </c:pt>
                <c:pt idx="943">
                  <c:v>8</c:v>
                </c:pt>
                <c:pt idx="944">
                  <c:v>5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3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6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8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4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4</c:v>
                </c:pt>
                <c:pt idx="987">
                  <c:v>7</c:v>
                </c:pt>
                <c:pt idx="988">
                  <c:v>6</c:v>
                </c:pt>
                <c:pt idx="989">
                  <c:v>1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5</c:v>
                </c:pt>
                <c:pt idx="994">
                  <c:v>7</c:v>
                </c:pt>
                <c:pt idx="995">
                  <c:v>2</c:v>
                </c:pt>
                <c:pt idx="996">
                  <c:v>9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6</c:v>
                </c:pt>
                <c:pt idx="1005">
                  <c:v>4</c:v>
                </c:pt>
                <c:pt idx="1006">
                  <c:v>4</c:v>
                </c:pt>
                <c:pt idx="1007">
                  <c:v>3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8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8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7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3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6</c:v>
                </c:pt>
                <c:pt idx="1073">
                  <c:v>12</c:v>
                </c:pt>
                <c:pt idx="1074">
                  <c:v>6</c:v>
                </c:pt>
                <c:pt idx="1075">
                  <c:v>5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10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3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5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6</c:v>
                </c:pt>
                <c:pt idx="1117">
                  <c:v>5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7</c:v>
                </c:pt>
                <c:pt idx="1129">
                  <c:v>8</c:v>
                </c:pt>
                <c:pt idx="1130">
                  <c:v>5</c:v>
                </c:pt>
                <c:pt idx="1131">
                  <c:v>7</c:v>
                </c:pt>
                <c:pt idx="1132">
                  <c:v>3</c:v>
                </c:pt>
                <c:pt idx="1133">
                  <c:v>5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11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5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6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3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8</c:v>
                </c:pt>
                <c:pt idx="1198">
                  <c:v>3</c:v>
                </c:pt>
                <c:pt idx="1199">
                  <c:v>2</c:v>
                </c:pt>
                <c:pt idx="1200">
                  <c:v>1</c:v>
                </c:pt>
                <c:pt idx="1201">
                  <c:v>1</c:v>
                </c:pt>
                <c:pt idx="1202">
                  <c:v>7</c:v>
                </c:pt>
                <c:pt idx="1203">
                  <c:v>2</c:v>
                </c:pt>
                <c:pt idx="1204">
                  <c:v>6</c:v>
                </c:pt>
                <c:pt idx="1205">
                  <c:v>5</c:v>
                </c:pt>
                <c:pt idx="1206">
                  <c:v>2</c:v>
                </c:pt>
                <c:pt idx="1207">
                  <c:v>8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7</c:v>
                </c:pt>
                <c:pt idx="1221">
                  <c:v>7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7</c:v>
                </c:pt>
                <c:pt idx="1232">
                  <c:v>3</c:v>
                </c:pt>
                <c:pt idx="1233">
                  <c:v>5</c:v>
                </c:pt>
                <c:pt idx="1234">
                  <c:v>10</c:v>
                </c:pt>
                <c:pt idx="1235">
                  <c:v>4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2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9</c:v>
                </c:pt>
                <c:pt idx="1270">
                  <c:v>3</c:v>
                </c:pt>
                <c:pt idx="1271">
                  <c:v>9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7</c:v>
                </c:pt>
                <c:pt idx="1283">
                  <c:v>7</c:v>
                </c:pt>
                <c:pt idx="1284">
                  <c:v>7</c:v>
                </c:pt>
                <c:pt idx="1285">
                  <c:v>4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6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5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3</c:v>
                </c:pt>
                <c:pt idx="1309">
                  <c:v>4</c:v>
                </c:pt>
                <c:pt idx="1310">
                  <c:v>7</c:v>
                </c:pt>
                <c:pt idx="1311">
                  <c:v>5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3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7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4</c:v>
                </c:pt>
                <c:pt idx="1340">
                  <c:v>3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8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9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6</c:v>
                </c:pt>
                <c:pt idx="1359">
                  <c:v>2</c:v>
                </c:pt>
                <c:pt idx="1360">
                  <c:v>7</c:v>
                </c:pt>
                <c:pt idx="1361">
                  <c:v>4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3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8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2</c:v>
                </c:pt>
                <c:pt idx="1390">
                  <c:v>4</c:v>
                </c:pt>
                <c:pt idx="1391">
                  <c:v>2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4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4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7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5</c:v>
                </c:pt>
                <c:pt idx="1424">
                  <c:v>10</c:v>
                </c:pt>
                <c:pt idx="1425">
                  <c:v>6</c:v>
                </c:pt>
                <c:pt idx="1426">
                  <c:v>5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10</c:v>
                </c:pt>
                <c:pt idx="1435">
                  <c:v>3</c:v>
                </c:pt>
                <c:pt idx="1436">
                  <c:v>6</c:v>
                </c:pt>
                <c:pt idx="1437">
                  <c:v>2</c:v>
                </c:pt>
                <c:pt idx="1438">
                  <c:v>2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6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4</c:v>
                </c:pt>
                <c:pt idx="1452">
                  <c:v>4</c:v>
                </c:pt>
                <c:pt idx="1453">
                  <c:v>6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5</c:v>
                </c:pt>
                <c:pt idx="1459">
                  <c:v>5</c:v>
                </c:pt>
                <c:pt idx="1460">
                  <c:v>6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6</c:v>
                </c:pt>
                <c:pt idx="1465">
                  <c:v>6</c:v>
                </c:pt>
                <c:pt idx="1466">
                  <c:v>7</c:v>
                </c:pt>
                <c:pt idx="1467">
                  <c:v>4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7</c:v>
                </c:pt>
                <c:pt idx="1472">
                  <c:v>2</c:v>
                </c:pt>
                <c:pt idx="1473">
                  <c:v>9</c:v>
                </c:pt>
                <c:pt idx="1474">
                  <c:v>7</c:v>
                </c:pt>
                <c:pt idx="1475">
                  <c:v>5</c:v>
                </c:pt>
                <c:pt idx="1476">
                  <c:v>9</c:v>
                </c:pt>
                <c:pt idx="1477">
                  <c:v>8</c:v>
                </c:pt>
                <c:pt idx="1478">
                  <c:v>12</c:v>
                </c:pt>
                <c:pt idx="1479">
                  <c:v>8</c:v>
                </c:pt>
                <c:pt idx="1480">
                  <c:v>4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1</c:v>
                </c:pt>
                <c:pt idx="1485">
                  <c:v>4</c:v>
                </c:pt>
                <c:pt idx="1486">
                  <c:v>4</c:v>
                </c:pt>
                <c:pt idx="1487">
                  <c:v>3</c:v>
                </c:pt>
                <c:pt idx="1488">
                  <c:v>7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8</c:v>
                </c:pt>
                <c:pt idx="1500">
                  <c:v>5</c:v>
                </c:pt>
                <c:pt idx="1501">
                  <c:v>4</c:v>
                </c:pt>
                <c:pt idx="1502">
                  <c:v>10</c:v>
                </c:pt>
                <c:pt idx="1503">
                  <c:v>3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3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4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5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5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5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6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6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4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7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11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3</c:v>
                </c:pt>
                <c:pt idx="1593">
                  <c:v>11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4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6</c:v>
                </c:pt>
                <c:pt idx="1611">
                  <c:v>5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4</c:v>
                </c:pt>
                <c:pt idx="1628">
                  <c:v>1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7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4</c:v>
                </c:pt>
                <c:pt idx="1650">
                  <c:v>4</c:v>
                </c:pt>
                <c:pt idx="1651">
                  <c:v>3</c:v>
                </c:pt>
                <c:pt idx="1652">
                  <c:v>6</c:v>
                </c:pt>
                <c:pt idx="1653">
                  <c:v>5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7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11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4</c:v>
                </c:pt>
                <c:pt idx="1689">
                  <c:v>6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7</c:v>
                </c:pt>
                <c:pt idx="1696">
                  <c:v>6</c:v>
                </c:pt>
                <c:pt idx="1697">
                  <c:v>5</c:v>
                </c:pt>
                <c:pt idx="1698">
                  <c:v>6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8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8</c:v>
                </c:pt>
                <c:pt idx="1719">
                  <c:v>5</c:v>
                </c:pt>
                <c:pt idx="1720">
                  <c:v>4</c:v>
                </c:pt>
                <c:pt idx="1721">
                  <c:v>7</c:v>
                </c:pt>
                <c:pt idx="1722">
                  <c:v>6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4</c:v>
                </c:pt>
                <c:pt idx="1732">
                  <c:v>6</c:v>
                </c:pt>
                <c:pt idx="1733">
                  <c:v>3</c:v>
                </c:pt>
                <c:pt idx="1734">
                  <c:v>4</c:v>
                </c:pt>
                <c:pt idx="1735">
                  <c:v>4</c:v>
                </c:pt>
                <c:pt idx="1736">
                  <c:v>8</c:v>
                </c:pt>
                <c:pt idx="1737">
                  <c:v>3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6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1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10</c:v>
                </c:pt>
                <c:pt idx="1770">
                  <c:v>4</c:v>
                </c:pt>
                <c:pt idx="1771">
                  <c:v>6</c:v>
                </c:pt>
                <c:pt idx="1772">
                  <c:v>6</c:v>
                </c:pt>
                <c:pt idx="1773">
                  <c:v>6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4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3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9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7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3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4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5</c:v>
                </c:pt>
                <c:pt idx="1860">
                  <c:v>10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5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10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5</c:v>
                </c:pt>
                <c:pt idx="1889">
                  <c:v>7</c:v>
                </c:pt>
                <c:pt idx="1890">
                  <c:v>4</c:v>
                </c:pt>
                <c:pt idx="1891">
                  <c:v>5</c:v>
                </c:pt>
                <c:pt idx="1892">
                  <c:v>3</c:v>
                </c:pt>
                <c:pt idx="1893">
                  <c:v>7</c:v>
                </c:pt>
                <c:pt idx="1894">
                  <c:v>6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5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1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8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6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5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8</c:v>
                </c:pt>
                <c:pt idx="1951">
                  <c:v>3</c:v>
                </c:pt>
                <c:pt idx="1952">
                  <c:v>4</c:v>
                </c:pt>
                <c:pt idx="1953">
                  <c:v>10</c:v>
                </c:pt>
                <c:pt idx="1954">
                  <c:v>4</c:v>
                </c:pt>
                <c:pt idx="1955">
                  <c:v>8</c:v>
                </c:pt>
                <c:pt idx="1956">
                  <c:v>3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5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4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8</c:v>
                </c:pt>
                <c:pt idx="1987">
                  <c:v>10</c:v>
                </c:pt>
                <c:pt idx="1988">
                  <c:v>10</c:v>
                </c:pt>
                <c:pt idx="1989">
                  <c:v>8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3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9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5</c:v>
                </c:pt>
                <c:pt idx="2014">
                  <c:v>7</c:v>
                </c:pt>
                <c:pt idx="2015">
                  <c:v>8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6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1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8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2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9</c:v>
                </c:pt>
                <c:pt idx="2117">
                  <c:v>3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5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1</c:v>
                </c:pt>
                <c:pt idx="2131">
                  <c:v>4</c:v>
                </c:pt>
                <c:pt idx="2132">
                  <c:v>4</c:v>
                </c:pt>
                <c:pt idx="2133">
                  <c:v>7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4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6</c:v>
                </c:pt>
                <c:pt idx="2147">
                  <c:v>9</c:v>
                </c:pt>
                <c:pt idx="2148">
                  <c:v>7</c:v>
                </c:pt>
                <c:pt idx="2149">
                  <c:v>6</c:v>
                </c:pt>
                <c:pt idx="2150">
                  <c:v>11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4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5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5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4</c:v>
                </c:pt>
                <c:pt idx="2188">
                  <c:v>4</c:v>
                </c:pt>
                <c:pt idx="2189">
                  <c:v>8</c:v>
                </c:pt>
                <c:pt idx="2190">
                  <c:v>5</c:v>
                </c:pt>
                <c:pt idx="2191">
                  <c:v>5</c:v>
                </c:pt>
                <c:pt idx="2192">
                  <c:v>3</c:v>
                </c:pt>
                <c:pt idx="2193">
                  <c:v>3</c:v>
                </c:pt>
                <c:pt idx="2194">
                  <c:v>4</c:v>
                </c:pt>
                <c:pt idx="2195">
                  <c:v>2</c:v>
                </c:pt>
                <c:pt idx="2196">
                  <c:v>7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3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7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7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6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4</c:v>
                </c:pt>
                <c:pt idx="2248">
                  <c:v>6</c:v>
                </c:pt>
                <c:pt idx="2249">
                  <c:v>5</c:v>
                </c:pt>
                <c:pt idx="2250">
                  <c:v>2</c:v>
                </c:pt>
                <c:pt idx="2251">
                  <c:v>3</c:v>
                </c:pt>
                <c:pt idx="2252">
                  <c:v>5</c:v>
                </c:pt>
                <c:pt idx="2253">
                  <c:v>6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8</c:v>
                </c:pt>
                <c:pt idx="2275">
                  <c:v>5</c:v>
                </c:pt>
                <c:pt idx="2276">
                  <c:v>6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4</c:v>
                </c:pt>
                <c:pt idx="2285">
                  <c:v>5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6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6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4</c:v>
                </c:pt>
                <c:pt idx="2320">
                  <c:v>5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8</c:v>
                </c:pt>
                <c:pt idx="2335">
                  <c:v>9</c:v>
                </c:pt>
                <c:pt idx="2336">
                  <c:v>7</c:v>
                </c:pt>
                <c:pt idx="2337">
                  <c:v>2</c:v>
                </c:pt>
                <c:pt idx="2338">
                  <c:v>3</c:v>
                </c:pt>
                <c:pt idx="2339">
                  <c:v>6</c:v>
                </c:pt>
                <c:pt idx="2340">
                  <c:v>4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4</c:v>
                </c:pt>
                <c:pt idx="2346">
                  <c:v>7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6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3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6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6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4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5</c:v>
                </c:pt>
                <c:pt idx="2400">
                  <c:v>5</c:v>
                </c:pt>
                <c:pt idx="2401">
                  <c:v>4</c:v>
                </c:pt>
                <c:pt idx="2402">
                  <c:v>5</c:v>
                </c:pt>
                <c:pt idx="2403">
                  <c:v>3</c:v>
                </c:pt>
                <c:pt idx="2404">
                  <c:v>7</c:v>
                </c:pt>
                <c:pt idx="2405">
                  <c:v>6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3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6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8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5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5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10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9</c:v>
                </c:pt>
                <c:pt idx="2461">
                  <c:v>5</c:v>
                </c:pt>
                <c:pt idx="2462">
                  <c:v>5</c:v>
                </c:pt>
                <c:pt idx="2463">
                  <c:v>9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7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6</c:v>
                </c:pt>
                <c:pt idx="2474">
                  <c:v>6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5</c:v>
                </c:pt>
                <c:pt idx="2480">
                  <c:v>5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4</c:v>
                </c:pt>
                <c:pt idx="2486">
                  <c:v>5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7</c:v>
                </c:pt>
                <c:pt idx="2518">
                  <c:v>9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6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4</c:v>
                </c:pt>
                <c:pt idx="2549">
                  <c:v>5</c:v>
                </c:pt>
                <c:pt idx="2550">
                  <c:v>5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6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9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5</c:v>
                </c:pt>
                <c:pt idx="2594">
                  <c:v>6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7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4</c:v>
                </c:pt>
                <c:pt idx="2619">
                  <c:v>4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8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9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8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8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8</c:v>
                </c:pt>
                <c:pt idx="2697">
                  <c:v>7</c:v>
                </c:pt>
                <c:pt idx="2698">
                  <c:v>3</c:v>
                </c:pt>
                <c:pt idx="2699">
                  <c:v>8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2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9</c:v>
                </c:pt>
                <c:pt idx="2712">
                  <c:v>7</c:v>
                </c:pt>
                <c:pt idx="2713">
                  <c:v>3</c:v>
                </c:pt>
                <c:pt idx="2714">
                  <c:v>4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9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9</c:v>
                </c:pt>
                <c:pt idx="2727">
                  <c:v>9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8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11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5</c:v>
                </c:pt>
                <c:pt idx="2754">
                  <c:v>4</c:v>
                </c:pt>
                <c:pt idx="2755">
                  <c:v>9</c:v>
                </c:pt>
                <c:pt idx="2756">
                  <c:v>9</c:v>
                </c:pt>
                <c:pt idx="2757">
                  <c:v>9</c:v>
                </c:pt>
                <c:pt idx="2758">
                  <c:v>3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3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6</c:v>
                </c:pt>
                <c:pt idx="2786">
                  <c:v>3</c:v>
                </c:pt>
                <c:pt idx="2787">
                  <c:v>7</c:v>
                </c:pt>
                <c:pt idx="2788">
                  <c:v>7</c:v>
                </c:pt>
                <c:pt idx="2789">
                  <c:v>2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4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8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8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9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6</c:v>
                </c:pt>
                <c:pt idx="2839">
                  <c:v>8</c:v>
                </c:pt>
                <c:pt idx="2840">
                  <c:v>3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3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4</c:v>
                </c:pt>
                <c:pt idx="2853">
                  <c:v>8</c:v>
                </c:pt>
                <c:pt idx="2854">
                  <c:v>9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9</c:v>
                </c:pt>
                <c:pt idx="2871">
                  <c:v>3</c:v>
                </c:pt>
                <c:pt idx="2872">
                  <c:v>8</c:v>
                </c:pt>
                <c:pt idx="2873">
                  <c:v>8</c:v>
                </c:pt>
                <c:pt idx="2874">
                  <c:v>6</c:v>
                </c:pt>
                <c:pt idx="2875">
                  <c:v>2</c:v>
                </c:pt>
                <c:pt idx="2876">
                  <c:v>7</c:v>
                </c:pt>
                <c:pt idx="2877">
                  <c:v>8</c:v>
                </c:pt>
                <c:pt idx="2878">
                  <c:v>9</c:v>
                </c:pt>
                <c:pt idx="2879">
                  <c:v>8</c:v>
                </c:pt>
                <c:pt idx="2880">
                  <c:v>9</c:v>
                </c:pt>
                <c:pt idx="2881">
                  <c:v>6</c:v>
                </c:pt>
                <c:pt idx="2882">
                  <c:v>5</c:v>
                </c:pt>
                <c:pt idx="2883">
                  <c:v>7</c:v>
                </c:pt>
                <c:pt idx="2884">
                  <c:v>7</c:v>
                </c:pt>
                <c:pt idx="2885">
                  <c:v>5</c:v>
                </c:pt>
                <c:pt idx="2886">
                  <c:v>3</c:v>
                </c:pt>
                <c:pt idx="2887">
                  <c:v>9</c:v>
                </c:pt>
                <c:pt idx="2888">
                  <c:v>2</c:v>
                </c:pt>
                <c:pt idx="2889">
                  <c:v>2</c:v>
                </c:pt>
                <c:pt idx="2890">
                  <c:v>5</c:v>
                </c:pt>
                <c:pt idx="2891">
                  <c:v>4</c:v>
                </c:pt>
                <c:pt idx="2892">
                  <c:v>6</c:v>
                </c:pt>
                <c:pt idx="2893">
                  <c:v>3</c:v>
                </c:pt>
                <c:pt idx="2894">
                  <c:v>7</c:v>
                </c:pt>
                <c:pt idx="2895">
                  <c:v>2</c:v>
                </c:pt>
                <c:pt idx="2896">
                  <c:v>3</c:v>
                </c:pt>
                <c:pt idx="2897">
                  <c:v>7</c:v>
                </c:pt>
                <c:pt idx="2898">
                  <c:v>4</c:v>
                </c:pt>
                <c:pt idx="2899">
                  <c:v>4</c:v>
                </c:pt>
                <c:pt idx="2900">
                  <c:v>7</c:v>
                </c:pt>
                <c:pt idx="2901">
                  <c:v>6</c:v>
                </c:pt>
                <c:pt idx="2902">
                  <c:v>7</c:v>
                </c:pt>
                <c:pt idx="2903">
                  <c:v>7</c:v>
                </c:pt>
                <c:pt idx="2904">
                  <c:v>2</c:v>
                </c:pt>
                <c:pt idx="2905">
                  <c:v>13</c:v>
                </c:pt>
                <c:pt idx="2906">
                  <c:v>6</c:v>
                </c:pt>
                <c:pt idx="2907">
                  <c:v>12</c:v>
                </c:pt>
                <c:pt idx="2908">
                  <c:v>7</c:v>
                </c:pt>
                <c:pt idx="2909">
                  <c:v>7</c:v>
                </c:pt>
                <c:pt idx="2910">
                  <c:v>5</c:v>
                </c:pt>
                <c:pt idx="2911">
                  <c:v>7</c:v>
                </c:pt>
                <c:pt idx="2912">
                  <c:v>6</c:v>
                </c:pt>
                <c:pt idx="2913">
                  <c:v>2</c:v>
                </c:pt>
                <c:pt idx="2914">
                  <c:v>5</c:v>
                </c:pt>
                <c:pt idx="2915">
                  <c:v>5</c:v>
                </c:pt>
                <c:pt idx="2916">
                  <c:v>7</c:v>
                </c:pt>
                <c:pt idx="2917">
                  <c:v>6</c:v>
                </c:pt>
                <c:pt idx="2918">
                  <c:v>5</c:v>
                </c:pt>
                <c:pt idx="2919">
                  <c:v>4</c:v>
                </c:pt>
                <c:pt idx="2920">
                  <c:v>3</c:v>
                </c:pt>
                <c:pt idx="2921">
                  <c:v>5</c:v>
                </c:pt>
                <c:pt idx="2922">
                  <c:v>9</c:v>
                </c:pt>
                <c:pt idx="2923">
                  <c:v>6</c:v>
                </c:pt>
                <c:pt idx="2924">
                  <c:v>6</c:v>
                </c:pt>
                <c:pt idx="2925">
                  <c:v>10</c:v>
                </c:pt>
                <c:pt idx="2926">
                  <c:v>5</c:v>
                </c:pt>
                <c:pt idx="2927">
                  <c:v>6</c:v>
                </c:pt>
                <c:pt idx="2928">
                  <c:v>7</c:v>
                </c:pt>
                <c:pt idx="2929">
                  <c:v>7</c:v>
                </c:pt>
                <c:pt idx="2930">
                  <c:v>7</c:v>
                </c:pt>
                <c:pt idx="2931">
                  <c:v>5</c:v>
                </c:pt>
                <c:pt idx="2932">
                  <c:v>4</c:v>
                </c:pt>
                <c:pt idx="2933">
                  <c:v>7</c:v>
                </c:pt>
                <c:pt idx="2934">
                  <c:v>5</c:v>
                </c:pt>
                <c:pt idx="2935">
                  <c:v>8</c:v>
                </c:pt>
                <c:pt idx="2936">
                  <c:v>6</c:v>
                </c:pt>
                <c:pt idx="2937">
                  <c:v>6</c:v>
                </c:pt>
                <c:pt idx="2938">
                  <c:v>3</c:v>
                </c:pt>
                <c:pt idx="2939">
                  <c:v>10</c:v>
                </c:pt>
                <c:pt idx="2940">
                  <c:v>5</c:v>
                </c:pt>
                <c:pt idx="2941">
                  <c:v>5</c:v>
                </c:pt>
                <c:pt idx="2942">
                  <c:v>3</c:v>
                </c:pt>
                <c:pt idx="2943">
                  <c:v>3</c:v>
                </c:pt>
                <c:pt idx="2944">
                  <c:v>9</c:v>
                </c:pt>
                <c:pt idx="2945">
                  <c:v>5</c:v>
                </c:pt>
                <c:pt idx="2946">
                  <c:v>5</c:v>
                </c:pt>
                <c:pt idx="2947">
                  <c:v>5</c:v>
                </c:pt>
                <c:pt idx="2948">
                  <c:v>8</c:v>
                </c:pt>
                <c:pt idx="2949">
                  <c:v>7</c:v>
                </c:pt>
                <c:pt idx="2950">
                  <c:v>3</c:v>
                </c:pt>
                <c:pt idx="2951">
                  <c:v>6</c:v>
                </c:pt>
                <c:pt idx="2952">
                  <c:v>3</c:v>
                </c:pt>
                <c:pt idx="2953">
                  <c:v>3</c:v>
                </c:pt>
                <c:pt idx="2954">
                  <c:v>6</c:v>
                </c:pt>
                <c:pt idx="2955">
                  <c:v>3</c:v>
                </c:pt>
                <c:pt idx="2956">
                  <c:v>4</c:v>
                </c:pt>
                <c:pt idx="2957">
                  <c:v>2</c:v>
                </c:pt>
                <c:pt idx="2958">
                  <c:v>6</c:v>
                </c:pt>
                <c:pt idx="2959">
                  <c:v>5</c:v>
                </c:pt>
                <c:pt idx="2960">
                  <c:v>3</c:v>
                </c:pt>
                <c:pt idx="2961">
                  <c:v>7</c:v>
                </c:pt>
                <c:pt idx="2962">
                  <c:v>6</c:v>
                </c:pt>
                <c:pt idx="2963">
                  <c:v>4</c:v>
                </c:pt>
                <c:pt idx="2964">
                  <c:v>3</c:v>
                </c:pt>
                <c:pt idx="2965">
                  <c:v>4</c:v>
                </c:pt>
                <c:pt idx="2966">
                  <c:v>4</c:v>
                </c:pt>
                <c:pt idx="2967">
                  <c:v>2</c:v>
                </c:pt>
                <c:pt idx="2968">
                  <c:v>3</c:v>
                </c:pt>
                <c:pt idx="2969">
                  <c:v>4</c:v>
                </c:pt>
                <c:pt idx="2970">
                  <c:v>5</c:v>
                </c:pt>
                <c:pt idx="2971">
                  <c:v>3</c:v>
                </c:pt>
                <c:pt idx="2972">
                  <c:v>4</c:v>
                </c:pt>
                <c:pt idx="2973">
                  <c:v>6</c:v>
                </c:pt>
                <c:pt idx="2974">
                  <c:v>6</c:v>
                </c:pt>
                <c:pt idx="2975">
                  <c:v>7</c:v>
                </c:pt>
                <c:pt idx="2976">
                  <c:v>5</c:v>
                </c:pt>
                <c:pt idx="2977">
                  <c:v>4</c:v>
                </c:pt>
                <c:pt idx="2978">
                  <c:v>10</c:v>
                </c:pt>
                <c:pt idx="2979">
                  <c:v>8</c:v>
                </c:pt>
                <c:pt idx="2980">
                  <c:v>4</c:v>
                </c:pt>
                <c:pt idx="2981">
                  <c:v>8</c:v>
                </c:pt>
                <c:pt idx="2982">
                  <c:v>9</c:v>
                </c:pt>
                <c:pt idx="2983">
                  <c:v>7</c:v>
                </c:pt>
                <c:pt idx="2984">
                  <c:v>6</c:v>
                </c:pt>
                <c:pt idx="2985">
                  <c:v>8</c:v>
                </c:pt>
                <c:pt idx="2986">
                  <c:v>8</c:v>
                </c:pt>
                <c:pt idx="2987">
                  <c:v>3</c:v>
                </c:pt>
                <c:pt idx="2988">
                  <c:v>5</c:v>
                </c:pt>
                <c:pt idx="2989">
                  <c:v>3</c:v>
                </c:pt>
                <c:pt idx="2990">
                  <c:v>6</c:v>
                </c:pt>
                <c:pt idx="2991">
                  <c:v>3</c:v>
                </c:pt>
                <c:pt idx="2992">
                  <c:v>11</c:v>
                </c:pt>
                <c:pt idx="2993">
                  <c:v>4</c:v>
                </c:pt>
                <c:pt idx="2994">
                  <c:v>4</c:v>
                </c:pt>
                <c:pt idx="2995">
                  <c:v>6</c:v>
                </c:pt>
                <c:pt idx="2996">
                  <c:v>9</c:v>
                </c:pt>
                <c:pt idx="2997">
                  <c:v>5</c:v>
                </c:pt>
                <c:pt idx="2998">
                  <c:v>3</c:v>
                </c:pt>
                <c:pt idx="2999">
                  <c:v>4</c:v>
                </c:pt>
                <c:pt idx="3000">
                  <c:v>7</c:v>
                </c:pt>
                <c:pt idx="3001">
                  <c:v>6</c:v>
                </c:pt>
                <c:pt idx="3002">
                  <c:v>4</c:v>
                </c:pt>
                <c:pt idx="3003">
                  <c:v>5</c:v>
                </c:pt>
                <c:pt idx="3004">
                  <c:v>4</c:v>
                </c:pt>
                <c:pt idx="3005">
                  <c:v>6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5</c:v>
                </c:pt>
                <c:pt idx="3010">
                  <c:v>4</c:v>
                </c:pt>
                <c:pt idx="3011">
                  <c:v>5</c:v>
                </c:pt>
                <c:pt idx="3012">
                  <c:v>3</c:v>
                </c:pt>
                <c:pt idx="3013">
                  <c:v>11</c:v>
                </c:pt>
                <c:pt idx="3014">
                  <c:v>7</c:v>
                </c:pt>
                <c:pt idx="3015">
                  <c:v>5</c:v>
                </c:pt>
                <c:pt idx="3016">
                  <c:v>4</c:v>
                </c:pt>
                <c:pt idx="3017">
                  <c:v>1</c:v>
                </c:pt>
                <c:pt idx="3018">
                  <c:v>2</c:v>
                </c:pt>
                <c:pt idx="3019">
                  <c:v>5</c:v>
                </c:pt>
                <c:pt idx="3020">
                  <c:v>5</c:v>
                </c:pt>
                <c:pt idx="3021">
                  <c:v>4</c:v>
                </c:pt>
                <c:pt idx="3022">
                  <c:v>4</c:v>
                </c:pt>
                <c:pt idx="3023">
                  <c:v>7</c:v>
                </c:pt>
                <c:pt idx="3024">
                  <c:v>5</c:v>
                </c:pt>
                <c:pt idx="3025">
                  <c:v>7</c:v>
                </c:pt>
                <c:pt idx="3026">
                  <c:v>2</c:v>
                </c:pt>
                <c:pt idx="3027">
                  <c:v>5</c:v>
                </c:pt>
                <c:pt idx="3028">
                  <c:v>5</c:v>
                </c:pt>
                <c:pt idx="3029">
                  <c:v>5</c:v>
                </c:pt>
                <c:pt idx="3030">
                  <c:v>3</c:v>
                </c:pt>
                <c:pt idx="3031">
                  <c:v>6</c:v>
                </c:pt>
                <c:pt idx="3032">
                  <c:v>9</c:v>
                </c:pt>
                <c:pt idx="3033">
                  <c:v>1</c:v>
                </c:pt>
                <c:pt idx="3034">
                  <c:v>2</c:v>
                </c:pt>
                <c:pt idx="3035">
                  <c:v>6</c:v>
                </c:pt>
                <c:pt idx="3036">
                  <c:v>4</c:v>
                </c:pt>
                <c:pt idx="3037">
                  <c:v>9</c:v>
                </c:pt>
                <c:pt idx="3038">
                  <c:v>5</c:v>
                </c:pt>
                <c:pt idx="3039">
                  <c:v>4</c:v>
                </c:pt>
                <c:pt idx="3040">
                  <c:v>5</c:v>
                </c:pt>
                <c:pt idx="3041">
                  <c:v>12</c:v>
                </c:pt>
                <c:pt idx="3042">
                  <c:v>3</c:v>
                </c:pt>
                <c:pt idx="3043">
                  <c:v>9</c:v>
                </c:pt>
                <c:pt idx="3044">
                  <c:v>4</c:v>
                </c:pt>
                <c:pt idx="3045">
                  <c:v>2</c:v>
                </c:pt>
                <c:pt idx="3046">
                  <c:v>4</c:v>
                </c:pt>
                <c:pt idx="3047">
                  <c:v>5</c:v>
                </c:pt>
                <c:pt idx="3048">
                  <c:v>10</c:v>
                </c:pt>
                <c:pt idx="3049">
                  <c:v>4</c:v>
                </c:pt>
                <c:pt idx="3050">
                  <c:v>7</c:v>
                </c:pt>
                <c:pt idx="3051">
                  <c:v>5</c:v>
                </c:pt>
                <c:pt idx="3052">
                  <c:v>2</c:v>
                </c:pt>
                <c:pt idx="3053">
                  <c:v>11</c:v>
                </c:pt>
                <c:pt idx="3054">
                  <c:v>9</c:v>
                </c:pt>
                <c:pt idx="3055">
                  <c:v>6</c:v>
                </c:pt>
                <c:pt idx="3056">
                  <c:v>4</c:v>
                </c:pt>
                <c:pt idx="3057">
                  <c:v>7</c:v>
                </c:pt>
                <c:pt idx="3058">
                  <c:v>5</c:v>
                </c:pt>
                <c:pt idx="3059">
                  <c:v>4</c:v>
                </c:pt>
                <c:pt idx="3060">
                  <c:v>6</c:v>
                </c:pt>
                <c:pt idx="3061">
                  <c:v>6</c:v>
                </c:pt>
                <c:pt idx="3062">
                  <c:v>3</c:v>
                </c:pt>
                <c:pt idx="3063">
                  <c:v>4</c:v>
                </c:pt>
                <c:pt idx="3064">
                  <c:v>4</c:v>
                </c:pt>
                <c:pt idx="3065">
                  <c:v>7</c:v>
                </c:pt>
                <c:pt idx="3066">
                  <c:v>3</c:v>
                </c:pt>
                <c:pt idx="3067">
                  <c:v>7</c:v>
                </c:pt>
                <c:pt idx="3068">
                  <c:v>6</c:v>
                </c:pt>
                <c:pt idx="3069">
                  <c:v>4</c:v>
                </c:pt>
                <c:pt idx="3070">
                  <c:v>7</c:v>
                </c:pt>
                <c:pt idx="3071">
                  <c:v>3</c:v>
                </c:pt>
                <c:pt idx="3072">
                  <c:v>4</c:v>
                </c:pt>
                <c:pt idx="3073">
                  <c:v>9</c:v>
                </c:pt>
                <c:pt idx="3074">
                  <c:v>6</c:v>
                </c:pt>
                <c:pt idx="3075">
                  <c:v>5</c:v>
                </c:pt>
                <c:pt idx="3076">
                  <c:v>6</c:v>
                </c:pt>
                <c:pt idx="3077">
                  <c:v>6</c:v>
                </c:pt>
                <c:pt idx="3078">
                  <c:v>4</c:v>
                </c:pt>
                <c:pt idx="3079">
                  <c:v>9</c:v>
                </c:pt>
                <c:pt idx="3080">
                  <c:v>6</c:v>
                </c:pt>
                <c:pt idx="3081">
                  <c:v>7</c:v>
                </c:pt>
                <c:pt idx="3082">
                  <c:v>4</c:v>
                </c:pt>
                <c:pt idx="3083">
                  <c:v>5</c:v>
                </c:pt>
                <c:pt idx="3084">
                  <c:v>2</c:v>
                </c:pt>
                <c:pt idx="3085">
                  <c:v>3</c:v>
                </c:pt>
                <c:pt idx="3086">
                  <c:v>9</c:v>
                </c:pt>
                <c:pt idx="3087">
                  <c:v>7</c:v>
                </c:pt>
                <c:pt idx="3088">
                  <c:v>5</c:v>
                </c:pt>
                <c:pt idx="3089">
                  <c:v>3</c:v>
                </c:pt>
                <c:pt idx="3090">
                  <c:v>3</c:v>
                </c:pt>
                <c:pt idx="3091">
                  <c:v>4</c:v>
                </c:pt>
                <c:pt idx="3092">
                  <c:v>2</c:v>
                </c:pt>
                <c:pt idx="3093">
                  <c:v>4</c:v>
                </c:pt>
                <c:pt idx="3094">
                  <c:v>3</c:v>
                </c:pt>
                <c:pt idx="3095">
                  <c:v>4</c:v>
                </c:pt>
                <c:pt idx="3096">
                  <c:v>8</c:v>
                </c:pt>
                <c:pt idx="3097">
                  <c:v>5</c:v>
                </c:pt>
                <c:pt idx="3098">
                  <c:v>6</c:v>
                </c:pt>
                <c:pt idx="3099">
                  <c:v>4</c:v>
                </c:pt>
                <c:pt idx="3100">
                  <c:v>3</c:v>
                </c:pt>
                <c:pt idx="3101">
                  <c:v>7</c:v>
                </c:pt>
                <c:pt idx="3102">
                  <c:v>5</c:v>
                </c:pt>
                <c:pt idx="3103">
                  <c:v>3</c:v>
                </c:pt>
                <c:pt idx="3104">
                  <c:v>4</c:v>
                </c:pt>
                <c:pt idx="3105">
                  <c:v>8</c:v>
                </c:pt>
                <c:pt idx="3106">
                  <c:v>8</c:v>
                </c:pt>
                <c:pt idx="3107">
                  <c:v>4</c:v>
                </c:pt>
                <c:pt idx="3108">
                  <c:v>5</c:v>
                </c:pt>
                <c:pt idx="3109">
                  <c:v>5</c:v>
                </c:pt>
                <c:pt idx="3110">
                  <c:v>9</c:v>
                </c:pt>
                <c:pt idx="3111">
                  <c:v>9</c:v>
                </c:pt>
                <c:pt idx="3112">
                  <c:v>4</c:v>
                </c:pt>
                <c:pt idx="3113">
                  <c:v>7</c:v>
                </c:pt>
                <c:pt idx="3114">
                  <c:v>6</c:v>
                </c:pt>
                <c:pt idx="3115">
                  <c:v>4</c:v>
                </c:pt>
                <c:pt idx="3116">
                  <c:v>4</c:v>
                </c:pt>
                <c:pt idx="3117">
                  <c:v>3</c:v>
                </c:pt>
                <c:pt idx="3118">
                  <c:v>4</c:v>
                </c:pt>
                <c:pt idx="3119">
                  <c:v>8</c:v>
                </c:pt>
                <c:pt idx="3120">
                  <c:v>4</c:v>
                </c:pt>
                <c:pt idx="3121">
                  <c:v>5</c:v>
                </c:pt>
                <c:pt idx="3122">
                  <c:v>5</c:v>
                </c:pt>
                <c:pt idx="3123">
                  <c:v>5</c:v>
                </c:pt>
                <c:pt idx="3124">
                  <c:v>8</c:v>
                </c:pt>
                <c:pt idx="3125">
                  <c:v>5</c:v>
                </c:pt>
                <c:pt idx="3126">
                  <c:v>6</c:v>
                </c:pt>
                <c:pt idx="3127">
                  <c:v>7</c:v>
                </c:pt>
                <c:pt idx="3128">
                  <c:v>7</c:v>
                </c:pt>
                <c:pt idx="3129">
                  <c:v>4</c:v>
                </c:pt>
                <c:pt idx="3130">
                  <c:v>6</c:v>
                </c:pt>
                <c:pt idx="3131">
                  <c:v>4</c:v>
                </c:pt>
                <c:pt idx="3132">
                  <c:v>3</c:v>
                </c:pt>
                <c:pt idx="3133">
                  <c:v>3</c:v>
                </c:pt>
                <c:pt idx="3134">
                  <c:v>7</c:v>
                </c:pt>
                <c:pt idx="3135">
                  <c:v>4</c:v>
                </c:pt>
                <c:pt idx="3136">
                  <c:v>11</c:v>
                </c:pt>
                <c:pt idx="3137">
                  <c:v>3</c:v>
                </c:pt>
                <c:pt idx="3138">
                  <c:v>6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3</c:v>
                </c:pt>
                <c:pt idx="3143">
                  <c:v>7</c:v>
                </c:pt>
                <c:pt idx="3144">
                  <c:v>9</c:v>
                </c:pt>
                <c:pt idx="3145">
                  <c:v>6</c:v>
                </c:pt>
                <c:pt idx="3146">
                  <c:v>5</c:v>
                </c:pt>
                <c:pt idx="3147">
                  <c:v>7</c:v>
                </c:pt>
                <c:pt idx="3148">
                  <c:v>4</c:v>
                </c:pt>
                <c:pt idx="3149">
                  <c:v>3</c:v>
                </c:pt>
                <c:pt idx="3150">
                  <c:v>8</c:v>
                </c:pt>
                <c:pt idx="3151">
                  <c:v>6</c:v>
                </c:pt>
                <c:pt idx="3152">
                  <c:v>2</c:v>
                </c:pt>
                <c:pt idx="3153">
                  <c:v>4</c:v>
                </c:pt>
                <c:pt idx="3154">
                  <c:v>1</c:v>
                </c:pt>
                <c:pt idx="3155">
                  <c:v>2</c:v>
                </c:pt>
                <c:pt idx="3156">
                  <c:v>6</c:v>
                </c:pt>
                <c:pt idx="3157">
                  <c:v>5</c:v>
                </c:pt>
                <c:pt idx="3158">
                  <c:v>8</c:v>
                </c:pt>
                <c:pt idx="3159">
                  <c:v>7</c:v>
                </c:pt>
                <c:pt idx="3160">
                  <c:v>3</c:v>
                </c:pt>
                <c:pt idx="3161">
                  <c:v>4</c:v>
                </c:pt>
                <c:pt idx="3162">
                  <c:v>7</c:v>
                </c:pt>
                <c:pt idx="3163">
                  <c:v>6</c:v>
                </c:pt>
                <c:pt idx="3164">
                  <c:v>3</c:v>
                </c:pt>
                <c:pt idx="3165">
                  <c:v>4</c:v>
                </c:pt>
                <c:pt idx="3166">
                  <c:v>6</c:v>
                </c:pt>
                <c:pt idx="3167">
                  <c:v>6</c:v>
                </c:pt>
                <c:pt idx="3168">
                  <c:v>3</c:v>
                </c:pt>
                <c:pt idx="3169">
                  <c:v>9</c:v>
                </c:pt>
                <c:pt idx="3170">
                  <c:v>6</c:v>
                </c:pt>
                <c:pt idx="3171">
                  <c:v>5</c:v>
                </c:pt>
                <c:pt idx="3172">
                  <c:v>1</c:v>
                </c:pt>
                <c:pt idx="3173">
                  <c:v>2</c:v>
                </c:pt>
                <c:pt idx="3174">
                  <c:v>6</c:v>
                </c:pt>
                <c:pt idx="3175">
                  <c:v>4</c:v>
                </c:pt>
                <c:pt idx="3176">
                  <c:v>8</c:v>
                </c:pt>
                <c:pt idx="3177">
                  <c:v>8</c:v>
                </c:pt>
                <c:pt idx="3178">
                  <c:v>7</c:v>
                </c:pt>
                <c:pt idx="3179">
                  <c:v>5</c:v>
                </c:pt>
                <c:pt idx="3180">
                  <c:v>5</c:v>
                </c:pt>
                <c:pt idx="3181">
                  <c:v>5</c:v>
                </c:pt>
                <c:pt idx="3182">
                  <c:v>2</c:v>
                </c:pt>
                <c:pt idx="3183">
                  <c:v>8</c:v>
                </c:pt>
                <c:pt idx="3184">
                  <c:v>8</c:v>
                </c:pt>
                <c:pt idx="3185">
                  <c:v>4</c:v>
                </c:pt>
                <c:pt idx="3186">
                  <c:v>6</c:v>
                </c:pt>
                <c:pt idx="3187">
                  <c:v>3</c:v>
                </c:pt>
                <c:pt idx="3188">
                  <c:v>8</c:v>
                </c:pt>
                <c:pt idx="3189">
                  <c:v>7</c:v>
                </c:pt>
                <c:pt idx="3190">
                  <c:v>5</c:v>
                </c:pt>
                <c:pt idx="3191">
                  <c:v>4</c:v>
                </c:pt>
                <c:pt idx="3192">
                  <c:v>8</c:v>
                </c:pt>
                <c:pt idx="3193">
                  <c:v>5</c:v>
                </c:pt>
                <c:pt idx="3194">
                  <c:v>7</c:v>
                </c:pt>
                <c:pt idx="3195">
                  <c:v>8</c:v>
                </c:pt>
                <c:pt idx="3196">
                  <c:v>3</c:v>
                </c:pt>
                <c:pt idx="3197">
                  <c:v>9</c:v>
                </c:pt>
                <c:pt idx="3198">
                  <c:v>6</c:v>
                </c:pt>
                <c:pt idx="3199">
                  <c:v>7</c:v>
                </c:pt>
                <c:pt idx="3200">
                  <c:v>5</c:v>
                </c:pt>
                <c:pt idx="3201">
                  <c:v>8</c:v>
                </c:pt>
                <c:pt idx="3202">
                  <c:v>4</c:v>
                </c:pt>
                <c:pt idx="3203">
                  <c:v>5</c:v>
                </c:pt>
                <c:pt idx="3204">
                  <c:v>3</c:v>
                </c:pt>
                <c:pt idx="3205">
                  <c:v>7</c:v>
                </c:pt>
                <c:pt idx="3206">
                  <c:v>5</c:v>
                </c:pt>
                <c:pt idx="3207">
                  <c:v>4</c:v>
                </c:pt>
                <c:pt idx="3208">
                  <c:v>7</c:v>
                </c:pt>
                <c:pt idx="3209">
                  <c:v>4</c:v>
                </c:pt>
                <c:pt idx="3210">
                  <c:v>11</c:v>
                </c:pt>
                <c:pt idx="3211">
                  <c:v>5</c:v>
                </c:pt>
                <c:pt idx="3212">
                  <c:v>8</c:v>
                </c:pt>
                <c:pt idx="3213">
                  <c:v>8</c:v>
                </c:pt>
                <c:pt idx="3214">
                  <c:v>9</c:v>
                </c:pt>
                <c:pt idx="3215">
                  <c:v>2</c:v>
                </c:pt>
                <c:pt idx="3216">
                  <c:v>7</c:v>
                </c:pt>
                <c:pt idx="3217">
                  <c:v>9</c:v>
                </c:pt>
                <c:pt idx="3218">
                  <c:v>7</c:v>
                </c:pt>
                <c:pt idx="3219">
                  <c:v>4</c:v>
                </c:pt>
                <c:pt idx="3220">
                  <c:v>6</c:v>
                </c:pt>
                <c:pt idx="3221">
                  <c:v>7</c:v>
                </c:pt>
                <c:pt idx="3222">
                  <c:v>5</c:v>
                </c:pt>
                <c:pt idx="3223">
                  <c:v>7</c:v>
                </c:pt>
                <c:pt idx="3224">
                  <c:v>13</c:v>
                </c:pt>
                <c:pt idx="3225">
                  <c:v>3</c:v>
                </c:pt>
                <c:pt idx="3226">
                  <c:v>2</c:v>
                </c:pt>
                <c:pt idx="3227">
                  <c:v>1</c:v>
                </c:pt>
                <c:pt idx="3228">
                  <c:v>7</c:v>
                </c:pt>
                <c:pt idx="3229">
                  <c:v>5</c:v>
                </c:pt>
                <c:pt idx="3230">
                  <c:v>6</c:v>
                </c:pt>
                <c:pt idx="3231">
                  <c:v>10</c:v>
                </c:pt>
                <c:pt idx="3232">
                  <c:v>6</c:v>
                </c:pt>
                <c:pt idx="3233">
                  <c:v>7</c:v>
                </c:pt>
                <c:pt idx="3234">
                  <c:v>4</c:v>
                </c:pt>
                <c:pt idx="3235">
                  <c:v>4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7</c:v>
                </c:pt>
                <c:pt idx="3241">
                  <c:v>6</c:v>
                </c:pt>
                <c:pt idx="3242">
                  <c:v>11</c:v>
                </c:pt>
                <c:pt idx="3243">
                  <c:v>7</c:v>
                </c:pt>
                <c:pt idx="3244">
                  <c:v>3</c:v>
                </c:pt>
                <c:pt idx="3245">
                  <c:v>6</c:v>
                </c:pt>
                <c:pt idx="3246">
                  <c:v>6</c:v>
                </c:pt>
                <c:pt idx="3247">
                  <c:v>10</c:v>
                </c:pt>
                <c:pt idx="3248">
                  <c:v>3</c:v>
                </c:pt>
                <c:pt idx="3249">
                  <c:v>8</c:v>
                </c:pt>
                <c:pt idx="3250">
                  <c:v>2</c:v>
                </c:pt>
                <c:pt idx="3251">
                  <c:v>3</c:v>
                </c:pt>
                <c:pt idx="3252">
                  <c:v>6</c:v>
                </c:pt>
                <c:pt idx="3253">
                  <c:v>10</c:v>
                </c:pt>
                <c:pt idx="3254">
                  <c:v>5</c:v>
                </c:pt>
                <c:pt idx="3255">
                  <c:v>8</c:v>
                </c:pt>
                <c:pt idx="3256">
                  <c:v>7</c:v>
                </c:pt>
                <c:pt idx="3257">
                  <c:v>7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5</c:v>
                </c:pt>
                <c:pt idx="3262">
                  <c:v>4</c:v>
                </c:pt>
                <c:pt idx="3263">
                  <c:v>1</c:v>
                </c:pt>
                <c:pt idx="3264">
                  <c:v>7</c:v>
                </c:pt>
                <c:pt idx="3265">
                  <c:v>5</c:v>
                </c:pt>
                <c:pt idx="3266">
                  <c:v>4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1</c:v>
                </c:pt>
                <c:pt idx="3271">
                  <c:v>8</c:v>
                </c:pt>
                <c:pt idx="3272">
                  <c:v>2</c:v>
                </c:pt>
                <c:pt idx="3273">
                  <c:v>4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11</c:v>
                </c:pt>
                <c:pt idx="3278">
                  <c:v>3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4</c:v>
                </c:pt>
                <c:pt idx="3283">
                  <c:v>1</c:v>
                </c:pt>
                <c:pt idx="3284">
                  <c:v>5</c:v>
                </c:pt>
                <c:pt idx="3285">
                  <c:v>4</c:v>
                </c:pt>
                <c:pt idx="3286">
                  <c:v>8</c:v>
                </c:pt>
                <c:pt idx="3287">
                  <c:v>11</c:v>
                </c:pt>
                <c:pt idx="3288">
                  <c:v>6</c:v>
                </c:pt>
                <c:pt idx="3289">
                  <c:v>5</c:v>
                </c:pt>
                <c:pt idx="3290">
                  <c:v>5</c:v>
                </c:pt>
                <c:pt idx="3291">
                  <c:v>6</c:v>
                </c:pt>
                <c:pt idx="3292">
                  <c:v>5</c:v>
                </c:pt>
                <c:pt idx="3293">
                  <c:v>4</c:v>
                </c:pt>
                <c:pt idx="3294">
                  <c:v>5</c:v>
                </c:pt>
                <c:pt idx="3295">
                  <c:v>10</c:v>
                </c:pt>
                <c:pt idx="3296">
                  <c:v>2</c:v>
                </c:pt>
                <c:pt idx="3297">
                  <c:v>5</c:v>
                </c:pt>
                <c:pt idx="3298">
                  <c:v>5</c:v>
                </c:pt>
                <c:pt idx="3299">
                  <c:v>3</c:v>
                </c:pt>
                <c:pt idx="3300">
                  <c:v>5</c:v>
                </c:pt>
                <c:pt idx="3301">
                  <c:v>5</c:v>
                </c:pt>
                <c:pt idx="3302">
                  <c:v>4</c:v>
                </c:pt>
                <c:pt idx="3303">
                  <c:v>4</c:v>
                </c:pt>
                <c:pt idx="3304">
                  <c:v>6</c:v>
                </c:pt>
                <c:pt idx="3305">
                  <c:v>6</c:v>
                </c:pt>
                <c:pt idx="3306">
                  <c:v>7</c:v>
                </c:pt>
                <c:pt idx="3307">
                  <c:v>2</c:v>
                </c:pt>
                <c:pt idx="3308">
                  <c:v>4</c:v>
                </c:pt>
                <c:pt idx="3309">
                  <c:v>4</c:v>
                </c:pt>
                <c:pt idx="3310">
                  <c:v>7</c:v>
                </c:pt>
                <c:pt idx="3311">
                  <c:v>10</c:v>
                </c:pt>
                <c:pt idx="3312">
                  <c:v>3</c:v>
                </c:pt>
                <c:pt idx="3313">
                  <c:v>3</c:v>
                </c:pt>
                <c:pt idx="3314">
                  <c:v>3</c:v>
                </c:pt>
                <c:pt idx="3315">
                  <c:v>7</c:v>
                </c:pt>
                <c:pt idx="3316">
                  <c:v>5</c:v>
                </c:pt>
                <c:pt idx="3317">
                  <c:v>13</c:v>
                </c:pt>
                <c:pt idx="3318">
                  <c:v>7</c:v>
                </c:pt>
                <c:pt idx="3319">
                  <c:v>4</c:v>
                </c:pt>
                <c:pt idx="3320">
                  <c:v>4</c:v>
                </c:pt>
                <c:pt idx="3321">
                  <c:v>8</c:v>
                </c:pt>
                <c:pt idx="3322">
                  <c:v>5</c:v>
                </c:pt>
                <c:pt idx="3323">
                  <c:v>6</c:v>
                </c:pt>
                <c:pt idx="3324">
                  <c:v>5</c:v>
                </c:pt>
                <c:pt idx="3325">
                  <c:v>8</c:v>
                </c:pt>
                <c:pt idx="3326">
                  <c:v>6</c:v>
                </c:pt>
                <c:pt idx="3327">
                  <c:v>6</c:v>
                </c:pt>
                <c:pt idx="3328">
                  <c:v>8</c:v>
                </c:pt>
                <c:pt idx="3329">
                  <c:v>3</c:v>
                </c:pt>
                <c:pt idx="3330">
                  <c:v>5</c:v>
                </c:pt>
                <c:pt idx="3331">
                  <c:v>6</c:v>
                </c:pt>
                <c:pt idx="3332">
                  <c:v>4</c:v>
                </c:pt>
                <c:pt idx="3333">
                  <c:v>7</c:v>
                </c:pt>
                <c:pt idx="3334">
                  <c:v>5</c:v>
                </c:pt>
                <c:pt idx="3335">
                  <c:v>7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3</c:v>
                </c:pt>
                <c:pt idx="3340">
                  <c:v>5</c:v>
                </c:pt>
                <c:pt idx="3341">
                  <c:v>6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2</c:v>
                </c:pt>
                <c:pt idx="3346">
                  <c:v>5</c:v>
                </c:pt>
                <c:pt idx="3347">
                  <c:v>5</c:v>
                </c:pt>
                <c:pt idx="3348">
                  <c:v>4</c:v>
                </c:pt>
                <c:pt idx="3349">
                  <c:v>6</c:v>
                </c:pt>
                <c:pt idx="3350">
                  <c:v>4</c:v>
                </c:pt>
                <c:pt idx="3351">
                  <c:v>8</c:v>
                </c:pt>
                <c:pt idx="3352">
                  <c:v>6</c:v>
                </c:pt>
                <c:pt idx="3353">
                  <c:v>3</c:v>
                </c:pt>
                <c:pt idx="3354">
                  <c:v>6</c:v>
                </c:pt>
                <c:pt idx="3355">
                  <c:v>5</c:v>
                </c:pt>
                <c:pt idx="3356">
                  <c:v>6</c:v>
                </c:pt>
                <c:pt idx="3357">
                  <c:v>4</c:v>
                </c:pt>
                <c:pt idx="3358">
                  <c:v>6</c:v>
                </c:pt>
                <c:pt idx="3359">
                  <c:v>5</c:v>
                </c:pt>
                <c:pt idx="3360">
                  <c:v>6</c:v>
                </c:pt>
                <c:pt idx="3361">
                  <c:v>6</c:v>
                </c:pt>
                <c:pt idx="3362">
                  <c:v>9</c:v>
                </c:pt>
                <c:pt idx="3363">
                  <c:v>6</c:v>
                </c:pt>
                <c:pt idx="3364">
                  <c:v>5</c:v>
                </c:pt>
                <c:pt idx="3365">
                  <c:v>4</c:v>
                </c:pt>
                <c:pt idx="3366">
                  <c:v>8</c:v>
                </c:pt>
                <c:pt idx="3367">
                  <c:v>5</c:v>
                </c:pt>
                <c:pt idx="3368">
                  <c:v>7</c:v>
                </c:pt>
                <c:pt idx="3369">
                  <c:v>4</c:v>
                </c:pt>
                <c:pt idx="3370">
                  <c:v>6</c:v>
                </c:pt>
                <c:pt idx="3371">
                  <c:v>5</c:v>
                </c:pt>
                <c:pt idx="3372">
                  <c:v>5</c:v>
                </c:pt>
                <c:pt idx="3373">
                  <c:v>10</c:v>
                </c:pt>
                <c:pt idx="3374">
                  <c:v>5</c:v>
                </c:pt>
                <c:pt idx="3375">
                  <c:v>5</c:v>
                </c:pt>
                <c:pt idx="3376">
                  <c:v>3</c:v>
                </c:pt>
                <c:pt idx="3377">
                  <c:v>4</c:v>
                </c:pt>
                <c:pt idx="3378">
                  <c:v>8</c:v>
                </c:pt>
                <c:pt idx="3379">
                  <c:v>7</c:v>
                </c:pt>
                <c:pt idx="3380">
                  <c:v>6</c:v>
                </c:pt>
                <c:pt idx="3381">
                  <c:v>4</c:v>
                </c:pt>
                <c:pt idx="3382">
                  <c:v>5</c:v>
                </c:pt>
                <c:pt idx="3383">
                  <c:v>1</c:v>
                </c:pt>
                <c:pt idx="3384">
                  <c:v>5</c:v>
                </c:pt>
                <c:pt idx="3385">
                  <c:v>5</c:v>
                </c:pt>
                <c:pt idx="3386">
                  <c:v>7</c:v>
                </c:pt>
                <c:pt idx="3387">
                  <c:v>2</c:v>
                </c:pt>
                <c:pt idx="3388">
                  <c:v>2</c:v>
                </c:pt>
                <c:pt idx="3389">
                  <c:v>5</c:v>
                </c:pt>
                <c:pt idx="3390">
                  <c:v>4</c:v>
                </c:pt>
                <c:pt idx="3391">
                  <c:v>4</c:v>
                </c:pt>
                <c:pt idx="3392">
                  <c:v>6</c:v>
                </c:pt>
                <c:pt idx="3393">
                  <c:v>9</c:v>
                </c:pt>
                <c:pt idx="3394">
                  <c:v>4</c:v>
                </c:pt>
                <c:pt idx="3395">
                  <c:v>5</c:v>
                </c:pt>
                <c:pt idx="3396">
                  <c:v>9</c:v>
                </c:pt>
                <c:pt idx="3397">
                  <c:v>10</c:v>
                </c:pt>
                <c:pt idx="3398">
                  <c:v>7</c:v>
                </c:pt>
                <c:pt idx="3399">
                  <c:v>5</c:v>
                </c:pt>
                <c:pt idx="3400">
                  <c:v>7</c:v>
                </c:pt>
                <c:pt idx="3401">
                  <c:v>3</c:v>
                </c:pt>
                <c:pt idx="3402">
                  <c:v>7</c:v>
                </c:pt>
                <c:pt idx="3403">
                  <c:v>3</c:v>
                </c:pt>
                <c:pt idx="3404">
                  <c:v>4</c:v>
                </c:pt>
                <c:pt idx="3405">
                  <c:v>3</c:v>
                </c:pt>
                <c:pt idx="3406">
                  <c:v>5</c:v>
                </c:pt>
                <c:pt idx="3407">
                  <c:v>3</c:v>
                </c:pt>
                <c:pt idx="3408">
                  <c:v>8</c:v>
                </c:pt>
                <c:pt idx="3409">
                  <c:v>5</c:v>
                </c:pt>
                <c:pt idx="3410">
                  <c:v>3</c:v>
                </c:pt>
                <c:pt idx="3411">
                  <c:v>11</c:v>
                </c:pt>
                <c:pt idx="3412">
                  <c:v>9</c:v>
                </c:pt>
                <c:pt idx="3413">
                  <c:v>5</c:v>
                </c:pt>
                <c:pt idx="3414">
                  <c:v>4</c:v>
                </c:pt>
                <c:pt idx="3415">
                  <c:v>2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1</c:v>
                </c:pt>
                <c:pt idx="3420">
                  <c:v>4</c:v>
                </c:pt>
                <c:pt idx="3421">
                  <c:v>7</c:v>
                </c:pt>
                <c:pt idx="3422">
                  <c:v>10</c:v>
                </c:pt>
                <c:pt idx="3423">
                  <c:v>8</c:v>
                </c:pt>
                <c:pt idx="3424">
                  <c:v>10</c:v>
                </c:pt>
                <c:pt idx="3425">
                  <c:v>5</c:v>
                </c:pt>
                <c:pt idx="3426">
                  <c:v>5</c:v>
                </c:pt>
                <c:pt idx="3427">
                  <c:v>7</c:v>
                </c:pt>
                <c:pt idx="3428">
                  <c:v>5</c:v>
                </c:pt>
                <c:pt idx="3429">
                  <c:v>5</c:v>
                </c:pt>
                <c:pt idx="3430">
                  <c:v>6</c:v>
                </c:pt>
                <c:pt idx="3431">
                  <c:v>5</c:v>
                </c:pt>
                <c:pt idx="3432">
                  <c:v>5</c:v>
                </c:pt>
                <c:pt idx="3433">
                  <c:v>4</c:v>
                </c:pt>
                <c:pt idx="3434">
                  <c:v>6</c:v>
                </c:pt>
                <c:pt idx="3435">
                  <c:v>2</c:v>
                </c:pt>
                <c:pt idx="3436">
                  <c:v>6</c:v>
                </c:pt>
                <c:pt idx="3437">
                  <c:v>2</c:v>
                </c:pt>
                <c:pt idx="3438">
                  <c:v>10</c:v>
                </c:pt>
                <c:pt idx="3439">
                  <c:v>5</c:v>
                </c:pt>
                <c:pt idx="3440">
                  <c:v>4</c:v>
                </c:pt>
                <c:pt idx="3441">
                  <c:v>6</c:v>
                </c:pt>
                <c:pt idx="3442">
                  <c:v>9</c:v>
                </c:pt>
                <c:pt idx="3443">
                  <c:v>2</c:v>
                </c:pt>
                <c:pt idx="3444">
                  <c:v>6</c:v>
                </c:pt>
                <c:pt idx="3445">
                  <c:v>5</c:v>
                </c:pt>
                <c:pt idx="3446">
                  <c:v>6</c:v>
                </c:pt>
                <c:pt idx="3447">
                  <c:v>3</c:v>
                </c:pt>
                <c:pt idx="3448">
                  <c:v>3</c:v>
                </c:pt>
                <c:pt idx="3449">
                  <c:v>3</c:v>
                </c:pt>
                <c:pt idx="3450">
                  <c:v>3</c:v>
                </c:pt>
                <c:pt idx="3451">
                  <c:v>9</c:v>
                </c:pt>
                <c:pt idx="3452">
                  <c:v>7</c:v>
                </c:pt>
                <c:pt idx="3453">
                  <c:v>5</c:v>
                </c:pt>
                <c:pt idx="3454">
                  <c:v>4</c:v>
                </c:pt>
                <c:pt idx="3455">
                  <c:v>10</c:v>
                </c:pt>
                <c:pt idx="3456">
                  <c:v>3</c:v>
                </c:pt>
                <c:pt idx="3457">
                  <c:v>6</c:v>
                </c:pt>
                <c:pt idx="3458">
                  <c:v>6</c:v>
                </c:pt>
                <c:pt idx="3459">
                  <c:v>3</c:v>
                </c:pt>
                <c:pt idx="3460">
                  <c:v>8</c:v>
                </c:pt>
                <c:pt idx="3461">
                  <c:v>4</c:v>
                </c:pt>
                <c:pt idx="3462">
                  <c:v>6</c:v>
                </c:pt>
                <c:pt idx="3463">
                  <c:v>4</c:v>
                </c:pt>
                <c:pt idx="3464">
                  <c:v>5</c:v>
                </c:pt>
                <c:pt idx="3465">
                  <c:v>4</c:v>
                </c:pt>
                <c:pt idx="3466">
                  <c:v>5</c:v>
                </c:pt>
                <c:pt idx="3467">
                  <c:v>7</c:v>
                </c:pt>
                <c:pt idx="3468">
                  <c:v>6</c:v>
                </c:pt>
                <c:pt idx="3469">
                  <c:v>6</c:v>
                </c:pt>
                <c:pt idx="3470">
                  <c:v>4</c:v>
                </c:pt>
                <c:pt idx="3471">
                  <c:v>7</c:v>
                </c:pt>
                <c:pt idx="3472">
                  <c:v>8</c:v>
                </c:pt>
                <c:pt idx="3473">
                  <c:v>6</c:v>
                </c:pt>
                <c:pt idx="3474">
                  <c:v>6</c:v>
                </c:pt>
                <c:pt idx="3475">
                  <c:v>3</c:v>
                </c:pt>
                <c:pt idx="3476">
                  <c:v>4</c:v>
                </c:pt>
                <c:pt idx="3477">
                  <c:v>3</c:v>
                </c:pt>
                <c:pt idx="3478">
                  <c:v>2</c:v>
                </c:pt>
                <c:pt idx="3479">
                  <c:v>6</c:v>
                </c:pt>
                <c:pt idx="3480">
                  <c:v>5</c:v>
                </c:pt>
                <c:pt idx="3481">
                  <c:v>4</c:v>
                </c:pt>
                <c:pt idx="3482">
                  <c:v>3</c:v>
                </c:pt>
                <c:pt idx="3483">
                  <c:v>6</c:v>
                </c:pt>
                <c:pt idx="3484">
                  <c:v>4</c:v>
                </c:pt>
                <c:pt idx="3485">
                  <c:v>7</c:v>
                </c:pt>
                <c:pt idx="3486">
                  <c:v>4</c:v>
                </c:pt>
                <c:pt idx="3487">
                  <c:v>3</c:v>
                </c:pt>
                <c:pt idx="3488">
                  <c:v>6</c:v>
                </c:pt>
                <c:pt idx="3489">
                  <c:v>7</c:v>
                </c:pt>
                <c:pt idx="3490">
                  <c:v>6</c:v>
                </c:pt>
                <c:pt idx="349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C0-4037-A5BA-0D422D586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374448"/>
        <c:axId val="1245360048"/>
      </c:scatterChart>
      <c:valAx>
        <c:axId val="124537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360048"/>
        <c:crosses val="autoZero"/>
        <c:crossBetween val="midCat"/>
      </c:valAx>
      <c:valAx>
        <c:axId val="124536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37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2.xlsx]Model Dev Graphs!PivotTable37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1" i="0" u="none" strike="noStrike" kern="1200" cap="all" spc="5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cap="all" spc="5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1" i="0" u="none" strike="noStrike" kern="1200" cap="all" spc="5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'Model Dev Graphs'!$B$65:$B$66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Graphs'!$B$67</c:f>
              <c:numCache>
                <c:formatCode>General</c:formatCode>
                <c:ptCount val="1"/>
                <c:pt idx="0">
                  <c:v>1596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0-4C8E-9554-12147F086698}"/>
            </c:ext>
          </c:extLst>
        </c:ser>
        <c:ser>
          <c:idx val="1"/>
          <c:order val="1"/>
          <c:tx>
            <c:strRef>
              <c:f>'Model Dev Graphs'!$C$65:$C$66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Graphs'!$C$67</c:f>
              <c:numCache>
                <c:formatCode>General</c:formatCode>
                <c:ptCount val="1"/>
                <c:pt idx="0">
                  <c:v>1894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F0-4C8E-9554-12147F086698}"/>
            </c:ext>
          </c:extLst>
        </c:ser>
        <c:ser>
          <c:idx val="2"/>
          <c:order val="2"/>
          <c:tx>
            <c:strRef>
              <c:f>'Model Dev Graphs'!$D$65:$D$66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Graphs'!$D$67</c:f>
              <c:numCache>
                <c:formatCode>General</c:formatCode>
                <c:ptCount val="1"/>
                <c:pt idx="0">
                  <c:v>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F0-4C8E-9554-12147F086698}"/>
            </c:ext>
          </c:extLst>
        </c:ser>
        <c:ser>
          <c:idx val="3"/>
          <c:order val="3"/>
          <c:tx>
            <c:strRef>
              <c:f>'Model Dev Graphs'!$E$65:$E$66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Graphs'!$E$67</c:f>
              <c:numCache>
                <c:formatCode>General</c:formatCode>
                <c:ptCount val="1"/>
                <c:pt idx="0">
                  <c:v>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F0-4C8E-9554-12147F086698}"/>
            </c:ext>
          </c:extLst>
        </c:ser>
        <c:ser>
          <c:idx val="4"/>
          <c:order val="4"/>
          <c:tx>
            <c:strRef>
              <c:f>'Model Dev Graphs'!$F$65:$F$66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Graphs'!$F$67</c:f>
              <c:numCache>
                <c:formatCode>General</c:formatCode>
                <c:ptCount val="1"/>
                <c:pt idx="0">
                  <c:v>2314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F0-4C8E-9554-12147F086698}"/>
            </c:ext>
          </c:extLst>
        </c:ser>
        <c:ser>
          <c:idx val="5"/>
          <c:order val="5"/>
          <c:tx>
            <c:strRef>
              <c:f>'Model Dev Graphs'!$G$65:$G$66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Graphs'!$G$67</c:f>
              <c:numCache>
                <c:formatCode>General</c:formatCode>
                <c:ptCount val="1"/>
                <c:pt idx="0">
                  <c:v>1459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F0-4C8E-9554-12147F086698}"/>
            </c:ext>
          </c:extLst>
        </c:ser>
        <c:ser>
          <c:idx val="6"/>
          <c:order val="6"/>
          <c:tx>
            <c:strRef>
              <c:f>'Model Dev Graphs'!$H$65:$H$66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Graphs'!$H$67</c:f>
              <c:numCache>
                <c:formatCode>General</c:formatCode>
                <c:ptCount val="1"/>
                <c:pt idx="0">
                  <c:v>2654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F0-4C8E-9554-12147F086698}"/>
            </c:ext>
          </c:extLst>
        </c:ser>
        <c:ser>
          <c:idx val="7"/>
          <c:order val="7"/>
          <c:tx>
            <c:strRef>
              <c:f>'Model Dev Graphs'!$I$65:$I$66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Graphs'!$I$67</c:f>
              <c:numCache>
                <c:formatCode>General</c:formatCode>
                <c:ptCount val="1"/>
                <c:pt idx="0">
                  <c:v>1728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F0-4C8E-9554-12147F086698}"/>
            </c:ext>
          </c:extLst>
        </c:ser>
        <c:ser>
          <c:idx val="8"/>
          <c:order val="8"/>
          <c:tx>
            <c:strRef>
              <c:f>'Model Dev Graphs'!$J$65:$J$66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Graphs'!$J$67</c:f>
              <c:numCache>
                <c:formatCode>General</c:formatCode>
                <c:ptCount val="1"/>
                <c:pt idx="0">
                  <c:v>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F0-4C8E-9554-12147F086698}"/>
            </c:ext>
          </c:extLst>
        </c:ser>
        <c:ser>
          <c:idx val="9"/>
          <c:order val="9"/>
          <c:tx>
            <c:strRef>
              <c:f>'Model Dev Graphs'!$K$65:$K$66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Graphs'!$K$67</c:f>
              <c:numCache>
                <c:formatCode>General</c:formatCode>
                <c:ptCount val="1"/>
                <c:pt idx="0">
                  <c:v>1536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F0-4C8E-9554-12147F086698}"/>
            </c:ext>
          </c:extLst>
        </c:ser>
        <c:ser>
          <c:idx val="10"/>
          <c:order val="10"/>
          <c:tx>
            <c:strRef>
              <c:f>'Model Dev Graphs'!$L$65:$L$66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Dev Graphs'!$A$67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'Model Dev Graphs'!$L$67</c:f>
              <c:numCache>
                <c:formatCode>General</c:formatCode>
                <c:ptCount val="1"/>
                <c:pt idx="0">
                  <c:v>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F0-4C8E-9554-12147F0866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33902944"/>
        <c:axId val="1246807600"/>
      </c:barChart>
      <c:catAx>
        <c:axId val="1233902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807600"/>
        <c:crosses val="autoZero"/>
        <c:auto val="1"/>
        <c:lblAlgn val="ctr"/>
        <c:lblOffset val="100"/>
        <c:noMultiLvlLbl val="0"/>
      </c:catAx>
      <c:valAx>
        <c:axId val="12468076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90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2.xlsx]Model Dev Graphs!PivotTable35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'Model Dev Graphs'!$B$22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7C-465E-BA1D-223796FBEA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37C-465E-BA1D-223796FBEA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37C-465E-BA1D-223796FBEA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37C-465E-BA1D-223796FBEA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37C-465E-BA1D-223796FBEAA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37C-465E-BA1D-223796FBEAA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37C-465E-BA1D-223796FBEAA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37C-465E-BA1D-223796FBEAA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37C-465E-BA1D-223796FBEAA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37C-465E-BA1D-223796FBEAA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C37C-465E-BA1D-223796FBEA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'Model Dev Graphs'!$A$23:$A$34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'Model Dev Graphs'!$B$23:$B$34</c:f>
              <c:numCache>
                <c:formatCode>General</c:formatCode>
                <c:ptCount val="11"/>
                <c:pt idx="0">
                  <c:v>1596</c:v>
                </c:pt>
                <c:pt idx="1">
                  <c:v>1894</c:v>
                </c:pt>
                <c:pt idx="2">
                  <c:v>1472</c:v>
                </c:pt>
                <c:pt idx="3">
                  <c:v>2172</c:v>
                </c:pt>
                <c:pt idx="4">
                  <c:v>2314</c:v>
                </c:pt>
                <c:pt idx="5">
                  <c:v>1459</c:v>
                </c:pt>
                <c:pt idx="6">
                  <c:v>2654</c:v>
                </c:pt>
                <c:pt idx="7">
                  <c:v>1728</c:v>
                </c:pt>
                <c:pt idx="8">
                  <c:v>1837</c:v>
                </c:pt>
                <c:pt idx="9">
                  <c:v>1536</c:v>
                </c:pt>
                <c:pt idx="10">
                  <c:v>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37C-465E-BA1D-223796FBEA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2.xlsx]Old Customer Age Distribution!PivotTable11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Old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'Old Customer Age Distribution'!$B$3:$B$4</c:f>
              <c:strCache>
                <c:ptCount val="1"/>
                <c:pt idx="0">
                  <c:v>20-30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Distribution'!$B$5</c:f>
              <c:numCache>
                <c:formatCode>General</c:formatCode>
                <c:ptCount val="1"/>
                <c:pt idx="0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C-402A-BAE7-3E0235C7F73C}"/>
            </c:ext>
          </c:extLst>
        </c:ser>
        <c:ser>
          <c:idx val="1"/>
          <c:order val="1"/>
          <c:tx>
            <c:strRef>
              <c:f>'Old Customer Age Distribution'!$C$3:$C$4</c:f>
              <c:strCache>
                <c:ptCount val="1"/>
                <c:pt idx="0">
                  <c:v>30-40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Distribution'!$C$5</c:f>
              <c:numCache>
                <c:formatCode>General</c:formatCode>
                <c:ptCount val="1"/>
                <c:pt idx="0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C-402A-BAE7-3E0235C7F73C}"/>
            </c:ext>
          </c:extLst>
        </c:ser>
        <c:ser>
          <c:idx val="2"/>
          <c:order val="2"/>
          <c:tx>
            <c:strRef>
              <c:f>'Old Customer Age Distribution'!$D$3:$D$4</c:f>
              <c:strCache>
                <c:ptCount val="1"/>
                <c:pt idx="0">
                  <c:v>40-50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Distribution'!$D$5</c:f>
              <c:numCache>
                <c:formatCode>General</c:formatCode>
                <c:ptCount val="1"/>
                <c:pt idx="0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BC-402A-BAE7-3E0235C7F73C}"/>
            </c:ext>
          </c:extLst>
        </c:ser>
        <c:ser>
          <c:idx val="3"/>
          <c:order val="3"/>
          <c:tx>
            <c:strRef>
              <c:f>'Old Customer Age Distribution'!$E$3:$E$4</c:f>
              <c:strCache>
                <c:ptCount val="1"/>
                <c:pt idx="0">
                  <c:v>50-60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Distribution'!$E$5</c:f>
              <c:numCache>
                <c:formatCode>General</c:formatCode>
                <c:ptCount val="1"/>
                <c:pt idx="0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BC-402A-BAE7-3E0235C7F73C}"/>
            </c:ext>
          </c:extLst>
        </c:ser>
        <c:ser>
          <c:idx val="4"/>
          <c:order val="4"/>
          <c:tx>
            <c:strRef>
              <c:f>'Old Customer Age Distribution'!$F$3:$F$4</c:f>
              <c:strCache>
                <c:ptCount val="1"/>
                <c:pt idx="0">
                  <c:v>60-70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Distribution'!$F$5</c:f>
              <c:numCache>
                <c:formatCode>General</c:formatCode>
                <c:ptCount val="1"/>
                <c:pt idx="0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BC-402A-BAE7-3E0235C7F73C}"/>
            </c:ext>
          </c:extLst>
        </c:ser>
        <c:ser>
          <c:idx val="5"/>
          <c:order val="5"/>
          <c:tx>
            <c:strRef>
              <c:f>'Old Customer Age Distribution'!$G$3:$G$4</c:f>
              <c:strCache>
                <c:ptCount val="1"/>
                <c:pt idx="0">
                  <c:v>70-80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BC-402A-BAE7-3E0235C7F73C}"/>
            </c:ext>
          </c:extLst>
        </c:ser>
        <c:ser>
          <c:idx val="6"/>
          <c:order val="6"/>
          <c:tx>
            <c:strRef>
              <c:f>'Old Customer Age Distribution'!$H$3:$H$4</c:f>
              <c:strCache>
                <c:ptCount val="1"/>
                <c:pt idx="0">
                  <c:v>80-90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BC-402A-BAE7-3E0235C7F73C}"/>
            </c:ext>
          </c:extLst>
        </c:ser>
        <c:ser>
          <c:idx val="7"/>
          <c:order val="7"/>
          <c:tx>
            <c:strRef>
              <c:f>'Old Customer Age Distribution'!$I$3:$I$4</c:f>
              <c:strCache>
                <c:ptCount val="1"/>
                <c:pt idx="0">
                  <c:v>90-100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1BC-402A-BAE7-3E0235C7F7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6815280"/>
        <c:axId val="1246813840"/>
      </c:barChart>
      <c:catAx>
        <c:axId val="124681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813840"/>
        <c:crosses val="autoZero"/>
        <c:auto val="1"/>
        <c:lblAlgn val="ctr"/>
        <c:lblOffset val="100"/>
        <c:noMultiLvlLbl val="0"/>
      </c:catAx>
      <c:valAx>
        <c:axId val="124681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81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2.xlsx]New Customers Age Distribution!PivotTable10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New Customers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Customers Age Distribution'!$B$3:$B$4</c:f>
              <c:strCache>
                <c:ptCount val="1"/>
                <c:pt idx="0">
                  <c:v>20-30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Distribution'!$B$5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A-4113-81BD-4EEC1677C90F}"/>
            </c:ext>
          </c:extLst>
        </c:ser>
        <c:ser>
          <c:idx val="1"/>
          <c:order val="1"/>
          <c:tx>
            <c:strRef>
              <c:f>'New Customers Age Distribution'!$C$3:$C$4</c:f>
              <c:strCache>
                <c:ptCount val="1"/>
                <c:pt idx="0">
                  <c:v>30-40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Distribution'!$C$5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A-4113-81BD-4EEC1677C90F}"/>
            </c:ext>
          </c:extLst>
        </c:ser>
        <c:ser>
          <c:idx val="2"/>
          <c:order val="2"/>
          <c:tx>
            <c:strRef>
              <c:f>'New Customers Age Distribution'!$D$3:$D$4</c:f>
              <c:strCache>
                <c:ptCount val="1"/>
                <c:pt idx="0">
                  <c:v>40-50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Distribution'!$D$5</c:f>
              <c:numCache>
                <c:formatCode>General</c:formatCode>
                <c:ptCount val="1"/>
                <c:pt idx="0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A-4113-81BD-4EEC1677C90F}"/>
            </c:ext>
          </c:extLst>
        </c:ser>
        <c:ser>
          <c:idx val="3"/>
          <c:order val="3"/>
          <c:tx>
            <c:strRef>
              <c:f>'New Customers Age Distribution'!$E$3:$E$4</c:f>
              <c:strCache>
                <c:ptCount val="1"/>
                <c:pt idx="0">
                  <c:v>50-60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Distribution'!$E$5</c:f>
              <c:numCache>
                <c:formatCode>General</c:formatCode>
                <c:ptCount val="1"/>
                <c:pt idx="0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FA-4113-81BD-4EEC1677C90F}"/>
            </c:ext>
          </c:extLst>
        </c:ser>
        <c:ser>
          <c:idx val="4"/>
          <c:order val="4"/>
          <c:tx>
            <c:strRef>
              <c:f>'New Customers Age Distribution'!$F$3:$F$4</c:f>
              <c:strCache>
                <c:ptCount val="1"/>
                <c:pt idx="0">
                  <c:v>60-70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Distribution'!$F$5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FA-4113-81BD-4EEC1677C90F}"/>
            </c:ext>
          </c:extLst>
        </c:ser>
        <c:ser>
          <c:idx val="5"/>
          <c:order val="5"/>
          <c:tx>
            <c:strRef>
              <c:f>'New Customers Age Distribution'!$G$3:$G$4</c:f>
              <c:strCache>
                <c:ptCount val="1"/>
                <c:pt idx="0">
                  <c:v>70-80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Distribution'!$G$5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FA-4113-81BD-4EEC1677C90F}"/>
            </c:ext>
          </c:extLst>
        </c:ser>
        <c:ser>
          <c:idx val="6"/>
          <c:order val="6"/>
          <c:tx>
            <c:strRef>
              <c:f>'New Customers Age Distribution'!$H$3:$H$4</c:f>
              <c:strCache>
                <c:ptCount val="1"/>
                <c:pt idx="0">
                  <c:v>80-90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Customers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Customers Age Distribution'!$H$5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FA-4113-81BD-4EEC1677C9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6807120"/>
        <c:axId val="1246813360"/>
      </c:barChart>
      <c:catAx>
        <c:axId val="124680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813360"/>
        <c:crosses val="autoZero"/>
        <c:auto val="1"/>
        <c:lblAlgn val="ctr"/>
        <c:lblOffset val="100"/>
        <c:noMultiLvlLbl val="0"/>
      </c:catAx>
      <c:valAx>
        <c:axId val="124681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80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2.xlsx]Wealth Segment Graphs!PivotTable6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 Based on Age</a:t>
            </a:r>
            <a:r>
              <a:rPr lang="en-IN" baseline="0" dirty="0"/>
              <a:t> Clusters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'Wealth Segment Graphs'!$B$3:$B$4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 Segment Graphs'!$A$5:$A$13</c:f>
              <c:strCache>
                <c:ptCount val="8"/>
                <c:pt idx="0">
                  <c:v>21-31</c:v>
                </c:pt>
                <c:pt idx="1">
                  <c:v>31-41</c:v>
                </c:pt>
                <c:pt idx="2">
                  <c:v>41-51</c:v>
                </c:pt>
                <c:pt idx="3">
                  <c:v>51-61</c:v>
                </c:pt>
                <c:pt idx="4">
                  <c:v>61-71</c:v>
                </c:pt>
                <c:pt idx="5">
                  <c:v>71-81</c:v>
                </c:pt>
                <c:pt idx="6">
                  <c:v>81-91</c:v>
                </c:pt>
                <c:pt idx="7">
                  <c:v>91-101</c:v>
                </c:pt>
              </c:strCache>
            </c:strRef>
          </c:cat>
          <c:val>
            <c:numRef>
              <c:f>'Wealth Segment Graphs'!$B$5:$B$13</c:f>
              <c:numCache>
                <c:formatCode>"$"#,##0.00</c:formatCode>
                <c:ptCount val="8"/>
                <c:pt idx="0">
                  <c:v>443358.21999999991</c:v>
                </c:pt>
                <c:pt idx="1">
                  <c:v>456722.4199999994</c:v>
                </c:pt>
                <c:pt idx="2">
                  <c:v>867512.96999999974</c:v>
                </c:pt>
                <c:pt idx="3">
                  <c:v>558699.30999999971</c:v>
                </c:pt>
                <c:pt idx="4">
                  <c:v>351527.98999999976</c:v>
                </c:pt>
                <c:pt idx="5">
                  <c:v>8916.9</c:v>
                </c:pt>
                <c:pt idx="7">
                  <c:v>13791.79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A-4CCB-9058-1212810A409F}"/>
            </c:ext>
          </c:extLst>
        </c:ser>
        <c:ser>
          <c:idx val="1"/>
          <c:order val="1"/>
          <c:tx>
            <c:strRef>
              <c:f>'Wealth Segment Graphs'!$C$3:$C$4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 Segment Graphs'!$A$5:$A$13</c:f>
              <c:strCache>
                <c:ptCount val="8"/>
                <c:pt idx="0">
                  <c:v>21-31</c:v>
                </c:pt>
                <c:pt idx="1">
                  <c:v>31-41</c:v>
                </c:pt>
                <c:pt idx="2">
                  <c:v>41-51</c:v>
                </c:pt>
                <c:pt idx="3">
                  <c:v>51-61</c:v>
                </c:pt>
                <c:pt idx="4">
                  <c:v>61-71</c:v>
                </c:pt>
                <c:pt idx="5">
                  <c:v>71-81</c:v>
                </c:pt>
                <c:pt idx="6">
                  <c:v>81-91</c:v>
                </c:pt>
                <c:pt idx="7">
                  <c:v>91-101</c:v>
                </c:pt>
              </c:strCache>
            </c:strRef>
          </c:cat>
          <c:val>
            <c:numRef>
              <c:f>'Wealth Segment Graphs'!$C$5:$C$13</c:f>
              <c:numCache>
                <c:formatCode>"$"#,##0.00</c:formatCode>
                <c:ptCount val="8"/>
                <c:pt idx="0">
                  <c:v>416476.37497189949</c:v>
                </c:pt>
                <c:pt idx="1">
                  <c:v>484166.42</c:v>
                </c:pt>
                <c:pt idx="2">
                  <c:v>832451.0699999989</c:v>
                </c:pt>
                <c:pt idx="3">
                  <c:v>514813.01000000013</c:v>
                </c:pt>
                <c:pt idx="4">
                  <c:v>334122.12999999942</c:v>
                </c:pt>
                <c:pt idx="5">
                  <c:v>6280.7100000000009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A-4CCB-9058-1212810A409F}"/>
            </c:ext>
          </c:extLst>
        </c:ser>
        <c:ser>
          <c:idx val="2"/>
          <c:order val="2"/>
          <c:tx>
            <c:strRef>
              <c:f>'Wealth Segment Graphs'!$D$3:$D$4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'Wealth Segment Graphs'!$A$5:$A$13</c:f>
              <c:strCache>
                <c:ptCount val="8"/>
                <c:pt idx="0">
                  <c:v>21-31</c:v>
                </c:pt>
                <c:pt idx="1">
                  <c:v>31-41</c:v>
                </c:pt>
                <c:pt idx="2">
                  <c:v>41-51</c:v>
                </c:pt>
                <c:pt idx="3">
                  <c:v>51-61</c:v>
                </c:pt>
                <c:pt idx="4">
                  <c:v>61-71</c:v>
                </c:pt>
                <c:pt idx="5">
                  <c:v>71-81</c:v>
                </c:pt>
                <c:pt idx="6">
                  <c:v>81-91</c:v>
                </c:pt>
                <c:pt idx="7">
                  <c:v>91-101</c:v>
                </c:pt>
              </c:strCache>
            </c:strRef>
          </c:cat>
          <c:val>
            <c:numRef>
              <c:f>'Wealth Segment Graphs'!$D$5:$D$13</c:f>
              <c:numCache>
                <c:formatCode>"$"#,##0.00</c:formatCode>
                <c:ptCount val="8"/>
                <c:pt idx="0">
                  <c:v>889411.23000000231</c:v>
                </c:pt>
                <c:pt idx="1">
                  <c:v>915149.02000000142</c:v>
                </c:pt>
                <c:pt idx="2">
                  <c:v>1926307.3600000064</c:v>
                </c:pt>
                <c:pt idx="3">
                  <c:v>957146.62000000093</c:v>
                </c:pt>
                <c:pt idx="4">
                  <c:v>743557.83000000019</c:v>
                </c:pt>
                <c:pt idx="6">
                  <c:v>8404.9600000000009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A-4CCB-9058-1212810A4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178480"/>
        <c:axId val="2075179920"/>
      </c:barChart>
      <c:catAx>
        <c:axId val="207517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179920"/>
        <c:crosses val="autoZero"/>
        <c:auto val="1"/>
        <c:lblAlgn val="ctr"/>
        <c:lblOffset val="100"/>
        <c:noMultiLvlLbl val="0"/>
      </c:catAx>
      <c:valAx>
        <c:axId val="20751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17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2.xlsx]Profit Based on Industry!PivotTable9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 Based on Industry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Based on Industry'!$B$3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 Based on Industry'!$A$4:$A$13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'Profit Based on Industry'!$B$4:$B$13</c:f>
              <c:numCache>
                <c:formatCode>_("$"* #,##0.00_);_("$"* \(#,##0.00\);_("$"* "-"??_);_(@_)</c:formatCode>
                <c:ptCount val="9"/>
                <c:pt idx="0">
                  <c:v>371927.04999999993</c:v>
                </c:pt>
                <c:pt idx="1">
                  <c:v>446824.46999999968</c:v>
                </c:pt>
                <c:pt idx="2">
                  <c:v>2572869.7699999982</c:v>
                </c:pt>
                <c:pt idx="3">
                  <c:v>1978441.0600000087</c:v>
                </c:pt>
                <c:pt idx="4">
                  <c:v>431795.87000000023</c:v>
                </c:pt>
                <c:pt idx="5">
                  <c:v>2628857.3849718831</c:v>
                </c:pt>
                <c:pt idx="6">
                  <c:v>887447.69000000181</c:v>
                </c:pt>
                <c:pt idx="7">
                  <c:v>1183750.5900000045</c:v>
                </c:pt>
                <c:pt idx="8">
                  <c:v>226902.44999999984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D-4B1A-98A4-B0D2E8927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894448"/>
        <c:axId val="2112891088"/>
      </c:barChart>
      <c:catAx>
        <c:axId val="211289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91088"/>
        <c:crosses val="autoZero"/>
        <c:auto val="1"/>
        <c:lblAlgn val="ctr"/>
        <c:lblOffset val="100"/>
        <c:noMultiLvlLbl val="0"/>
      </c:catAx>
      <c:valAx>
        <c:axId val="211289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9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2.xlsx]Industry based Graphs!PivotTable8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Bike Related Purchases</a:t>
            </a:r>
            <a:r>
              <a:rPr lang="en-US" baseline="0" dirty="0"/>
              <a:t>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'Industry based Graphs'!$B$3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'Industry based Graphs'!$A$4:$A$13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'Industry based Graphs'!$B$4:$B$13</c:f>
              <c:numCache>
                <c:formatCode>General</c:formatCode>
                <c:ptCount val="9"/>
                <c:pt idx="0">
                  <c:v>701</c:v>
                </c:pt>
                <c:pt idx="1">
                  <c:v>805</c:v>
                </c:pt>
                <c:pt idx="2">
                  <c:v>4557</c:v>
                </c:pt>
                <c:pt idx="3">
                  <c:v>3677</c:v>
                </c:pt>
                <c:pt idx="4">
                  <c:v>792</c:v>
                </c:pt>
                <c:pt idx="5">
                  <c:v>4747</c:v>
                </c:pt>
                <c:pt idx="6">
                  <c:v>1628</c:v>
                </c:pt>
                <c:pt idx="7">
                  <c:v>2119</c:v>
                </c:pt>
                <c:pt idx="8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3-454F-995C-48D3A12BE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175120"/>
        <c:axId val="2112893968"/>
      </c:barChart>
      <c:catAx>
        <c:axId val="207517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893968"/>
        <c:crosses val="autoZero"/>
        <c:auto val="1"/>
        <c:lblAlgn val="ctr"/>
        <c:lblOffset val="100"/>
        <c:noMultiLvlLbl val="0"/>
      </c:catAx>
      <c:valAx>
        <c:axId val="211289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17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2.xlsx]Cars per State!PivotTable1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Number</a:t>
            </a:r>
            <a:r>
              <a:rPr lang="en-IN" baseline="0" dirty="0"/>
              <a:t> of Cars Owned in each State </a:t>
            </a:r>
            <a:endParaRPr lang="en-IN" dirty="0"/>
          </a:p>
        </c:rich>
      </c:tx>
      <c:layout>
        <c:manualLayout>
          <c:xMode val="edge"/>
          <c:yMode val="edge"/>
          <c:x val="0.15388170055452868"/>
          <c:y val="4.5706132291715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'Cars per State'!$B$3:$B$4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'Cars per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per State'!$B$5:$B$8</c:f>
              <c:numCache>
                <c:formatCode>General</c:formatCode>
                <c:ptCount val="3"/>
                <c:pt idx="0">
                  <c:v>5048</c:v>
                </c:pt>
                <c:pt idx="1">
                  <c:v>1965</c:v>
                </c:pt>
                <c:pt idx="2">
                  <c:v>2503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C-4642-8105-CB4B60A4F6EE}"/>
            </c:ext>
          </c:extLst>
        </c:ser>
        <c:ser>
          <c:idx val="1"/>
          <c:order val="1"/>
          <c:tx>
            <c:strRef>
              <c:f>'Cars per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'Cars per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per State'!$C$5:$C$8</c:f>
              <c:numCache>
                <c:formatCode>General</c:formatCode>
                <c:ptCount val="3"/>
                <c:pt idx="0">
                  <c:v>5345</c:v>
                </c:pt>
                <c:pt idx="1">
                  <c:v>2179</c:v>
                </c:pt>
                <c:pt idx="2">
                  <c:v>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C-4642-8105-CB4B60A4F6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2851008"/>
        <c:axId val="822856768"/>
      </c:barChart>
      <c:catAx>
        <c:axId val="822851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856768"/>
        <c:crosses val="autoZero"/>
        <c:auto val="1"/>
        <c:lblAlgn val="ctr"/>
        <c:lblOffset val="100"/>
        <c:noMultiLvlLbl val="0"/>
      </c:catAx>
      <c:valAx>
        <c:axId val="8228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8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[KPMG_VI_New_raw_data_update_task 2.xlsx]Sheet21!PivotTable43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 Classification and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Sheet21!$B$3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Sheet21!$A$4:$A$15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Sheet21!$B$4:$B$15</c:f>
              <c:numCache>
                <c:formatCode>General</c:formatCode>
                <c:ptCount val="1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A-44C1-BCC5-967071BB7328}"/>
            </c:ext>
          </c:extLst>
        </c:ser>
        <c:ser>
          <c:idx val="1"/>
          <c:order val="1"/>
          <c:tx>
            <c:strRef>
              <c:f>Sheet21!$C$3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Sheet21!$A$4:$A$15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Sheet21!$C$4:$C$15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9A-44C1-BCC5-967071BB7328}"/>
            </c:ext>
          </c:extLst>
        </c:ser>
        <c:ser>
          <c:idx val="2"/>
          <c:order val="2"/>
          <c:tx>
            <c:strRef>
              <c:f>Sheet21!$D$3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Sheet21!$A$4:$A$15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Sheet21!$D$4:$D$15</c:f>
              <c:numCache>
                <c:formatCode>General</c:formatCode>
                <c:ptCount val="11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9A-44C1-BCC5-967071BB7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33886144"/>
        <c:axId val="1233886624"/>
      </c:barChart>
      <c:catAx>
        <c:axId val="123388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886624"/>
        <c:crosses val="autoZero"/>
        <c:auto val="1"/>
        <c:lblAlgn val="ctr"/>
        <c:lblOffset val="100"/>
        <c:noMultiLvlLbl val="0"/>
      </c:catAx>
      <c:valAx>
        <c:axId val="123388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 Value</a:t>
                </a:r>
                <a:r>
                  <a:rPr lang="en-IN" baseline="0"/>
                  <a:t> Assigned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3412281497953964"/>
              <c:y val="0.917717086834733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88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Recency</a:t>
            </a:r>
            <a:r>
              <a:rPr lang="en-IN" sz="1200" baseline="0" dirty="0"/>
              <a:t> vs Monetary</a:t>
            </a:r>
            <a:endParaRPr lang="en-IN" sz="1200" dirty="0"/>
          </a:p>
        </c:rich>
      </c:tx>
      <c:layout>
        <c:manualLayout>
          <c:xMode val="edge"/>
          <c:yMode val="edge"/>
          <c:x val="0.35641292038477568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'RFM Graphs2'!$A$28:$A$3519</c:f>
              <c:numCache>
                <c:formatCode>General</c:formatCode>
                <c:ptCount val="3492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41</c:v>
                </c:pt>
                <c:pt idx="2871">
                  <c:v>0</c:v>
                </c:pt>
                <c:pt idx="2872">
                  <c:v>14</c:v>
                </c:pt>
                <c:pt idx="2873">
                  <c:v>18</c:v>
                </c:pt>
                <c:pt idx="2874">
                  <c:v>72</c:v>
                </c:pt>
                <c:pt idx="2875">
                  <c:v>294</c:v>
                </c:pt>
                <c:pt idx="2876">
                  <c:v>49</c:v>
                </c:pt>
                <c:pt idx="2877">
                  <c:v>14</c:v>
                </c:pt>
                <c:pt idx="2878">
                  <c:v>94</c:v>
                </c:pt>
                <c:pt idx="2879">
                  <c:v>39</c:v>
                </c:pt>
                <c:pt idx="2880">
                  <c:v>24</c:v>
                </c:pt>
                <c:pt idx="2881">
                  <c:v>29</c:v>
                </c:pt>
                <c:pt idx="2882">
                  <c:v>105</c:v>
                </c:pt>
                <c:pt idx="2883">
                  <c:v>86</c:v>
                </c:pt>
                <c:pt idx="2884">
                  <c:v>62</c:v>
                </c:pt>
                <c:pt idx="2885">
                  <c:v>12</c:v>
                </c:pt>
                <c:pt idx="2886">
                  <c:v>59</c:v>
                </c:pt>
                <c:pt idx="2887">
                  <c:v>86</c:v>
                </c:pt>
                <c:pt idx="2888">
                  <c:v>258</c:v>
                </c:pt>
                <c:pt idx="2889">
                  <c:v>194</c:v>
                </c:pt>
                <c:pt idx="2890">
                  <c:v>46</c:v>
                </c:pt>
                <c:pt idx="2891">
                  <c:v>78</c:v>
                </c:pt>
                <c:pt idx="2892">
                  <c:v>30</c:v>
                </c:pt>
                <c:pt idx="2893">
                  <c:v>61</c:v>
                </c:pt>
                <c:pt idx="2894">
                  <c:v>38</c:v>
                </c:pt>
                <c:pt idx="2895">
                  <c:v>196</c:v>
                </c:pt>
                <c:pt idx="2896">
                  <c:v>26</c:v>
                </c:pt>
                <c:pt idx="2897">
                  <c:v>23</c:v>
                </c:pt>
                <c:pt idx="2898">
                  <c:v>8</c:v>
                </c:pt>
                <c:pt idx="2899">
                  <c:v>45</c:v>
                </c:pt>
                <c:pt idx="2900">
                  <c:v>74</c:v>
                </c:pt>
                <c:pt idx="2901">
                  <c:v>1</c:v>
                </c:pt>
                <c:pt idx="2902">
                  <c:v>83</c:v>
                </c:pt>
                <c:pt idx="2903">
                  <c:v>87</c:v>
                </c:pt>
                <c:pt idx="2904">
                  <c:v>283</c:v>
                </c:pt>
                <c:pt idx="2905">
                  <c:v>46</c:v>
                </c:pt>
                <c:pt idx="2906">
                  <c:v>89</c:v>
                </c:pt>
                <c:pt idx="2907">
                  <c:v>12</c:v>
                </c:pt>
                <c:pt idx="2908">
                  <c:v>33</c:v>
                </c:pt>
                <c:pt idx="2909">
                  <c:v>24</c:v>
                </c:pt>
                <c:pt idx="2910">
                  <c:v>148</c:v>
                </c:pt>
                <c:pt idx="2911">
                  <c:v>51</c:v>
                </c:pt>
                <c:pt idx="2912">
                  <c:v>21</c:v>
                </c:pt>
                <c:pt idx="2913">
                  <c:v>99</c:v>
                </c:pt>
                <c:pt idx="2914">
                  <c:v>57</c:v>
                </c:pt>
                <c:pt idx="2915">
                  <c:v>1</c:v>
                </c:pt>
                <c:pt idx="2916">
                  <c:v>13</c:v>
                </c:pt>
                <c:pt idx="2917">
                  <c:v>64</c:v>
                </c:pt>
                <c:pt idx="2918">
                  <c:v>93</c:v>
                </c:pt>
                <c:pt idx="2919">
                  <c:v>143</c:v>
                </c:pt>
                <c:pt idx="2920">
                  <c:v>99</c:v>
                </c:pt>
                <c:pt idx="2921">
                  <c:v>175</c:v>
                </c:pt>
                <c:pt idx="2922">
                  <c:v>1</c:v>
                </c:pt>
                <c:pt idx="2923">
                  <c:v>71</c:v>
                </c:pt>
                <c:pt idx="2924">
                  <c:v>57</c:v>
                </c:pt>
                <c:pt idx="2925">
                  <c:v>19</c:v>
                </c:pt>
                <c:pt idx="2926">
                  <c:v>95</c:v>
                </c:pt>
                <c:pt idx="2927">
                  <c:v>61</c:v>
                </c:pt>
                <c:pt idx="2928">
                  <c:v>6</c:v>
                </c:pt>
                <c:pt idx="2929">
                  <c:v>59</c:v>
                </c:pt>
                <c:pt idx="2930">
                  <c:v>7</c:v>
                </c:pt>
                <c:pt idx="2931">
                  <c:v>125</c:v>
                </c:pt>
                <c:pt idx="2932">
                  <c:v>90</c:v>
                </c:pt>
                <c:pt idx="2933">
                  <c:v>94</c:v>
                </c:pt>
                <c:pt idx="2934">
                  <c:v>172</c:v>
                </c:pt>
                <c:pt idx="2935">
                  <c:v>9</c:v>
                </c:pt>
                <c:pt idx="2936">
                  <c:v>52</c:v>
                </c:pt>
                <c:pt idx="2937">
                  <c:v>30</c:v>
                </c:pt>
                <c:pt idx="2938">
                  <c:v>49</c:v>
                </c:pt>
                <c:pt idx="2939">
                  <c:v>31</c:v>
                </c:pt>
                <c:pt idx="2940">
                  <c:v>14</c:v>
                </c:pt>
                <c:pt idx="2941">
                  <c:v>111</c:v>
                </c:pt>
                <c:pt idx="2942">
                  <c:v>13</c:v>
                </c:pt>
                <c:pt idx="2943">
                  <c:v>75</c:v>
                </c:pt>
                <c:pt idx="2944">
                  <c:v>85</c:v>
                </c:pt>
                <c:pt idx="2945">
                  <c:v>27</c:v>
                </c:pt>
                <c:pt idx="2946">
                  <c:v>75</c:v>
                </c:pt>
                <c:pt idx="2947">
                  <c:v>6</c:v>
                </c:pt>
                <c:pt idx="2948">
                  <c:v>19</c:v>
                </c:pt>
                <c:pt idx="2949">
                  <c:v>97</c:v>
                </c:pt>
                <c:pt idx="2950">
                  <c:v>98</c:v>
                </c:pt>
                <c:pt idx="2951">
                  <c:v>4</c:v>
                </c:pt>
                <c:pt idx="2952">
                  <c:v>134</c:v>
                </c:pt>
                <c:pt idx="2953">
                  <c:v>88</c:v>
                </c:pt>
                <c:pt idx="2954">
                  <c:v>2</c:v>
                </c:pt>
                <c:pt idx="2955">
                  <c:v>77</c:v>
                </c:pt>
                <c:pt idx="2956">
                  <c:v>213</c:v>
                </c:pt>
                <c:pt idx="2957">
                  <c:v>168</c:v>
                </c:pt>
                <c:pt idx="2958">
                  <c:v>90</c:v>
                </c:pt>
                <c:pt idx="2959">
                  <c:v>32</c:v>
                </c:pt>
                <c:pt idx="2960">
                  <c:v>10</c:v>
                </c:pt>
                <c:pt idx="2961">
                  <c:v>171</c:v>
                </c:pt>
                <c:pt idx="2962">
                  <c:v>11</c:v>
                </c:pt>
                <c:pt idx="2963">
                  <c:v>98</c:v>
                </c:pt>
                <c:pt idx="2964">
                  <c:v>27</c:v>
                </c:pt>
                <c:pt idx="2965">
                  <c:v>56</c:v>
                </c:pt>
                <c:pt idx="2966">
                  <c:v>93</c:v>
                </c:pt>
                <c:pt idx="2967">
                  <c:v>159</c:v>
                </c:pt>
                <c:pt idx="2968">
                  <c:v>169</c:v>
                </c:pt>
                <c:pt idx="2969">
                  <c:v>6</c:v>
                </c:pt>
                <c:pt idx="2970">
                  <c:v>9</c:v>
                </c:pt>
                <c:pt idx="2971">
                  <c:v>147</c:v>
                </c:pt>
                <c:pt idx="2972">
                  <c:v>114</c:v>
                </c:pt>
                <c:pt idx="2973">
                  <c:v>15</c:v>
                </c:pt>
                <c:pt idx="2974">
                  <c:v>52</c:v>
                </c:pt>
                <c:pt idx="2975">
                  <c:v>117</c:v>
                </c:pt>
                <c:pt idx="2976">
                  <c:v>129</c:v>
                </c:pt>
                <c:pt idx="2977">
                  <c:v>158</c:v>
                </c:pt>
                <c:pt idx="2978">
                  <c:v>38</c:v>
                </c:pt>
                <c:pt idx="2979">
                  <c:v>28</c:v>
                </c:pt>
                <c:pt idx="2980">
                  <c:v>52</c:v>
                </c:pt>
                <c:pt idx="2981">
                  <c:v>32</c:v>
                </c:pt>
                <c:pt idx="2982">
                  <c:v>70</c:v>
                </c:pt>
                <c:pt idx="2983">
                  <c:v>14</c:v>
                </c:pt>
                <c:pt idx="2984">
                  <c:v>75</c:v>
                </c:pt>
                <c:pt idx="2985">
                  <c:v>9</c:v>
                </c:pt>
                <c:pt idx="2986">
                  <c:v>9</c:v>
                </c:pt>
                <c:pt idx="2987">
                  <c:v>15</c:v>
                </c:pt>
                <c:pt idx="2988">
                  <c:v>10</c:v>
                </c:pt>
                <c:pt idx="2989">
                  <c:v>21</c:v>
                </c:pt>
                <c:pt idx="2990">
                  <c:v>31</c:v>
                </c:pt>
                <c:pt idx="2991">
                  <c:v>66</c:v>
                </c:pt>
                <c:pt idx="2992">
                  <c:v>8</c:v>
                </c:pt>
                <c:pt idx="2993">
                  <c:v>42</c:v>
                </c:pt>
                <c:pt idx="2994">
                  <c:v>104</c:v>
                </c:pt>
                <c:pt idx="2995">
                  <c:v>44</c:v>
                </c:pt>
                <c:pt idx="2996">
                  <c:v>111</c:v>
                </c:pt>
                <c:pt idx="2997">
                  <c:v>113</c:v>
                </c:pt>
                <c:pt idx="2998">
                  <c:v>189</c:v>
                </c:pt>
                <c:pt idx="2999">
                  <c:v>30</c:v>
                </c:pt>
                <c:pt idx="3000">
                  <c:v>3</c:v>
                </c:pt>
                <c:pt idx="3001">
                  <c:v>5</c:v>
                </c:pt>
                <c:pt idx="3002">
                  <c:v>88</c:v>
                </c:pt>
                <c:pt idx="3003">
                  <c:v>110</c:v>
                </c:pt>
                <c:pt idx="3004">
                  <c:v>35</c:v>
                </c:pt>
                <c:pt idx="3005">
                  <c:v>3</c:v>
                </c:pt>
                <c:pt idx="3006">
                  <c:v>4</c:v>
                </c:pt>
                <c:pt idx="3007">
                  <c:v>19</c:v>
                </c:pt>
                <c:pt idx="3008">
                  <c:v>46</c:v>
                </c:pt>
                <c:pt idx="3009">
                  <c:v>0</c:v>
                </c:pt>
                <c:pt idx="3010">
                  <c:v>176</c:v>
                </c:pt>
                <c:pt idx="3011">
                  <c:v>19</c:v>
                </c:pt>
                <c:pt idx="3012">
                  <c:v>64</c:v>
                </c:pt>
                <c:pt idx="3013">
                  <c:v>22</c:v>
                </c:pt>
                <c:pt idx="3014">
                  <c:v>60</c:v>
                </c:pt>
                <c:pt idx="3015">
                  <c:v>31</c:v>
                </c:pt>
                <c:pt idx="3016">
                  <c:v>132</c:v>
                </c:pt>
                <c:pt idx="3017">
                  <c:v>50</c:v>
                </c:pt>
                <c:pt idx="3018">
                  <c:v>125</c:v>
                </c:pt>
                <c:pt idx="3019">
                  <c:v>92</c:v>
                </c:pt>
                <c:pt idx="3020">
                  <c:v>31</c:v>
                </c:pt>
                <c:pt idx="3021">
                  <c:v>53</c:v>
                </c:pt>
                <c:pt idx="3022">
                  <c:v>121</c:v>
                </c:pt>
                <c:pt idx="3023">
                  <c:v>24</c:v>
                </c:pt>
                <c:pt idx="3024">
                  <c:v>2</c:v>
                </c:pt>
                <c:pt idx="3025">
                  <c:v>40</c:v>
                </c:pt>
                <c:pt idx="3026">
                  <c:v>158</c:v>
                </c:pt>
                <c:pt idx="3027">
                  <c:v>48</c:v>
                </c:pt>
                <c:pt idx="3028">
                  <c:v>38</c:v>
                </c:pt>
                <c:pt idx="3029">
                  <c:v>156</c:v>
                </c:pt>
                <c:pt idx="3030">
                  <c:v>185</c:v>
                </c:pt>
                <c:pt idx="3031">
                  <c:v>46</c:v>
                </c:pt>
                <c:pt idx="3032">
                  <c:v>69</c:v>
                </c:pt>
                <c:pt idx="3033">
                  <c:v>345</c:v>
                </c:pt>
                <c:pt idx="3034">
                  <c:v>124</c:v>
                </c:pt>
                <c:pt idx="3035">
                  <c:v>11</c:v>
                </c:pt>
                <c:pt idx="3036">
                  <c:v>11</c:v>
                </c:pt>
                <c:pt idx="3037">
                  <c:v>4</c:v>
                </c:pt>
                <c:pt idx="3038">
                  <c:v>65</c:v>
                </c:pt>
                <c:pt idx="3039">
                  <c:v>228</c:v>
                </c:pt>
                <c:pt idx="3040">
                  <c:v>34</c:v>
                </c:pt>
                <c:pt idx="3041">
                  <c:v>4</c:v>
                </c:pt>
                <c:pt idx="3042">
                  <c:v>43</c:v>
                </c:pt>
                <c:pt idx="3043">
                  <c:v>66</c:v>
                </c:pt>
                <c:pt idx="3044">
                  <c:v>140</c:v>
                </c:pt>
                <c:pt idx="3045">
                  <c:v>54</c:v>
                </c:pt>
                <c:pt idx="3046">
                  <c:v>193</c:v>
                </c:pt>
                <c:pt idx="3047">
                  <c:v>2</c:v>
                </c:pt>
                <c:pt idx="3048">
                  <c:v>58</c:v>
                </c:pt>
                <c:pt idx="3049">
                  <c:v>19</c:v>
                </c:pt>
                <c:pt idx="3050">
                  <c:v>28</c:v>
                </c:pt>
                <c:pt idx="3051">
                  <c:v>24</c:v>
                </c:pt>
                <c:pt idx="3052">
                  <c:v>142</c:v>
                </c:pt>
                <c:pt idx="3053">
                  <c:v>29</c:v>
                </c:pt>
                <c:pt idx="3054">
                  <c:v>59</c:v>
                </c:pt>
                <c:pt idx="3055">
                  <c:v>46</c:v>
                </c:pt>
                <c:pt idx="3056">
                  <c:v>92</c:v>
                </c:pt>
                <c:pt idx="3057">
                  <c:v>55</c:v>
                </c:pt>
                <c:pt idx="3058">
                  <c:v>5</c:v>
                </c:pt>
                <c:pt idx="3059">
                  <c:v>164</c:v>
                </c:pt>
                <c:pt idx="3060">
                  <c:v>39</c:v>
                </c:pt>
                <c:pt idx="3061">
                  <c:v>79</c:v>
                </c:pt>
                <c:pt idx="3062">
                  <c:v>70</c:v>
                </c:pt>
                <c:pt idx="3063">
                  <c:v>119</c:v>
                </c:pt>
                <c:pt idx="3064">
                  <c:v>158</c:v>
                </c:pt>
                <c:pt idx="3065">
                  <c:v>67</c:v>
                </c:pt>
                <c:pt idx="3066">
                  <c:v>251</c:v>
                </c:pt>
                <c:pt idx="3067">
                  <c:v>10</c:v>
                </c:pt>
                <c:pt idx="3068">
                  <c:v>81</c:v>
                </c:pt>
                <c:pt idx="3069">
                  <c:v>209</c:v>
                </c:pt>
                <c:pt idx="3070">
                  <c:v>16</c:v>
                </c:pt>
                <c:pt idx="3071">
                  <c:v>169</c:v>
                </c:pt>
                <c:pt idx="3072">
                  <c:v>131</c:v>
                </c:pt>
                <c:pt idx="3073">
                  <c:v>4</c:v>
                </c:pt>
                <c:pt idx="3074">
                  <c:v>106</c:v>
                </c:pt>
                <c:pt idx="3075">
                  <c:v>16</c:v>
                </c:pt>
                <c:pt idx="3076">
                  <c:v>69</c:v>
                </c:pt>
                <c:pt idx="3077">
                  <c:v>15</c:v>
                </c:pt>
                <c:pt idx="3078">
                  <c:v>25</c:v>
                </c:pt>
                <c:pt idx="3079">
                  <c:v>11</c:v>
                </c:pt>
                <c:pt idx="3080">
                  <c:v>84</c:v>
                </c:pt>
                <c:pt idx="3081">
                  <c:v>3</c:v>
                </c:pt>
                <c:pt idx="3082">
                  <c:v>27</c:v>
                </c:pt>
                <c:pt idx="3083">
                  <c:v>198</c:v>
                </c:pt>
                <c:pt idx="3084">
                  <c:v>307</c:v>
                </c:pt>
                <c:pt idx="3085">
                  <c:v>160</c:v>
                </c:pt>
                <c:pt idx="3086">
                  <c:v>68</c:v>
                </c:pt>
                <c:pt idx="3087">
                  <c:v>161</c:v>
                </c:pt>
                <c:pt idx="3088">
                  <c:v>36</c:v>
                </c:pt>
                <c:pt idx="3089">
                  <c:v>15</c:v>
                </c:pt>
                <c:pt idx="3090">
                  <c:v>60</c:v>
                </c:pt>
                <c:pt idx="3091">
                  <c:v>38</c:v>
                </c:pt>
                <c:pt idx="3092">
                  <c:v>83</c:v>
                </c:pt>
                <c:pt idx="3093">
                  <c:v>20</c:v>
                </c:pt>
                <c:pt idx="3094">
                  <c:v>61</c:v>
                </c:pt>
                <c:pt idx="3095">
                  <c:v>106</c:v>
                </c:pt>
                <c:pt idx="3096">
                  <c:v>59</c:v>
                </c:pt>
                <c:pt idx="3097">
                  <c:v>49</c:v>
                </c:pt>
                <c:pt idx="3098">
                  <c:v>10</c:v>
                </c:pt>
                <c:pt idx="3099">
                  <c:v>199</c:v>
                </c:pt>
                <c:pt idx="3100">
                  <c:v>95</c:v>
                </c:pt>
                <c:pt idx="3101">
                  <c:v>53</c:v>
                </c:pt>
                <c:pt idx="3102">
                  <c:v>169</c:v>
                </c:pt>
                <c:pt idx="3103">
                  <c:v>17</c:v>
                </c:pt>
                <c:pt idx="3104">
                  <c:v>48</c:v>
                </c:pt>
                <c:pt idx="3105">
                  <c:v>11</c:v>
                </c:pt>
                <c:pt idx="3106">
                  <c:v>109</c:v>
                </c:pt>
                <c:pt idx="3107">
                  <c:v>3</c:v>
                </c:pt>
                <c:pt idx="3108">
                  <c:v>195</c:v>
                </c:pt>
                <c:pt idx="3109">
                  <c:v>98</c:v>
                </c:pt>
                <c:pt idx="3110">
                  <c:v>25</c:v>
                </c:pt>
                <c:pt idx="3111">
                  <c:v>12</c:v>
                </c:pt>
                <c:pt idx="3112">
                  <c:v>5</c:v>
                </c:pt>
                <c:pt idx="3113">
                  <c:v>20</c:v>
                </c:pt>
                <c:pt idx="3114">
                  <c:v>48</c:v>
                </c:pt>
                <c:pt idx="3115">
                  <c:v>143</c:v>
                </c:pt>
                <c:pt idx="3116">
                  <c:v>0</c:v>
                </c:pt>
                <c:pt idx="3117">
                  <c:v>38</c:v>
                </c:pt>
                <c:pt idx="3118">
                  <c:v>9</c:v>
                </c:pt>
                <c:pt idx="3119">
                  <c:v>40</c:v>
                </c:pt>
                <c:pt idx="3120">
                  <c:v>35</c:v>
                </c:pt>
                <c:pt idx="3121">
                  <c:v>104</c:v>
                </c:pt>
                <c:pt idx="3122">
                  <c:v>16</c:v>
                </c:pt>
                <c:pt idx="3123">
                  <c:v>0</c:v>
                </c:pt>
                <c:pt idx="3124">
                  <c:v>17</c:v>
                </c:pt>
                <c:pt idx="3125">
                  <c:v>23</c:v>
                </c:pt>
                <c:pt idx="3126">
                  <c:v>11</c:v>
                </c:pt>
                <c:pt idx="3127">
                  <c:v>64</c:v>
                </c:pt>
                <c:pt idx="3128">
                  <c:v>121</c:v>
                </c:pt>
                <c:pt idx="3129">
                  <c:v>25</c:v>
                </c:pt>
                <c:pt idx="3130">
                  <c:v>116</c:v>
                </c:pt>
                <c:pt idx="3131">
                  <c:v>69</c:v>
                </c:pt>
                <c:pt idx="3132">
                  <c:v>11</c:v>
                </c:pt>
                <c:pt idx="3133">
                  <c:v>40</c:v>
                </c:pt>
                <c:pt idx="3134">
                  <c:v>70</c:v>
                </c:pt>
                <c:pt idx="3135">
                  <c:v>12</c:v>
                </c:pt>
                <c:pt idx="3136">
                  <c:v>20</c:v>
                </c:pt>
                <c:pt idx="3137">
                  <c:v>64</c:v>
                </c:pt>
                <c:pt idx="3138">
                  <c:v>68</c:v>
                </c:pt>
                <c:pt idx="3139">
                  <c:v>54</c:v>
                </c:pt>
                <c:pt idx="3140">
                  <c:v>3</c:v>
                </c:pt>
                <c:pt idx="3141">
                  <c:v>55</c:v>
                </c:pt>
                <c:pt idx="3142">
                  <c:v>22</c:v>
                </c:pt>
                <c:pt idx="3143">
                  <c:v>87</c:v>
                </c:pt>
                <c:pt idx="3144">
                  <c:v>13</c:v>
                </c:pt>
                <c:pt idx="3145">
                  <c:v>11</c:v>
                </c:pt>
                <c:pt idx="3146">
                  <c:v>127</c:v>
                </c:pt>
                <c:pt idx="3147">
                  <c:v>14</c:v>
                </c:pt>
                <c:pt idx="3148">
                  <c:v>43</c:v>
                </c:pt>
                <c:pt idx="3149">
                  <c:v>4</c:v>
                </c:pt>
                <c:pt idx="3150">
                  <c:v>10</c:v>
                </c:pt>
                <c:pt idx="3151">
                  <c:v>16</c:v>
                </c:pt>
                <c:pt idx="3152">
                  <c:v>25</c:v>
                </c:pt>
                <c:pt idx="3153">
                  <c:v>52</c:v>
                </c:pt>
                <c:pt idx="3154">
                  <c:v>83</c:v>
                </c:pt>
                <c:pt idx="3155">
                  <c:v>110</c:v>
                </c:pt>
                <c:pt idx="3156">
                  <c:v>14</c:v>
                </c:pt>
                <c:pt idx="3157">
                  <c:v>98</c:v>
                </c:pt>
                <c:pt idx="3158">
                  <c:v>77</c:v>
                </c:pt>
                <c:pt idx="3159">
                  <c:v>47</c:v>
                </c:pt>
                <c:pt idx="3160">
                  <c:v>73</c:v>
                </c:pt>
                <c:pt idx="3161">
                  <c:v>91</c:v>
                </c:pt>
                <c:pt idx="3162">
                  <c:v>0</c:v>
                </c:pt>
                <c:pt idx="3163">
                  <c:v>44</c:v>
                </c:pt>
                <c:pt idx="3164">
                  <c:v>75</c:v>
                </c:pt>
                <c:pt idx="3165">
                  <c:v>55</c:v>
                </c:pt>
                <c:pt idx="3166">
                  <c:v>45</c:v>
                </c:pt>
                <c:pt idx="3167">
                  <c:v>24</c:v>
                </c:pt>
                <c:pt idx="3168">
                  <c:v>260</c:v>
                </c:pt>
                <c:pt idx="3169">
                  <c:v>24</c:v>
                </c:pt>
                <c:pt idx="3170">
                  <c:v>68</c:v>
                </c:pt>
                <c:pt idx="3171">
                  <c:v>29</c:v>
                </c:pt>
                <c:pt idx="3172">
                  <c:v>268</c:v>
                </c:pt>
                <c:pt idx="3173">
                  <c:v>145</c:v>
                </c:pt>
                <c:pt idx="3174">
                  <c:v>9</c:v>
                </c:pt>
                <c:pt idx="3175">
                  <c:v>84</c:v>
                </c:pt>
                <c:pt idx="3176">
                  <c:v>11</c:v>
                </c:pt>
                <c:pt idx="3177">
                  <c:v>68</c:v>
                </c:pt>
                <c:pt idx="3178">
                  <c:v>18</c:v>
                </c:pt>
                <c:pt idx="3179">
                  <c:v>19</c:v>
                </c:pt>
                <c:pt idx="3180">
                  <c:v>63</c:v>
                </c:pt>
                <c:pt idx="3181">
                  <c:v>116</c:v>
                </c:pt>
                <c:pt idx="3182">
                  <c:v>56</c:v>
                </c:pt>
                <c:pt idx="3183">
                  <c:v>92</c:v>
                </c:pt>
                <c:pt idx="3184">
                  <c:v>7</c:v>
                </c:pt>
                <c:pt idx="3185">
                  <c:v>188</c:v>
                </c:pt>
                <c:pt idx="3186">
                  <c:v>10</c:v>
                </c:pt>
                <c:pt idx="3187">
                  <c:v>86</c:v>
                </c:pt>
                <c:pt idx="3188">
                  <c:v>49</c:v>
                </c:pt>
                <c:pt idx="3189">
                  <c:v>50</c:v>
                </c:pt>
                <c:pt idx="3190">
                  <c:v>3</c:v>
                </c:pt>
                <c:pt idx="3191">
                  <c:v>101</c:v>
                </c:pt>
                <c:pt idx="3192">
                  <c:v>13</c:v>
                </c:pt>
                <c:pt idx="3193">
                  <c:v>39</c:v>
                </c:pt>
                <c:pt idx="3194">
                  <c:v>21</c:v>
                </c:pt>
                <c:pt idx="3195">
                  <c:v>11</c:v>
                </c:pt>
                <c:pt idx="3196">
                  <c:v>7</c:v>
                </c:pt>
                <c:pt idx="3197">
                  <c:v>34</c:v>
                </c:pt>
                <c:pt idx="3198">
                  <c:v>96</c:v>
                </c:pt>
                <c:pt idx="3199">
                  <c:v>75</c:v>
                </c:pt>
                <c:pt idx="3200">
                  <c:v>81</c:v>
                </c:pt>
                <c:pt idx="3201">
                  <c:v>53</c:v>
                </c:pt>
                <c:pt idx="3202">
                  <c:v>9</c:v>
                </c:pt>
                <c:pt idx="3203">
                  <c:v>9</c:v>
                </c:pt>
                <c:pt idx="3204">
                  <c:v>35</c:v>
                </c:pt>
                <c:pt idx="3205">
                  <c:v>99</c:v>
                </c:pt>
                <c:pt idx="3206">
                  <c:v>68</c:v>
                </c:pt>
                <c:pt idx="3207">
                  <c:v>68</c:v>
                </c:pt>
                <c:pt idx="3208">
                  <c:v>66</c:v>
                </c:pt>
                <c:pt idx="3209">
                  <c:v>0</c:v>
                </c:pt>
                <c:pt idx="3210">
                  <c:v>8</c:v>
                </c:pt>
                <c:pt idx="3211">
                  <c:v>216</c:v>
                </c:pt>
                <c:pt idx="3212">
                  <c:v>27</c:v>
                </c:pt>
                <c:pt idx="3213">
                  <c:v>40</c:v>
                </c:pt>
                <c:pt idx="3214">
                  <c:v>111</c:v>
                </c:pt>
                <c:pt idx="3215">
                  <c:v>15</c:v>
                </c:pt>
                <c:pt idx="3216">
                  <c:v>35</c:v>
                </c:pt>
                <c:pt idx="3217">
                  <c:v>51</c:v>
                </c:pt>
                <c:pt idx="3218">
                  <c:v>8</c:v>
                </c:pt>
                <c:pt idx="3219">
                  <c:v>20</c:v>
                </c:pt>
                <c:pt idx="3220">
                  <c:v>3</c:v>
                </c:pt>
                <c:pt idx="3221">
                  <c:v>40</c:v>
                </c:pt>
                <c:pt idx="3222">
                  <c:v>69</c:v>
                </c:pt>
                <c:pt idx="3223">
                  <c:v>1</c:v>
                </c:pt>
                <c:pt idx="3224">
                  <c:v>8</c:v>
                </c:pt>
                <c:pt idx="3225">
                  <c:v>80</c:v>
                </c:pt>
                <c:pt idx="3226">
                  <c:v>149</c:v>
                </c:pt>
                <c:pt idx="3227">
                  <c:v>222</c:v>
                </c:pt>
                <c:pt idx="3228">
                  <c:v>176</c:v>
                </c:pt>
                <c:pt idx="3229">
                  <c:v>29</c:v>
                </c:pt>
                <c:pt idx="3230">
                  <c:v>2</c:v>
                </c:pt>
                <c:pt idx="3231">
                  <c:v>38</c:v>
                </c:pt>
                <c:pt idx="3232">
                  <c:v>7</c:v>
                </c:pt>
                <c:pt idx="3233">
                  <c:v>49</c:v>
                </c:pt>
                <c:pt idx="3234">
                  <c:v>163</c:v>
                </c:pt>
                <c:pt idx="3235">
                  <c:v>21</c:v>
                </c:pt>
                <c:pt idx="3236">
                  <c:v>93</c:v>
                </c:pt>
                <c:pt idx="3237">
                  <c:v>99</c:v>
                </c:pt>
                <c:pt idx="3238">
                  <c:v>44</c:v>
                </c:pt>
                <c:pt idx="3239">
                  <c:v>58</c:v>
                </c:pt>
                <c:pt idx="3240">
                  <c:v>33</c:v>
                </c:pt>
                <c:pt idx="3241">
                  <c:v>85</c:v>
                </c:pt>
                <c:pt idx="3242">
                  <c:v>7</c:v>
                </c:pt>
                <c:pt idx="3243">
                  <c:v>18</c:v>
                </c:pt>
                <c:pt idx="3244">
                  <c:v>5</c:v>
                </c:pt>
                <c:pt idx="3245">
                  <c:v>31</c:v>
                </c:pt>
                <c:pt idx="3246">
                  <c:v>2</c:v>
                </c:pt>
                <c:pt idx="3247">
                  <c:v>12</c:v>
                </c:pt>
                <c:pt idx="3248">
                  <c:v>6</c:v>
                </c:pt>
                <c:pt idx="3249">
                  <c:v>17</c:v>
                </c:pt>
                <c:pt idx="3250">
                  <c:v>32</c:v>
                </c:pt>
                <c:pt idx="3251">
                  <c:v>124</c:v>
                </c:pt>
                <c:pt idx="3252">
                  <c:v>38</c:v>
                </c:pt>
                <c:pt idx="3253">
                  <c:v>1</c:v>
                </c:pt>
                <c:pt idx="3254">
                  <c:v>23</c:v>
                </c:pt>
                <c:pt idx="3255">
                  <c:v>23</c:v>
                </c:pt>
                <c:pt idx="3256">
                  <c:v>88</c:v>
                </c:pt>
                <c:pt idx="3257">
                  <c:v>71</c:v>
                </c:pt>
                <c:pt idx="3258">
                  <c:v>88</c:v>
                </c:pt>
                <c:pt idx="3259">
                  <c:v>132</c:v>
                </c:pt>
                <c:pt idx="3260">
                  <c:v>35</c:v>
                </c:pt>
                <c:pt idx="3261">
                  <c:v>122</c:v>
                </c:pt>
                <c:pt idx="3262">
                  <c:v>90</c:v>
                </c:pt>
                <c:pt idx="3263">
                  <c:v>295</c:v>
                </c:pt>
                <c:pt idx="3264">
                  <c:v>65</c:v>
                </c:pt>
                <c:pt idx="3265">
                  <c:v>30</c:v>
                </c:pt>
                <c:pt idx="3266">
                  <c:v>4</c:v>
                </c:pt>
                <c:pt idx="3267">
                  <c:v>80</c:v>
                </c:pt>
                <c:pt idx="3268">
                  <c:v>37</c:v>
                </c:pt>
                <c:pt idx="3269">
                  <c:v>22</c:v>
                </c:pt>
                <c:pt idx="3270">
                  <c:v>297</c:v>
                </c:pt>
                <c:pt idx="3271">
                  <c:v>134</c:v>
                </c:pt>
                <c:pt idx="3272">
                  <c:v>59</c:v>
                </c:pt>
                <c:pt idx="3273">
                  <c:v>16</c:v>
                </c:pt>
                <c:pt idx="3274">
                  <c:v>44</c:v>
                </c:pt>
                <c:pt idx="3275">
                  <c:v>278</c:v>
                </c:pt>
                <c:pt idx="3276">
                  <c:v>19</c:v>
                </c:pt>
                <c:pt idx="3277">
                  <c:v>9</c:v>
                </c:pt>
                <c:pt idx="3278">
                  <c:v>76</c:v>
                </c:pt>
                <c:pt idx="3279">
                  <c:v>32</c:v>
                </c:pt>
                <c:pt idx="3280">
                  <c:v>69</c:v>
                </c:pt>
                <c:pt idx="3281">
                  <c:v>2</c:v>
                </c:pt>
                <c:pt idx="3282">
                  <c:v>46</c:v>
                </c:pt>
                <c:pt idx="3283">
                  <c:v>301</c:v>
                </c:pt>
                <c:pt idx="3284">
                  <c:v>0</c:v>
                </c:pt>
                <c:pt idx="3285">
                  <c:v>62</c:v>
                </c:pt>
                <c:pt idx="3286">
                  <c:v>19</c:v>
                </c:pt>
                <c:pt idx="3287">
                  <c:v>64</c:v>
                </c:pt>
                <c:pt idx="3288">
                  <c:v>58</c:v>
                </c:pt>
                <c:pt idx="3289">
                  <c:v>4</c:v>
                </c:pt>
                <c:pt idx="3290">
                  <c:v>30</c:v>
                </c:pt>
                <c:pt idx="3291">
                  <c:v>15</c:v>
                </c:pt>
                <c:pt idx="3292">
                  <c:v>42</c:v>
                </c:pt>
                <c:pt idx="3293">
                  <c:v>20</c:v>
                </c:pt>
                <c:pt idx="3294">
                  <c:v>20</c:v>
                </c:pt>
                <c:pt idx="3295">
                  <c:v>78</c:v>
                </c:pt>
                <c:pt idx="3296">
                  <c:v>39</c:v>
                </c:pt>
                <c:pt idx="3297">
                  <c:v>40</c:v>
                </c:pt>
                <c:pt idx="3298">
                  <c:v>16</c:v>
                </c:pt>
                <c:pt idx="3299">
                  <c:v>67</c:v>
                </c:pt>
                <c:pt idx="3300">
                  <c:v>24</c:v>
                </c:pt>
                <c:pt idx="3301">
                  <c:v>51</c:v>
                </c:pt>
                <c:pt idx="3302">
                  <c:v>65</c:v>
                </c:pt>
                <c:pt idx="3303">
                  <c:v>6</c:v>
                </c:pt>
                <c:pt idx="3304">
                  <c:v>54</c:v>
                </c:pt>
                <c:pt idx="3305">
                  <c:v>58</c:v>
                </c:pt>
                <c:pt idx="3306">
                  <c:v>1</c:v>
                </c:pt>
                <c:pt idx="3307">
                  <c:v>20</c:v>
                </c:pt>
                <c:pt idx="3308">
                  <c:v>87</c:v>
                </c:pt>
                <c:pt idx="3309">
                  <c:v>151</c:v>
                </c:pt>
                <c:pt idx="3310">
                  <c:v>22</c:v>
                </c:pt>
                <c:pt idx="3311">
                  <c:v>137</c:v>
                </c:pt>
                <c:pt idx="3312">
                  <c:v>96</c:v>
                </c:pt>
                <c:pt idx="3313">
                  <c:v>141</c:v>
                </c:pt>
                <c:pt idx="3314">
                  <c:v>190</c:v>
                </c:pt>
                <c:pt idx="3315">
                  <c:v>31</c:v>
                </c:pt>
                <c:pt idx="3316">
                  <c:v>45</c:v>
                </c:pt>
                <c:pt idx="3317">
                  <c:v>29</c:v>
                </c:pt>
                <c:pt idx="3318">
                  <c:v>56</c:v>
                </c:pt>
                <c:pt idx="3319">
                  <c:v>40</c:v>
                </c:pt>
                <c:pt idx="3320">
                  <c:v>18</c:v>
                </c:pt>
                <c:pt idx="3321">
                  <c:v>22</c:v>
                </c:pt>
                <c:pt idx="3322">
                  <c:v>36</c:v>
                </c:pt>
                <c:pt idx="3323">
                  <c:v>5</c:v>
                </c:pt>
                <c:pt idx="3324">
                  <c:v>191</c:v>
                </c:pt>
                <c:pt idx="3325">
                  <c:v>73</c:v>
                </c:pt>
                <c:pt idx="3326">
                  <c:v>3</c:v>
                </c:pt>
                <c:pt idx="3327">
                  <c:v>74</c:v>
                </c:pt>
                <c:pt idx="3328">
                  <c:v>6</c:v>
                </c:pt>
                <c:pt idx="3329">
                  <c:v>4</c:v>
                </c:pt>
                <c:pt idx="3330">
                  <c:v>38</c:v>
                </c:pt>
                <c:pt idx="3331">
                  <c:v>113</c:v>
                </c:pt>
                <c:pt idx="3332">
                  <c:v>49</c:v>
                </c:pt>
                <c:pt idx="3333">
                  <c:v>100</c:v>
                </c:pt>
                <c:pt idx="3334">
                  <c:v>78</c:v>
                </c:pt>
                <c:pt idx="3335">
                  <c:v>10</c:v>
                </c:pt>
                <c:pt idx="3336">
                  <c:v>31</c:v>
                </c:pt>
                <c:pt idx="3337">
                  <c:v>48</c:v>
                </c:pt>
                <c:pt idx="3338">
                  <c:v>107</c:v>
                </c:pt>
                <c:pt idx="3339">
                  <c:v>129</c:v>
                </c:pt>
                <c:pt idx="3340">
                  <c:v>221</c:v>
                </c:pt>
                <c:pt idx="3341">
                  <c:v>38</c:v>
                </c:pt>
                <c:pt idx="3342">
                  <c:v>39</c:v>
                </c:pt>
                <c:pt idx="3343">
                  <c:v>37</c:v>
                </c:pt>
                <c:pt idx="3344">
                  <c:v>30</c:v>
                </c:pt>
                <c:pt idx="3345">
                  <c:v>182</c:v>
                </c:pt>
                <c:pt idx="3346">
                  <c:v>0</c:v>
                </c:pt>
                <c:pt idx="3347">
                  <c:v>4</c:v>
                </c:pt>
                <c:pt idx="3348">
                  <c:v>35</c:v>
                </c:pt>
                <c:pt idx="3349">
                  <c:v>37</c:v>
                </c:pt>
                <c:pt idx="3350">
                  <c:v>97</c:v>
                </c:pt>
                <c:pt idx="3351">
                  <c:v>57</c:v>
                </c:pt>
                <c:pt idx="3352">
                  <c:v>44</c:v>
                </c:pt>
                <c:pt idx="3353">
                  <c:v>86</c:v>
                </c:pt>
                <c:pt idx="3354">
                  <c:v>4</c:v>
                </c:pt>
                <c:pt idx="3355">
                  <c:v>120</c:v>
                </c:pt>
                <c:pt idx="3356">
                  <c:v>71</c:v>
                </c:pt>
                <c:pt idx="3357">
                  <c:v>44</c:v>
                </c:pt>
                <c:pt idx="3358">
                  <c:v>82</c:v>
                </c:pt>
                <c:pt idx="3359">
                  <c:v>29</c:v>
                </c:pt>
                <c:pt idx="3360">
                  <c:v>76</c:v>
                </c:pt>
                <c:pt idx="3361">
                  <c:v>42</c:v>
                </c:pt>
                <c:pt idx="3362">
                  <c:v>41</c:v>
                </c:pt>
                <c:pt idx="3363">
                  <c:v>31</c:v>
                </c:pt>
                <c:pt idx="3364">
                  <c:v>44</c:v>
                </c:pt>
                <c:pt idx="3365">
                  <c:v>1</c:v>
                </c:pt>
                <c:pt idx="3366">
                  <c:v>12</c:v>
                </c:pt>
                <c:pt idx="3367">
                  <c:v>93</c:v>
                </c:pt>
                <c:pt idx="3368">
                  <c:v>77</c:v>
                </c:pt>
                <c:pt idx="3369">
                  <c:v>55</c:v>
                </c:pt>
                <c:pt idx="3370">
                  <c:v>20</c:v>
                </c:pt>
                <c:pt idx="3371">
                  <c:v>63</c:v>
                </c:pt>
                <c:pt idx="3372">
                  <c:v>195</c:v>
                </c:pt>
                <c:pt idx="3373">
                  <c:v>19</c:v>
                </c:pt>
                <c:pt idx="3374">
                  <c:v>29</c:v>
                </c:pt>
                <c:pt idx="3375">
                  <c:v>247</c:v>
                </c:pt>
                <c:pt idx="3376">
                  <c:v>54</c:v>
                </c:pt>
                <c:pt idx="3377">
                  <c:v>7</c:v>
                </c:pt>
                <c:pt idx="3378">
                  <c:v>82</c:v>
                </c:pt>
                <c:pt idx="3379">
                  <c:v>103</c:v>
                </c:pt>
                <c:pt idx="3380">
                  <c:v>54</c:v>
                </c:pt>
                <c:pt idx="3381">
                  <c:v>18</c:v>
                </c:pt>
                <c:pt idx="3382">
                  <c:v>19</c:v>
                </c:pt>
                <c:pt idx="3383">
                  <c:v>74</c:v>
                </c:pt>
                <c:pt idx="3384">
                  <c:v>2</c:v>
                </c:pt>
                <c:pt idx="3385">
                  <c:v>19</c:v>
                </c:pt>
                <c:pt idx="3386">
                  <c:v>9</c:v>
                </c:pt>
                <c:pt idx="3387">
                  <c:v>71</c:v>
                </c:pt>
                <c:pt idx="3388">
                  <c:v>89</c:v>
                </c:pt>
                <c:pt idx="3389">
                  <c:v>65</c:v>
                </c:pt>
                <c:pt idx="3390">
                  <c:v>37</c:v>
                </c:pt>
                <c:pt idx="3391">
                  <c:v>26</c:v>
                </c:pt>
                <c:pt idx="3392">
                  <c:v>66</c:v>
                </c:pt>
                <c:pt idx="3393">
                  <c:v>12</c:v>
                </c:pt>
                <c:pt idx="3394">
                  <c:v>133</c:v>
                </c:pt>
                <c:pt idx="3395">
                  <c:v>51</c:v>
                </c:pt>
                <c:pt idx="3396">
                  <c:v>52</c:v>
                </c:pt>
                <c:pt idx="3397">
                  <c:v>46</c:v>
                </c:pt>
                <c:pt idx="3398">
                  <c:v>18</c:v>
                </c:pt>
                <c:pt idx="3399">
                  <c:v>22</c:v>
                </c:pt>
                <c:pt idx="3400">
                  <c:v>73</c:v>
                </c:pt>
                <c:pt idx="3401">
                  <c:v>241</c:v>
                </c:pt>
                <c:pt idx="3402">
                  <c:v>30</c:v>
                </c:pt>
                <c:pt idx="3403">
                  <c:v>44</c:v>
                </c:pt>
                <c:pt idx="3404">
                  <c:v>25</c:v>
                </c:pt>
                <c:pt idx="3405">
                  <c:v>162</c:v>
                </c:pt>
                <c:pt idx="3406">
                  <c:v>102</c:v>
                </c:pt>
                <c:pt idx="3407">
                  <c:v>122</c:v>
                </c:pt>
                <c:pt idx="3408">
                  <c:v>95</c:v>
                </c:pt>
                <c:pt idx="3409">
                  <c:v>90</c:v>
                </c:pt>
                <c:pt idx="3410">
                  <c:v>5</c:v>
                </c:pt>
                <c:pt idx="3411">
                  <c:v>5</c:v>
                </c:pt>
                <c:pt idx="3412">
                  <c:v>28</c:v>
                </c:pt>
                <c:pt idx="3413">
                  <c:v>32</c:v>
                </c:pt>
                <c:pt idx="3414">
                  <c:v>77</c:v>
                </c:pt>
                <c:pt idx="3415">
                  <c:v>153</c:v>
                </c:pt>
                <c:pt idx="3416">
                  <c:v>18</c:v>
                </c:pt>
                <c:pt idx="3417">
                  <c:v>45</c:v>
                </c:pt>
                <c:pt idx="3418">
                  <c:v>1</c:v>
                </c:pt>
                <c:pt idx="3419">
                  <c:v>91</c:v>
                </c:pt>
                <c:pt idx="3420">
                  <c:v>121</c:v>
                </c:pt>
                <c:pt idx="3421">
                  <c:v>63</c:v>
                </c:pt>
                <c:pt idx="3422">
                  <c:v>28</c:v>
                </c:pt>
                <c:pt idx="3423">
                  <c:v>106</c:v>
                </c:pt>
                <c:pt idx="3424">
                  <c:v>0</c:v>
                </c:pt>
                <c:pt idx="3425">
                  <c:v>64</c:v>
                </c:pt>
                <c:pt idx="3426">
                  <c:v>136</c:v>
                </c:pt>
                <c:pt idx="3427">
                  <c:v>22</c:v>
                </c:pt>
                <c:pt idx="3428">
                  <c:v>102</c:v>
                </c:pt>
                <c:pt idx="3429">
                  <c:v>174</c:v>
                </c:pt>
                <c:pt idx="3430">
                  <c:v>74</c:v>
                </c:pt>
                <c:pt idx="3431">
                  <c:v>32</c:v>
                </c:pt>
                <c:pt idx="3432">
                  <c:v>138</c:v>
                </c:pt>
                <c:pt idx="3433">
                  <c:v>203</c:v>
                </c:pt>
                <c:pt idx="3434">
                  <c:v>29</c:v>
                </c:pt>
                <c:pt idx="3435">
                  <c:v>39</c:v>
                </c:pt>
                <c:pt idx="3436">
                  <c:v>14</c:v>
                </c:pt>
                <c:pt idx="3437">
                  <c:v>4</c:v>
                </c:pt>
                <c:pt idx="3438">
                  <c:v>83</c:v>
                </c:pt>
                <c:pt idx="3439">
                  <c:v>10</c:v>
                </c:pt>
                <c:pt idx="3440">
                  <c:v>149</c:v>
                </c:pt>
                <c:pt idx="3441">
                  <c:v>98</c:v>
                </c:pt>
                <c:pt idx="3442">
                  <c:v>15</c:v>
                </c:pt>
                <c:pt idx="3443">
                  <c:v>2</c:v>
                </c:pt>
                <c:pt idx="3444">
                  <c:v>72</c:v>
                </c:pt>
                <c:pt idx="3445">
                  <c:v>115</c:v>
                </c:pt>
                <c:pt idx="3446">
                  <c:v>9</c:v>
                </c:pt>
                <c:pt idx="3447">
                  <c:v>63</c:v>
                </c:pt>
                <c:pt idx="3448">
                  <c:v>97</c:v>
                </c:pt>
                <c:pt idx="3449">
                  <c:v>108</c:v>
                </c:pt>
                <c:pt idx="3450">
                  <c:v>66</c:v>
                </c:pt>
                <c:pt idx="3451">
                  <c:v>55</c:v>
                </c:pt>
                <c:pt idx="3452">
                  <c:v>136</c:v>
                </c:pt>
                <c:pt idx="3453">
                  <c:v>21</c:v>
                </c:pt>
                <c:pt idx="3454">
                  <c:v>57</c:v>
                </c:pt>
                <c:pt idx="3455">
                  <c:v>72</c:v>
                </c:pt>
                <c:pt idx="3456">
                  <c:v>68</c:v>
                </c:pt>
                <c:pt idx="3457">
                  <c:v>5</c:v>
                </c:pt>
                <c:pt idx="3458">
                  <c:v>1</c:v>
                </c:pt>
                <c:pt idx="3459">
                  <c:v>38</c:v>
                </c:pt>
                <c:pt idx="3460">
                  <c:v>2</c:v>
                </c:pt>
                <c:pt idx="3461">
                  <c:v>148</c:v>
                </c:pt>
                <c:pt idx="3462">
                  <c:v>5</c:v>
                </c:pt>
                <c:pt idx="3463">
                  <c:v>12</c:v>
                </c:pt>
                <c:pt idx="3464">
                  <c:v>71</c:v>
                </c:pt>
                <c:pt idx="3465">
                  <c:v>3</c:v>
                </c:pt>
                <c:pt idx="3466">
                  <c:v>50</c:v>
                </c:pt>
                <c:pt idx="3467">
                  <c:v>64</c:v>
                </c:pt>
                <c:pt idx="3468">
                  <c:v>29</c:v>
                </c:pt>
                <c:pt idx="3469">
                  <c:v>31</c:v>
                </c:pt>
                <c:pt idx="3470">
                  <c:v>16</c:v>
                </c:pt>
                <c:pt idx="3471">
                  <c:v>54</c:v>
                </c:pt>
                <c:pt idx="3472">
                  <c:v>27</c:v>
                </c:pt>
                <c:pt idx="3473">
                  <c:v>117</c:v>
                </c:pt>
                <c:pt idx="3474">
                  <c:v>79</c:v>
                </c:pt>
                <c:pt idx="3475">
                  <c:v>25</c:v>
                </c:pt>
                <c:pt idx="3476">
                  <c:v>9</c:v>
                </c:pt>
                <c:pt idx="3477">
                  <c:v>10</c:v>
                </c:pt>
                <c:pt idx="3478">
                  <c:v>17</c:v>
                </c:pt>
                <c:pt idx="3479">
                  <c:v>108</c:v>
                </c:pt>
                <c:pt idx="3480">
                  <c:v>166</c:v>
                </c:pt>
                <c:pt idx="3481">
                  <c:v>189</c:v>
                </c:pt>
                <c:pt idx="3482">
                  <c:v>80</c:v>
                </c:pt>
                <c:pt idx="3483">
                  <c:v>93</c:v>
                </c:pt>
                <c:pt idx="3484">
                  <c:v>4</c:v>
                </c:pt>
                <c:pt idx="3485">
                  <c:v>13</c:v>
                </c:pt>
                <c:pt idx="3486">
                  <c:v>256</c:v>
                </c:pt>
                <c:pt idx="3487">
                  <c:v>52</c:v>
                </c:pt>
                <c:pt idx="3488">
                  <c:v>127</c:v>
                </c:pt>
                <c:pt idx="3489">
                  <c:v>51</c:v>
                </c:pt>
                <c:pt idx="3490">
                  <c:v>144</c:v>
                </c:pt>
                <c:pt idx="3491">
                  <c:v>84</c:v>
                </c:pt>
              </c:numCache>
            </c:numRef>
          </c:xVal>
          <c:yVal>
            <c:numRef>
              <c:f>'RFM Graphs2'!#REF!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'RFM Graphs2'!#REF!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0A85-4A58-8238-E6F85CB45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741952"/>
        <c:axId val="1096743392"/>
      </c:scatterChart>
      <c:valAx>
        <c:axId val="109674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743392"/>
        <c:crosses val="autoZero"/>
        <c:crossBetween val="midCat"/>
      </c:valAx>
      <c:valAx>
        <c:axId val="10967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741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Rohan Deo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58288406-35DB-70C9-323E-9A67846A15C6}"/>
              </a:ext>
            </a:extLst>
          </p:cNvPr>
          <p:cNvSpPr/>
          <p:nvPr/>
        </p:nvSpPr>
        <p:spPr>
          <a:xfrm>
            <a:off x="265008" y="1083299"/>
            <a:ext cx="4571312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RFM Analysis and Customer Classification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A5ADD636-FAF4-6E4D-DDA5-1C1F46C6198A}"/>
              </a:ext>
            </a:extLst>
          </p:cNvPr>
          <p:cNvSpPr/>
          <p:nvPr/>
        </p:nvSpPr>
        <p:spPr>
          <a:xfrm>
            <a:off x="205025" y="1678319"/>
            <a:ext cx="3979378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65112B2D-D66D-B54D-279B-C705190F85E7}"/>
              </a:ext>
            </a:extLst>
          </p:cNvPr>
          <p:cNvSpPr/>
          <p:nvPr/>
        </p:nvSpPr>
        <p:spPr>
          <a:xfrm>
            <a:off x="205025" y="1678319"/>
            <a:ext cx="3979378" cy="250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RFM Analysis is used to target which customers a business should target to increase revenue and value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RFM (Recency, Frequency, Monetary) model shows customers that have displayed high levels of engagement with Sprocket Central in the aforementioned three categories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graph shown indicates the trend of customers in the order of Lost Customer (top) to the most loyal / Platinum customer (bottom)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7D2753-7FB8-4B27-B535-899D72E75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893161"/>
              </p:ext>
            </p:extLst>
          </p:nvPr>
        </p:nvGraphicFramePr>
        <p:xfrm>
          <a:off x="4836319" y="1083299"/>
          <a:ext cx="4102656" cy="358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5974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58288406-35DB-70C9-323E-9A67846A15C6}"/>
              </a:ext>
            </a:extLst>
          </p:cNvPr>
          <p:cNvSpPr/>
          <p:nvPr/>
        </p:nvSpPr>
        <p:spPr>
          <a:xfrm>
            <a:off x="265008" y="1083299"/>
            <a:ext cx="3771212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Scatter-plot based off RFM Analysis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A5ADD636-FAF4-6E4D-DDA5-1C1F46C6198A}"/>
              </a:ext>
            </a:extLst>
          </p:cNvPr>
          <p:cNvSpPr/>
          <p:nvPr/>
        </p:nvSpPr>
        <p:spPr>
          <a:xfrm>
            <a:off x="205025" y="1678319"/>
            <a:ext cx="3979378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65112B2D-D66D-B54D-279B-C705190F85E7}"/>
              </a:ext>
            </a:extLst>
          </p:cNvPr>
          <p:cNvSpPr/>
          <p:nvPr/>
        </p:nvSpPr>
        <p:spPr>
          <a:xfrm>
            <a:off x="205025" y="1678319"/>
            <a:ext cx="3979378" cy="231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chart on the right indicates that customers with more </a:t>
            </a:r>
            <a:r>
              <a:rPr lang="en-US" sz="1100" b="1" dirty="0"/>
              <a:t>recent purchases</a:t>
            </a:r>
            <a:r>
              <a:rPr lang="en-US" sz="1100" dirty="0"/>
              <a:t> have generated </a:t>
            </a:r>
            <a:r>
              <a:rPr lang="en-US" sz="1100" b="1" dirty="0"/>
              <a:t>more revenue</a:t>
            </a:r>
            <a:r>
              <a:rPr lang="en-US" sz="1100" dirty="0"/>
              <a:t> as compared to those who had purchases a while ago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Moreover, customers from the recent past (50 – 100 days) are also shown to have generated a decent amount of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Those who visited a long time back (&gt;200 days) have generated very low revenue</a:t>
            </a:r>
            <a:endParaRPr sz="11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5258AC-1E42-B5F0-13C6-10DA85367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696421"/>
              </p:ext>
            </p:extLst>
          </p:nvPr>
        </p:nvGraphicFramePr>
        <p:xfrm>
          <a:off x="4321903" y="1147593"/>
          <a:ext cx="44487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623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58288406-35DB-70C9-323E-9A67846A15C6}"/>
              </a:ext>
            </a:extLst>
          </p:cNvPr>
          <p:cNvSpPr/>
          <p:nvPr/>
        </p:nvSpPr>
        <p:spPr>
          <a:xfrm>
            <a:off x="265008" y="1083299"/>
            <a:ext cx="3771212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Scatter-plot based off RFM Analysis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A5ADD636-FAF4-6E4D-DDA5-1C1F46C6198A}"/>
              </a:ext>
            </a:extLst>
          </p:cNvPr>
          <p:cNvSpPr/>
          <p:nvPr/>
        </p:nvSpPr>
        <p:spPr>
          <a:xfrm>
            <a:off x="205025" y="1678319"/>
            <a:ext cx="3979378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65112B2D-D66D-B54D-279B-C705190F85E7}"/>
              </a:ext>
            </a:extLst>
          </p:cNvPr>
          <p:cNvSpPr/>
          <p:nvPr/>
        </p:nvSpPr>
        <p:spPr>
          <a:xfrm>
            <a:off x="205025" y="1678319"/>
            <a:ext cx="3979378" cy="153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customers classified as ‘Platinum’, ‘Very Loyal’ and ‘Becoming Loyal’ visit frequently which shows a high correlation with increased revenue for Sprocket Central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As observed from the graph, there exists a positive relationship between frequency and monetary value for the business</a:t>
            </a:r>
            <a:endParaRPr sz="11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4516D1-C5E5-A55A-1D7D-CE71D2F19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280793"/>
              </p:ext>
            </p:extLst>
          </p:nvPr>
        </p:nvGraphicFramePr>
        <p:xfrm>
          <a:off x="4393406" y="1151438"/>
          <a:ext cx="42148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6148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58288406-35DB-70C9-323E-9A67846A15C6}"/>
              </a:ext>
            </a:extLst>
          </p:cNvPr>
          <p:cNvSpPr/>
          <p:nvPr/>
        </p:nvSpPr>
        <p:spPr>
          <a:xfrm>
            <a:off x="265008" y="1083299"/>
            <a:ext cx="3771212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Scatter-plot based off RFM Analysis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A5ADD636-FAF4-6E4D-DDA5-1C1F46C6198A}"/>
              </a:ext>
            </a:extLst>
          </p:cNvPr>
          <p:cNvSpPr/>
          <p:nvPr/>
        </p:nvSpPr>
        <p:spPr>
          <a:xfrm>
            <a:off x="205025" y="1678319"/>
            <a:ext cx="3979378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65112B2D-D66D-B54D-279B-C705190F85E7}"/>
              </a:ext>
            </a:extLst>
          </p:cNvPr>
          <p:cNvSpPr/>
          <p:nvPr/>
        </p:nvSpPr>
        <p:spPr>
          <a:xfrm>
            <a:off x="205025" y="1678319"/>
            <a:ext cx="3979378" cy="153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graph shows that very low frequency values (0-2) correspond with high recency values (&gt;250 days ago)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As observed from the graph, customers that visited more recently (0-50 days) have a higher chance of visiting more frequently (6+ times), i.e. frequency has a negative relationship with recency</a:t>
            </a:r>
            <a:endParaRPr sz="11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705027-E93D-76EC-39CF-24B49D58A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945028"/>
              </p:ext>
            </p:extLst>
          </p:nvPr>
        </p:nvGraphicFramePr>
        <p:xfrm>
          <a:off x="4357687" y="1150144"/>
          <a:ext cx="43987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3881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58288406-35DB-70C9-323E-9A67846A15C6}"/>
              </a:ext>
            </a:extLst>
          </p:cNvPr>
          <p:cNvSpPr/>
          <p:nvPr/>
        </p:nvSpPr>
        <p:spPr>
          <a:xfrm>
            <a:off x="265007" y="1083299"/>
            <a:ext cx="664299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Classification and Rank with RFM Value Assigned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A5ADD636-FAF4-6E4D-DDA5-1C1F46C6198A}"/>
              </a:ext>
            </a:extLst>
          </p:cNvPr>
          <p:cNvSpPr/>
          <p:nvPr/>
        </p:nvSpPr>
        <p:spPr>
          <a:xfrm>
            <a:off x="205025" y="1678319"/>
            <a:ext cx="3979378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958D5-9C25-5615-BF3D-6BF290A2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51408"/>
              </p:ext>
            </p:extLst>
          </p:nvPr>
        </p:nvGraphicFramePr>
        <p:xfrm>
          <a:off x="407194" y="1678318"/>
          <a:ext cx="8363432" cy="24436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04350">
                  <a:extLst>
                    <a:ext uri="{9D8B030D-6E8A-4147-A177-3AD203B41FA5}">
                      <a16:colId xmlns:a16="http://schemas.microsoft.com/office/drawing/2014/main" val="1310271371"/>
                    </a:ext>
                  </a:extLst>
                </a:gridCol>
                <a:gridCol w="1104350">
                  <a:extLst>
                    <a:ext uri="{9D8B030D-6E8A-4147-A177-3AD203B41FA5}">
                      <a16:colId xmlns:a16="http://schemas.microsoft.com/office/drawing/2014/main" val="1045911476"/>
                    </a:ext>
                  </a:extLst>
                </a:gridCol>
                <a:gridCol w="1481445">
                  <a:extLst>
                    <a:ext uri="{9D8B030D-6E8A-4147-A177-3AD203B41FA5}">
                      <a16:colId xmlns:a16="http://schemas.microsoft.com/office/drawing/2014/main" val="937383534"/>
                    </a:ext>
                  </a:extLst>
                </a:gridCol>
                <a:gridCol w="4673287">
                  <a:extLst>
                    <a:ext uri="{9D8B030D-6E8A-4147-A177-3AD203B41FA5}">
                      <a16:colId xmlns:a16="http://schemas.microsoft.com/office/drawing/2014/main" val="3492882826"/>
                    </a:ext>
                  </a:extLst>
                </a:gridCol>
              </a:tblGrid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Rank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RFM Value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Customer Classification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546134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Platinum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Most recent buy,buys often, most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8862970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Very Loyal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Most recent buy,buys often, spends large amounts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8182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Becoming Loyal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Relatively recent, bought more than once, spends large amounts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7322298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Recent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673556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Potential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Bought recently, never bought before, small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9507088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Late Bloomer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 purchases recently, but RFM value is larger than 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081014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Losing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Purchase was a while ago, RFM value lesser than 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904634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High Risk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Purchase was a long time ago, frequency is quite high, amount spent is 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9608035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Almost Lost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Very low recency, low frequency, but high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626407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Evasive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Very low recency, low frequency, small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9408332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Lost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Very low RFM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440485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58288406-35DB-70C9-323E-9A67846A15C6}"/>
              </a:ext>
            </a:extLst>
          </p:cNvPr>
          <p:cNvSpPr/>
          <p:nvPr/>
        </p:nvSpPr>
        <p:spPr>
          <a:xfrm>
            <a:off x="265007" y="1083299"/>
            <a:ext cx="664299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Classification distributions in the dataset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A5ADD636-FAF4-6E4D-DDA5-1C1F46C6198A}"/>
              </a:ext>
            </a:extLst>
          </p:cNvPr>
          <p:cNvSpPr/>
          <p:nvPr/>
        </p:nvSpPr>
        <p:spPr>
          <a:xfrm>
            <a:off x="205025" y="1678319"/>
            <a:ext cx="3979378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F14B8F-721B-121A-DA15-D70D9D279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516314"/>
              </p:ext>
            </p:extLst>
          </p:nvPr>
        </p:nvGraphicFramePr>
        <p:xfrm>
          <a:off x="340756" y="1533326"/>
          <a:ext cx="3979378" cy="316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BC8FEE-E79F-355F-F1C1-01F291EB2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241648"/>
              </p:ext>
            </p:extLst>
          </p:nvPr>
        </p:nvGraphicFramePr>
        <p:xfrm>
          <a:off x="4395883" y="1533326"/>
          <a:ext cx="4050506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5522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004E7642-395D-F25D-05EA-120C76C168BE}"/>
              </a:ext>
            </a:extLst>
          </p:cNvPr>
          <p:cNvSpPr/>
          <p:nvPr/>
        </p:nvSpPr>
        <p:spPr>
          <a:xfrm>
            <a:off x="265007" y="1083299"/>
            <a:ext cx="664299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Classification – Targeting High Value Customers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42F849CF-EFA0-CB9C-52C1-77CF60E8D97C}"/>
              </a:ext>
            </a:extLst>
          </p:cNvPr>
          <p:cNvSpPr/>
          <p:nvPr/>
        </p:nvSpPr>
        <p:spPr>
          <a:xfrm>
            <a:off x="205025" y="1678319"/>
            <a:ext cx="8565600" cy="201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From all our previous findings we can conclude that the high value customers, including the top 1000, will have the following characteristics: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According to the </a:t>
            </a:r>
            <a:r>
              <a:rPr lang="en-US" sz="1100" b="1" dirty="0"/>
              <a:t>RFM Analysis</a:t>
            </a:r>
            <a:r>
              <a:rPr lang="en-US" sz="1100" dirty="0"/>
              <a:t>, they will have bought recently, bought frequently and spent more than other customers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A </a:t>
            </a:r>
            <a:r>
              <a:rPr lang="en-US" sz="1100" b="1" dirty="0"/>
              <a:t>majority</a:t>
            </a:r>
            <a:r>
              <a:rPr lang="en-US" sz="1100" dirty="0"/>
              <a:t> of the high value customers will be female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They will </a:t>
            </a:r>
            <a:r>
              <a:rPr lang="en-US" sz="1100" b="1" dirty="0"/>
              <a:t>most likely</a:t>
            </a:r>
            <a:r>
              <a:rPr lang="en-US" sz="1100" dirty="0"/>
              <a:t> be working in either the Financial Services, Health or the Manufacturing Industry sector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A </a:t>
            </a:r>
            <a:r>
              <a:rPr lang="en-US" sz="1100" b="1" dirty="0"/>
              <a:t>majority </a:t>
            </a:r>
            <a:r>
              <a:rPr lang="en-US" sz="1100" dirty="0"/>
              <a:t>of these customers will be aged between 35-50 years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A </a:t>
            </a:r>
            <a:r>
              <a:rPr lang="en-US" sz="1100" b="1" dirty="0"/>
              <a:t>majority </a:t>
            </a:r>
            <a:r>
              <a:rPr lang="en-US" sz="1100" dirty="0"/>
              <a:t>of these customers will have an address in New South Wales (NSW)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6594311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004E7642-395D-F25D-05EA-120C76C168BE}"/>
              </a:ext>
            </a:extLst>
          </p:cNvPr>
          <p:cNvSpPr/>
          <p:nvPr/>
        </p:nvSpPr>
        <p:spPr>
          <a:xfrm>
            <a:off x="265007" y="1083299"/>
            <a:ext cx="850561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Summary Table of the Classification of the Top 1000 Customers (outlined in Red)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1090A-013D-46DD-7866-5ABB1BF4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58902"/>
              </p:ext>
            </p:extLst>
          </p:nvPr>
        </p:nvGraphicFramePr>
        <p:xfrm>
          <a:off x="311150" y="1685925"/>
          <a:ext cx="8459475" cy="30565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22951">
                  <a:extLst>
                    <a:ext uri="{9D8B030D-6E8A-4147-A177-3AD203B41FA5}">
                      <a16:colId xmlns:a16="http://schemas.microsoft.com/office/drawing/2014/main" val="2553716105"/>
                    </a:ext>
                  </a:extLst>
                </a:gridCol>
                <a:gridCol w="1415252">
                  <a:extLst>
                    <a:ext uri="{9D8B030D-6E8A-4147-A177-3AD203B41FA5}">
                      <a16:colId xmlns:a16="http://schemas.microsoft.com/office/drawing/2014/main" val="3930607054"/>
                    </a:ext>
                  </a:extLst>
                </a:gridCol>
                <a:gridCol w="3487028">
                  <a:extLst>
                    <a:ext uri="{9D8B030D-6E8A-4147-A177-3AD203B41FA5}">
                      <a16:colId xmlns:a16="http://schemas.microsoft.com/office/drawing/2014/main" val="1558076749"/>
                    </a:ext>
                  </a:extLst>
                </a:gridCol>
                <a:gridCol w="1142017">
                  <a:extLst>
                    <a:ext uri="{9D8B030D-6E8A-4147-A177-3AD203B41FA5}">
                      <a16:colId xmlns:a16="http://schemas.microsoft.com/office/drawing/2014/main" val="3433461601"/>
                    </a:ext>
                  </a:extLst>
                </a:gridCol>
                <a:gridCol w="710309">
                  <a:extLst>
                    <a:ext uri="{9D8B030D-6E8A-4147-A177-3AD203B41FA5}">
                      <a16:colId xmlns:a16="http://schemas.microsoft.com/office/drawing/2014/main" val="1464961929"/>
                    </a:ext>
                  </a:extLst>
                </a:gridCol>
                <a:gridCol w="981918">
                  <a:extLst>
                    <a:ext uri="{9D8B030D-6E8A-4147-A177-3AD203B41FA5}">
                      <a16:colId xmlns:a16="http://schemas.microsoft.com/office/drawing/2014/main" val="445879537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Rank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Customer Classification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No. of Customers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Cumulative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Customer Selection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104285598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Most recent buy,buys often, most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326983439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Very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recent buy,buys often, spends large amounts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262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3745513693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Becoming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Relatively recent, bought more than once, spends large amounts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266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168606290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Recent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365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106282276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Potential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never bought before, small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1398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794719533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Late Bloomer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 purchases recently, but RFM value is larger than 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2278596523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Losing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 was a while ago, RFM value lesser than 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3549503797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High Risk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Purchase was a long time ago, frequency is quite high, amount spent is 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1941442825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Almost Lost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Very low recency, low frequency, but high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354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118634196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Evasive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recency, low frequency, small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360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3184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360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2294718535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Lost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Very low RFM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7" marR="6817" marT="6817" marB="0" anchor="b"/>
                </a:tc>
                <a:extLst>
                  <a:ext uri="{0D108BD9-81ED-4DB2-BD59-A6C34878D82A}">
                    <a16:rowId xmlns:a16="http://schemas.microsoft.com/office/drawing/2014/main" val="33466974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C0829C1-3234-509B-6BB8-D46B22AEA4EE}"/>
              </a:ext>
            </a:extLst>
          </p:cNvPr>
          <p:cNvSpPr/>
          <p:nvPr/>
        </p:nvSpPr>
        <p:spPr>
          <a:xfrm>
            <a:off x="311150" y="1985961"/>
            <a:ext cx="8459475" cy="1028700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004E7642-395D-F25D-05EA-120C76C168BE}"/>
              </a:ext>
            </a:extLst>
          </p:cNvPr>
          <p:cNvSpPr/>
          <p:nvPr/>
        </p:nvSpPr>
        <p:spPr>
          <a:xfrm>
            <a:off x="265007" y="1083299"/>
            <a:ext cx="664299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Top 1000 Customers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4D7A6EF3-4104-D541-E105-02F65F4CE25A}"/>
              </a:ext>
            </a:extLst>
          </p:cNvPr>
          <p:cNvSpPr/>
          <p:nvPr/>
        </p:nvSpPr>
        <p:spPr>
          <a:xfrm>
            <a:off x="205025" y="1678319"/>
            <a:ext cx="8565600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Given below is a snapshot of the top 10 values of the table containing the top 1000 customers to be targeted by Sprocket Central:</a:t>
            </a:r>
            <a:endParaRPr sz="1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01AA52-B578-21DD-F19D-A588E091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16265"/>
              </p:ext>
            </p:extLst>
          </p:nvPr>
        </p:nvGraphicFramePr>
        <p:xfrm>
          <a:off x="319350" y="2385037"/>
          <a:ext cx="8451275" cy="179847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89624">
                  <a:extLst>
                    <a:ext uri="{9D8B030D-6E8A-4147-A177-3AD203B41FA5}">
                      <a16:colId xmlns:a16="http://schemas.microsoft.com/office/drawing/2014/main" val="2753466523"/>
                    </a:ext>
                  </a:extLst>
                </a:gridCol>
                <a:gridCol w="798448">
                  <a:extLst>
                    <a:ext uri="{9D8B030D-6E8A-4147-A177-3AD203B41FA5}">
                      <a16:colId xmlns:a16="http://schemas.microsoft.com/office/drawing/2014/main" val="2931772386"/>
                    </a:ext>
                  </a:extLst>
                </a:gridCol>
                <a:gridCol w="884436">
                  <a:extLst>
                    <a:ext uri="{9D8B030D-6E8A-4147-A177-3AD203B41FA5}">
                      <a16:colId xmlns:a16="http://schemas.microsoft.com/office/drawing/2014/main" val="1113925241"/>
                    </a:ext>
                  </a:extLst>
                </a:gridCol>
                <a:gridCol w="1142396">
                  <a:extLst>
                    <a:ext uri="{9D8B030D-6E8A-4147-A177-3AD203B41FA5}">
                      <a16:colId xmlns:a16="http://schemas.microsoft.com/office/drawing/2014/main" val="3682671167"/>
                    </a:ext>
                  </a:extLst>
                </a:gridCol>
                <a:gridCol w="1830291">
                  <a:extLst>
                    <a:ext uri="{9D8B030D-6E8A-4147-A177-3AD203B41FA5}">
                      <a16:colId xmlns:a16="http://schemas.microsoft.com/office/drawing/2014/main" val="3229271793"/>
                    </a:ext>
                  </a:extLst>
                </a:gridCol>
                <a:gridCol w="712462">
                  <a:extLst>
                    <a:ext uri="{9D8B030D-6E8A-4147-A177-3AD203B41FA5}">
                      <a16:colId xmlns:a16="http://schemas.microsoft.com/office/drawing/2014/main" val="3115967730"/>
                    </a:ext>
                  </a:extLst>
                </a:gridCol>
                <a:gridCol w="491354">
                  <a:extLst>
                    <a:ext uri="{9D8B030D-6E8A-4147-A177-3AD203B41FA5}">
                      <a16:colId xmlns:a16="http://schemas.microsoft.com/office/drawing/2014/main" val="376435596"/>
                    </a:ext>
                  </a:extLst>
                </a:gridCol>
                <a:gridCol w="1351221">
                  <a:extLst>
                    <a:ext uri="{9D8B030D-6E8A-4147-A177-3AD203B41FA5}">
                      <a16:colId xmlns:a16="http://schemas.microsoft.com/office/drawing/2014/main" val="2348658690"/>
                    </a:ext>
                  </a:extLst>
                </a:gridCol>
                <a:gridCol w="651043">
                  <a:extLst>
                    <a:ext uri="{9D8B030D-6E8A-4147-A177-3AD203B41FA5}">
                      <a16:colId xmlns:a16="http://schemas.microsoft.com/office/drawing/2014/main" val="1427419372"/>
                    </a:ext>
                  </a:extLst>
                </a:gridCol>
              </a:tblGrid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Rank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Customer_ids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Last 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Address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Postcode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State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Customer Classification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Gender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802694618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Geoff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Assaf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 5th Center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4413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401487219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Laurie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Dwerryhouse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54 Sage Plaza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4726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167282122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Benedicto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Hoxey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73042 Roth Crossing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744435522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Dylan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Meaker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2640 Manley Point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299166423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Reggie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Mulliner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079 Merry Park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347007330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Blabey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41 Service Lane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3940888558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Nance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Suttling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185 Pennsylvania Way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4226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794780506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Jory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Barrabeale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22 Oxford Junction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2773250041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Aldon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Roelofs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22371 Miller Trail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2032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Male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1952634681"/>
                  </a:ext>
                </a:extLst>
              </a:tr>
              <a:tr h="163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Nathalie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Tideswell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75612 Clarendon Junction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Female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2" marR="7432" marT="7432" marB="0" anchor="b"/>
                </a:tc>
                <a:extLst>
                  <a:ext uri="{0D108BD9-81ED-4DB2-BD59-A6C34878D82A}">
                    <a16:rowId xmlns:a16="http://schemas.microsoft.com/office/drawing/2014/main" val="5983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083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Identifying and Recommending High Value Customers</a:t>
            </a:r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205025" y="1819408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Outline of the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Sprocket Central is a company that specializes in high quality bike and accessories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Their marketing team is looking to boost sales using the data provided to KPMG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Using the 3 provided datasets, the aim is to recommend 1000 customers Sprocket Central should target to drive higher value for the company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32B8949B-93FE-369D-8F11-236D6E7361D9}"/>
              </a:ext>
            </a:extLst>
          </p:cNvPr>
          <p:cNvSpPr/>
          <p:nvPr/>
        </p:nvSpPr>
        <p:spPr>
          <a:xfrm>
            <a:off x="4487825" y="1819407"/>
            <a:ext cx="4134600" cy="243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The Data Analysis Approach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Bike-related purchases in the last 3 years based on gender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‘Old’ and ‘New’ Customer Age distributions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Wealth segment by Age distribution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Distributions based on Job Industry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Number of cars owned in each State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Data Quality Assessment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1643974"/>
            <a:ext cx="5952888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dirty="0"/>
              <a:t>The key issues and mitigations included in the data quality assessment:</a:t>
            </a: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F222A1-9559-1FF8-01EE-A746C885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21209"/>
              </p:ext>
            </p:extLst>
          </p:nvPr>
        </p:nvGraphicFramePr>
        <p:xfrm>
          <a:off x="288130" y="2175669"/>
          <a:ext cx="8398670" cy="247009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99810">
                  <a:extLst>
                    <a:ext uri="{9D8B030D-6E8A-4147-A177-3AD203B41FA5}">
                      <a16:colId xmlns:a16="http://schemas.microsoft.com/office/drawing/2014/main" val="806755397"/>
                    </a:ext>
                  </a:extLst>
                </a:gridCol>
                <a:gridCol w="1199810">
                  <a:extLst>
                    <a:ext uri="{9D8B030D-6E8A-4147-A177-3AD203B41FA5}">
                      <a16:colId xmlns:a16="http://schemas.microsoft.com/office/drawing/2014/main" val="3507957603"/>
                    </a:ext>
                  </a:extLst>
                </a:gridCol>
                <a:gridCol w="1199810">
                  <a:extLst>
                    <a:ext uri="{9D8B030D-6E8A-4147-A177-3AD203B41FA5}">
                      <a16:colId xmlns:a16="http://schemas.microsoft.com/office/drawing/2014/main" val="452185157"/>
                    </a:ext>
                  </a:extLst>
                </a:gridCol>
                <a:gridCol w="1199810">
                  <a:extLst>
                    <a:ext uri="{9D8B030D-6E8A-4147-A177-3AD203B41FA5}">
                      <a16:colId xmlns:a16="http://schemas.microsoft.com/office/drawing/2014/main" val="1711753983"/>
                    </a:ext>
                  </a:extLst>
                </a:gridCol>
                <a:gridCol w="1199810">
                  <a:extLst>
                    <a:ext uri="{9D8B030D-6E8A-4147-A177-3AD203B41FA5}">
                      <a16:colId xmlns:a16="http://schemas.microsoft.com/office/drawing/2014/main" val="4029182582"/>
                    </a:ext>
                  </a:extLst>
                </a:gridCol>
                <a:gridCol w="1199810">
                  <a:extLst>
                    <a:ext uri="{9D8B030D-6E8A-4147-A177-3AD203B41FA5}">
                      <a16:colId xmlns:a16="http://schemas.microsoft.com/office/drawing/2014/main" val="3845586525"/>
                    </a:ext>
                  </a:extLst>
                </a:gridCol>
                <a:gridCol w="1199810">
                  <a:extLst>
                    <a:ext uri="{9D8B030D-6E8A-4147-A177-3AD203B41FA5}">
                      <a16:colId xmlns:a16="http://schemas.microsoft.com/office/drawing/2014/main" val="2974156017"/>
                    </a:ext>
                  </a:extLst>
                </a:gridCol>
              </a:tblGrid>
              <a:tr h="515354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Consistency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Relevancy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89083"/>
                  </a:ext>
                </a:extLst>
              </a:tr>
              <a:tr h="5506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Customer</a:t>
                      </a:r>
                    </a:p>
                    <a:p>
                      <a:pPr algn="l"/>
                      <a:r>
                        <a:rPr lang="en-US" b="1" dirty="0"/>
                        <a:t>Demographic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DOB: Inaccurate</a:t>
                      </a:r>
                    </a:p>
                    <a:p>
                      <a:pPr algn="l"/>
                      <a:r>
                        <a:rPr lang="en-US" dirty="0"/>
                        <a:t>Age: Missing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Title: Blanks</a:t>
                      </a:r>
                    </a:p>
                    <a:p>
                      <a:pPr algn="l"/>
                      <a:r>
                        <a:rPr lang="en-US" dirty="0"/>
                        <a:t>Customer ID: Incomplete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Gender: Inconsistent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Deceased Customer: Filtered 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 column: Deleted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39404"/>
                  </a:ext>
                </a:extLst>
              </a:tr>
              <a:tr h="5506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Customer</a:t>
                      </a:r>
                    </a:p>
                    <a:p>
                      <a:pPr algn="l"/>
                      <a:r>
                        <a:rPr lang="en-US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 ID: Incomplete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States: Inconsistent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51710"/>
                  </a:ext>
                </a:extLst>
              </a:tr>
              <a:tr h="51535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Transactions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Profit: Missing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ID: Incomplete</a:t>
                      </a:r>
                      <a:endParaRPr lang="en-IN" dirty="0"/>
                    </a:p>
                    <a:p>
                      <a:pPr algn="l"/>
                      <a:r>
                        <a:rPr lang="en-US" dirty="0"/>
                        <a:t>Online Orders: Blanks</a:t>
                      </a:r>
                    </a:p>
                    <a:p>
                      <a:pPr algn="l"/>
                      <a:r>
                        <a:rPr lang="en-US" dirty="0"/>
                        <a:t>Brands: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Order Status: ‘Cancelled’ status filtered 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Price: Formatted</a:t>
                      </a:r>
                    </a:p>
                    <a:p>
                      <a:pPr algn="l"/>
                      <a:r>
                        <a:rPr lang="en-US" dirty="0"/>
                        <a:t>Product Sold Date: Formatted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1009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Purchases in the last 3 years based on Gender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1796100"/>
            <a:ext cx="3502581" cy="13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As per the data, females have made approximately 1.3% more bike-related purchases in the last 3 years as compared to 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09252F-2612-DC6E-FAFA-302B0812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56846"/>
              </p:ext>
            </p:extLst>
          </p:nvPr>
        </p:nvGraphicFramePr>
        <p:xfrm>
          <a:off x="5171123" y="1638826"/>
          <a:ext cx="3351371" cy="237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7566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65008" y="1083299"/>
            <a:ext cx="454647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500" dirty="0"/>
              <a:t>‘</a:t>
            </a:r>
            <a:r>
              <a:rPr lang="en-US" sz="1600" dirty="0"/>
              <a:t>Old’ and ‘New’ Customer Age Distributions</a:t>
            </a:r>
            <a:endParaRPr lang="en-US" sz="1500" dirty="0"/>
          </a:p>
        </p:txBody>
      </p:sp>
      <p:sp>
        <p:nvSpPr>
          <p:cNvPr id="133" name="Shape 82"/>
          <p:cNvSpPr/>
          <p:nvPr/>
        </p:nvSpPr>
        <p:spPr>
          <a:xfrm>
            <a:off x="205025" y="1678319"/>
            <a:ext cx="3979378" cy="3287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In both the ‘Old’ and the ‘New’ customer list, the majority of customers are aged between 40-50 years. Moreover, both lists show that the age range 40-70 has the most number of customers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lowest no. of customers tend to be in the senior citizen category – 70+ for the ‘Old’ list and 80+ for the ‘New’ list. However, interest in bikes is growing in this age segment for the ‘New’ list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There is steep drop of customers in the 30-40 years range for the ‘New’ list as compared to the ‘Old’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6F9C1E1-9D2C-AE32-F56A-8E861ACDE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760422"/>
              </p:ext>
            </p:extLst>
          </p:nvPr>
        </p:nvGraphicFramePr>
        <p:xfrm>
          <a:off x="4959597" y="1083299"/>
          <a:ext cx="3979378" cy="201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67D412-4A6C-3FD1-4131-BA417AA10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484761"/>
              </p:ext>
            </p:extLst>
          </p:nvPr>
        </p:nvGraphicFramePr>
        <p:xfrm>
          <a:off x="4959597" y="3097838"/>
          <a:ext cx="3979378" cy="201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852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65008" y="1083299"/>
            <a:ext cx="454647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 by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78319"/>
            <a:ext cx="3979378" cy="270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Overall, the Mass Customer segment makes for the highest profit made across the different age segment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Mass Customers in the 41-51 years category are likely to bring in more profit for the company compared to any other age segment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There is a trend of buying power that is indicative of the data – it increases over time until age 51 and then declines particularly after 71 years of age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F00E442-13C4-D1C1-F405-BE330556D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10117"/>
              </p:ext>
            </p:extLst>
          </p:nvPr>
        </p:nvGraphicFramePr>
        <p:xfrm>
          <a:off x="4487824" y="1083299"/>
          <a:ext cx="4391167" cy="307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478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65008" y="1083299"/>
            <a:ext cx="454647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Distributions based on Job Industry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78319"/>
            <a:ext cx="3979378" cy="231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top 3 industry sectors bringing in the highest profit are the Financial Services, Health and Manufacturing sector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least profitable sectors are Agriculture, Entertainment and Telecommunications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Most of the industry sectors have returned less than $1 million in profit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407F51-04FE-4F22-9C72-890BA622B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411336"/>
              </p:ext>
            </p:extLst>
          </p:nvPr>
        </p:nvGraphicFramePr>
        <p:xfrm>
          <a:off x="4276052" y="1045029"/>
          <a:ext cx="4767935" cy="189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570D68-F809-6BA7-8031-95C057870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72695"/>
              </p:ext>
            </p:extLst>
          </p:nvPr>
        </p:nvGraphicFramePr>
        <p:xfrm>
          <a:off x="4276052" y="3095285"/>
          <a:ext cx="4767935" cy="189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32501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65008" y="1083299"/>
            <a:ext cx="454647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in each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78319"/>
            <a:ext cx="3979378" cy="231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NSW is the highest in terms of people </a:t>
            </a:r>
            <a:r>
              <a:rPr lang="en-US" sz="1100" b="1" dirty="0"/>
              <a:t>not owning</a:t>
            </a:r>
            <a:r>
              <a:rPr lang="en-US" sz="1100" dirty="0"/>
              <a:t> cars and thus has the </a:t>
            </a:r>
            <a:r>
              <a:rPr lang="en-US" sz="1100" b="1" dirty="0"/>
              <a:t>highest potential </a:t>
            </a:r>
            <a:r>
              <a:rPr lang="en-US" sz="1100" dirty="0"/>
              <a:t>for Sprocket Central to find customers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QLD has a relatively high number of customers owning rather than not owning a car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Victoria is split rather evenly, but with significantly less numbers than NSW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82953E-B3B2-7BA6-1399-AE953F0E4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164231"/>
              </p:ext>
            </p:extLst>
          </p:nvPr>
        </p:nvGraphicFramePr>
        <p:xfrm>
          <a:off x="4405859" y="1083299"/>
          <a:ext cx="4122420" cy="240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6791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2184</Words>
  <Application>Microsoft Office PowerPoint</Application>
  <PresentationFormat>On-screen Show (16:9)</PresentationFormat>
  <Paragraphs>389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Rohan Deo</cp:lastModifiedBy>
  <cp:revision>65</cp:revision>
  <dcterms:modified xsi:type="dcterms:W3CDTF">2023-04-27T07:49:33Z</dcterms:modified>
</cp:coreProperties>
</file>