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81" r:id="rId5"/>
    <p:sldId id="260" r:id="rId6"/>
    <p:sldId id="261" r:id="rId7"/>
    <p:sldId id="262" r:id="rId8"/>
    <p:sldId id="263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2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S1_C5_S3_BazilHousing_Data_Hackathon_Rohan_Deshmukh.ipynb#with-pet:-Porto-Aleg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3B96-0309-01B8-E3CD-6292CF251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30776"/>
            <a:ext cx="7197726" cy="2421464"/>
          </a:xfrm>
        </p:spPr>
        <p:txBody>
          <a:bodyPr anchor="ctr"/>
          <a:lstStyle/>
          <a:p>
            <a:pPr algn="ctr"/>
            <a:r>
              <a:rPr lang="en-IN" b="1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0F33-CC84-67CA-65F1-25D2C133C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361623"/>
            <a:ext cx="7197726" cy="1405467"/>
          </a:xfrm>
        </p:spPr>
        <p:txBody>
          <a:bodyPr anchor="ctr">
            <a:normAutofit/>
          </a:bodyPr>
          <a:lstStyle/>
          <a:p>
            <a:pPr algn="ctr"/>
            <a:r>
              <a:rPr lang="en-IN" sz="2400" b="1" u="sng" dirty="0"/>
              <a:t>Hackathon : </a:t>
            </a:r>
          </a:p>
          <a:p>
            <a:pPr algn="ctr"/>
            <a:r>
              <a:rPr lang="en-IN" sz="2400" b="1" u="sng" dirty="0"/>
              <a:t>Brazil Housing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8EBC0-F798-E3EB-A713-C1C93620E887}"/>
              </a:ext>
            </a:extLst>
          </p:cNvPr>
          <p:cNvSpPr txBox="1"/>
          <p:nvPr/>
        </p:nvSpPr>
        <p:spPr>
          <a:xfrm>
            <a:off x="9200871" y="4989039"/>
            <a:ext cx="195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Rohan Deshmukh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FBDA-86D7-F11C-04A0-34DAEDD1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2576" y="5609024"/>
            <a:ext cx="2575418" cy="377825"/>
          </a:xfrm>
        </p:spPr>
        <p:txBody>
          <a:bodyPr/>
          <a:lstStyle/>
          <a:p>
            <a:r>
              <a:rPr lang="en-US" sz="1100" dirty="0"/>
              <a:t>Using Python for Data Analysis in </a:t>
            </a:r>
            <a:r>
              <a:rPr lang="en-US" sz="1100" dirty="0" err="1"/>
              <a:t>Jupyter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318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5: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sz="2800" dirty="0"/>
              <a:t>housing for bachelor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Giving condition for bachelor as total cost&lt;=800 and no. of room 1 or 2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3C3555-07EF-D6A8-A9A1-754486F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28" y="1828227"/>
            <a:ext cx="5569628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3E8BF7-7F30-B0E1-347F-6501EB23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0" y="3353876"/>
            <a:ext cx="5048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5.1: Analysis based on 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has pets or not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don’t have pet then he/she need to choose Belo Horizonte</a:t>
            </a:r>
          </a:p>
          <a:p>
            <a:r>
              <a:rPr lang="en-IN" b="1" dirty="0"/>
              <a:t>		     if person have pet then he/she need to choose Porto Alegre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0D7E0-EA70-9DF5-AC00-5A687E12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6" y="3404616"/>
            <a:ext cx="45148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F3D29-BAF7-E428-B422-21542E19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28" y="1389644"/>
            <a:ext cx="5379869" cy="44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3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5.2:Analysis based on Furniture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want furnished or not furnished house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want not furnished then he/she need to choose Belo Horizonte</a:t>
            </a:r>
          </a:p>
          <a:p>
            <a:r>
              <a:rPr lang="en-IN" b="1" dirty="0"/>
              <a:t>		     if person want furnished then he/she need to choose Belo Horizonte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D2DBB-2E37-1D6F-7EF7-6647CC87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5" y="3409378"/>
            <a:ext cx="4669096" cy="52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905314-2671-C9D7-9840-68383D9E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47" y="1610724"/>
            <a:ext cx="5618389" cy="41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5.3: Analysis based on Parking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want Parking Space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want no Parking Space then he/she need to choose Belo Horizonte</a:t>
            </a:r>
          </a:p>
          <a:p>
            <a:r>
              <a:rPr lang="en-IN" b="1" dirty="0"/>
              <a:t>		     if person want 1 Parking Space then he/she need to choose Porto Alegre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0E6C5-D9EE-1BF2-1EF6-0B3042B2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4" y="3404616"/>
            <a:ext cx="4686070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BED66A-41D4-A279-8CE1-707124F5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80" y="1643531"/>
            <a:ext cx="5362113" cy="40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6:</a:t>
            </a:r>
            <a:r>
              <a:rPr lang="en-US" sz="2800" dirty="0"/>
              <a:t> housing for mid_size Family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 algn="l"/>
            <a:r>
              <a:rPr lang="en-IN" dirty="0"/>
              <a:t>Giving condition </a:t>
            </a:r>
            <a:r>
              <a:rPr lang="en-US" dirty="0"/>
              <a:t>no. of room required would be 2 or 3, need to have parking spot and maximum 2 bathrooms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D5008-513C-6BCC-6A11-D21C16B6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4" y="3290314"/>
            <a:ext cx="4933212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6123B-76C2-A0D6-A80D-959C4CCF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72" y="1325327"/>
            <a:ext cx="5515652" cy="51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6.1: Analysis based on 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has pets or not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don’t have pet then he/she need to choose Porto Alegre</a:t>
            </a:r>
          </a:p>
          <a:p>
            <a:r>
              <a:rPr lang="en-IN" b="1" dirty="0"/>
              <a:t>		     if person have pet then he/she need to choose Belo Horizonte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0D7E0-EA70-9DF5-AC00-5A687E12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6" y="3404616"/>
            <a:ext cx="451485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DC01E-E6A6-4437-08B6-35C6765F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72" y="1325870"/>
            <a:ext cx="5453509" cy="43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6.2: Analysis based on Furniture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want furnished or not furnished house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want not furnished then he/she need to choose Belo Horizonte</a:t>
            </a:r>
          </a:p>
          <a:p>
            <a:r>
              <a:rPr lang="en-IN" b="1" dirty="0"/>
              <a:t>		     if person want furnished then he/she need to choose Porto Alegre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D2DBB-2E37-1D6F-7EF7-6647CC87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5" y="3409378"/>
            <a:ext cx="4669096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396B2-E2CE-5BAF-859C-5BAFBDA1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47" y="1530049"/>
            <a:ext cx="5435567" cy="42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5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6.3:Analysis based on Parking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want Parking Space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want no Parking Space then he/she need to choose Porto Alegre </a:t>
            </a:r>
          </a:p>
          <a:p>
            <a:r>
              <a:rPr lang="en-IN" b="1" dirty="0"/>
              <a:t>		     if person want 1 Parking Space then he/she need to choose Belo Horizonte</a:t>
            </a:r>
          </a:p>
          <a:p>
            <a:r>
              <a:rPr lang="en-IN" b="1" dirty="0"/>
              <a:t>		     if person want 2 Parking Space then he/she need to choose Porto Alegre	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0E6C5-D9EE-1BF2-1EF6-0B3042B2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4" y="3404616"/>
            <a:ext cx="468607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118B-F896-8DD4-CB57-F92BD041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28" y="1626083"/>
            <a:ext cx="5535967" cy="40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1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7:</a:t>
            </a:r>
            <a:r>
              <a:rPr lang="en-US" sz="2800" dirty="0"/>
              <a:t> </a:t>
            </a:r>
            <a:r>
              <a:rPr lang="en-IN" sz="2800" dirty="0"/>
              <a:t>housing for large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r>
              <a:rPr lang="en-IN" dirty="0"/>
              <a:t>Giving condition on</a:t>
            </a:r>
            <a:r>
              <a:rPr lang="en-US" dirty="0"/>
              <a:t> more than 4 rooms, more than 2 bathrooms and more than 1 parking space</a:t>
            </a:r>
          </a:p>
          <a:p>
            <a:pPr algn="l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2D25F-5543-DB8D-36D1-009B7B15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6" y="3323653"/>
            <a:ext cx="4972050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AD1F-67D5-CF97-F8BB-7B6725C5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30" y="1312795"/>
            <a:ext cx="5488061" cy="5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3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7.1: Analysis based on 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has pets or not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don’t have pet then he/she need to choose Belo Horizonte</a:t>
            </a:r>
          </a:p>
          <a:p>
            <a:r>
              <a:rPr lang="en-IN" b="1" dirty="0"/>
              <a:t>		     if person have pet then he/she need to choose Belo Horizonte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0D7E0-EA70-9DF5-AC00-5A687E12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6" y="3404616"/>
            <a:ext cx="451485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EA98D-9719-0AB8-9A9B-DCD32EED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72" y="1385081"/>
            <a:ext cx="5622184" cy="44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66D4-FB23-84D6-270C-1AFE6040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9596"/>
            <a:ext cx="10131425" cy="619973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2000" b="1" i="1" u="sng" dirty="0"/>
              <a:t>TASK  EDA Analysis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Castro </a:t>
            </a:r>
            <a:r>
              <a:rPr lang="en-US" dirty="0" err="1"/>
              <a:t>Brazila</a:t>
            </a:r>
            <a:r>
              <a:rPr lang="en-US" dirty="0"/>
              <a:t> Inc., a top real estate management firm with a nationwide presence in Brazil, wishes to help people choose an alternate city to relocate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the firm figure out suitable cities for relocation for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Bachelors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Mid-sized families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Large families</a:t>
            </a:r>
          </a:p>
        </p:txBody>
      </p:sp>
    </p:spTree>
    <p:extLst>
      <p:ext uri="{BB962C8B-B14F-4D97-AF65-F5344CB8AC3E}">
        <p14:creationId xmlns:p14="http://schemas.microsoft.com/office/powerpoint/2010/main" val="271702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7.2: Analysis based on Furniture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want furnished or not furnished house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want not furnished then he/she need to choose Belo Horizonte</a:t>
            </a:r>
          </a:p>
          <a:p>
            <a:r>
              <a:rPr lang="en-IN" b="1" dirty="0"/>
              <a:t>		     if person want furnished then he/she need to choose Belo Horizonte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D2DBB-2E37-1D6F-7EF7-6647CC87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5" y="3409378"/>
            <a:ext cx="4669096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98C79-E04F-252C-863D-53999AC0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17" y="1490931"/>
            <a:ext cx="5577086" cy="44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7.3:Analysis based on Parking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person want Parking Space than: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3429000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202-E8DD-32A0-8279-D9760EA29C04}"/>
              </a:ext>
            </a:extLst>
          </p:cNvPr>
          <p:cNvSpPr txBox="1"/>
          <p:nvPr/>
        </p:nvSpPr>
        <p:spPr>
          <a:xfrm>
            <a:off x="685802" y="5904101"/>
            <a:ext cx="1113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 : if person want more than 1 Parking Space then he/she need to choose Belo Horizonte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0E6C5-D9EE-1BF2-1EF6-0B3042B2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4" y="3404616"/>
            <a:ext cx="468607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33AA6-66BD-94F2-2985-7A468428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67" y="1449517"/>
            <a:ext cx="5609590" cy="44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C7BC-E8A1-331F-2F5B-C88D8823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3BB1-8317-FDA5-E248-1FFD2B76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Hackathon we used Condition statements and count plot graph for graphical representation of data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04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0BDD-14A5-6EC4-4845-34719341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5617"/>
            <a:ext cx="10131425" cy="50898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Final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8213-E105-B2DD-A868-0A828C7E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55831"/>
            <a:ext cx="10131425" cy="710213"/>
          </a:xfrm>
        </p:spPr>
        <p:txBody>
          <a:bodyPr>
            <a:normAutofit/>
          </a:bodyPr>
          <a:lstStyle/>
          <a:p>
            <a:r>
              <a:rPr lang="en-IN" sz="1400" dirty="0"/>
              <a:t>We are able to find best possible cities with specific condition such as pet, furniture and parking space for Bachelor, </a:t>
            </a:r>
            <a:r>
              <a:rPr lang="en-IN" sz="1400" dirty="0" err="1"/>
              <a:t>Mid_size</a:t>
            </a:r>
            <a:r>
              <a:rPr lang="en-IN" sz="1400" dirty="0"/>
              <a:t> family and Large family 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4D6BE-5B28-E2EB-C1E5-BA664D741595}"/>
              </a:ext>
            </a:extLst>
          </p:cNvPr>
          <p:cNvSpPr txBox="1"/>
          <p:nvPr/>
        </p:nvSpPr>
        <p:spPr>
          <a:xfrm>
            <a:off x="408373" y="2219417"/>
            <a:ext cx="3515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Bachelor:</a:t>
            </a:r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with pet: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Without pet: Porto Alegre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furnished: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Not furnished: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0 parking space: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1 parking space: Porto Alegre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566A9-0A6F-8674-4DA3-999B93E9DE37}"/>
              </a:ext>
            </a:extLst>
          </p:cNvPr>
          <p:cNvSpPr txBox="1"/>
          <p:nvPr/>
        </p:nvSpPr>
        <p:spPr>
          <a:xfrm>
            <a:off x="3923929" y="2219417"/>
            <a:ext cx="369311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Midsized Family:</a:t>
            </a:r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with pet: Porto Alegre</a:t>
            </a:r>
            <a:r>
              <a:rPr lang="en-IN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en-IN" sz="15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Without pet: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furnished: Porto Alegre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Not furnished: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0 parking space: Porto Alegre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1 parking space: Porto Alegre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500" dirty="0"/>
              <a:t>2 parking space: Belo Horizonte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9D87A-F985-97EC-7A34-4E0CE8649DD6}"/>
              </a:ext>
            </a:extLst>
          </p:cNvPr>
          <p:cNvSpPr txBox="1"/>
          <p:nvPr/>
        </p:nvSpPr>
        <p:spPr>
          <a:xfrm>
            <a:off x="7617040" y="2219417"/>
            <a:ext cx="423464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Large Family :</a:t>
            </a:r>
          </a:p>
          <a:p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with pet: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Without pet: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furnished: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Not furnished: Belo Horizonte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/>
              <a:t>more then 2 parking space: Belo Horizonte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98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53D-F5DF-79B5-3E1E-A6A2BF24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700866"/>
            <a:ext cx="10131425" cy="1456267"/>
          </a:xfrm>
        </p:spPr>
        <p:txBody>
          <a:bodyPr/>
          <a:lstStyle/>
          <a:p>
            <a:pPr algn="ctr"/>
            <a:r>
              <a:rPr lang="en-IN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58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DD95-A0B6-9F0F-1A12-C66831A2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655633"/>
          </a:xfrm>
        </p:spPr>
        <p:txBody>
          <a:bodyPr/>
          <a:lstStyle/>
          <a:p>
            <a:pPr algn="ctr"/>
            <a:r>
              <a:rPr lang="en-IN" dirty="0"/>
              <a:t>Flow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73F6-8480-5D7A-3965-CD888700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94299"/>
            <a:ext cx="10131425" cy="4796901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Saving Data provided in to data frame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Checking for null values if any replacing it delete those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Differentiating which columns are numerical and categorical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Getting mean, standard deviation and median for numerical columns and for categorical columns we are finding mode and unique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studying data get the columns which we think are important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Then give condition as per the requirement and do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Give optimal output for all analysis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8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F84-152F-490B-EB51-1C9E016F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11" y="1642369"/>
            <a:ext cx="10131425" cy="3266982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Doing our </a:t>
            </a:r>
            <a:r>
              <a:rPr lang="en-IN" b="1" i="1" u="sng" dirty="0"/>
              <a:t>Level 0</a:t>
            </a:r>
            <a:r>
              <a:rPr lang="en-IN" b="1" dirty="0"/>
              <a:t> analysis for cleaning ,replacing and understanding data and finding relationship between them </a:t>
            </a:r>
            <a:br>
              <a:rPr lang="en-IN" b="1" dirty="0"/>
            </a:br>
            <a:r>
              <a:rPr lang="en-IN" b="1" dirty="0"/>
              <a:t>and separating Numerical and categorical columns in different list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2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14771"/>
            <a:ext cx="10491185" cy="433526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Importing libraries , storing data into  </a:t>
            </a:r>
            <a:r>
              <a:rPr lang="en-IN" dirty="0" err="1"/>
              <a:t>dataframe</a:t>
            </a:r>
            <a:r>
              <a:rPr lang="en-IN" dirty="0"/>
              <a:t> and removing or replacing some values which we don’t 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174462" y="101809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2A208E-1DF5-4687-31AD-D7484CB4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37677"/>
            <a:ext cx="5235605" cy="1935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B0A384-CE3C-3DDF-B0D5-770A6118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833475"/>
            <a:ext cx="5235605" cy="600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357278-0843-87F3-BC4A-DB08B649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763" y="1344573"/>
            <a:ext cx="4954387" cy="2921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523D1-6D99-492C-6D90-9221C31E0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764" y="4459050"/>
            <a:ext cx="4954387" cy="208379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968757" y="2563026"/>
            <a:ext cx="34918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E563CB-96CC-25DA-C20A-7BD8C99DAD92}"/>
              </a:ext>
            </a:extLst>
          </p:cNvPr>
          <p:cNvSpPr/>
          <p:nvPr/>
        </p:nvSpPr>
        <p:spPr>
          <a:xfrm>
            <a:off x="5963991" y="4833475"/>
            <a:ext cx="34918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14771"/>
            <a:ext cx="10491185" cy="43352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Checking information of data and number of null values in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174462" y="101809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4687410" y="1810645"/>
            <a:ext cx="170497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E563CB-96CC-25DA-C20A-7BD8C99DAD92}"/>
              </a:ext>
            </a:extLst>
          </p:cNvPr>
          <p:cNvSpPr/>
          <p:nvPr/>
        </p:nvSpPr>
        <p:spPr>
          <a:xfrm>
            <a:off x="4687410" y="4833475"/>
            <a:ext cx="166835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9584D-B3C6-F2E0-2597-929B4208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3" y="1891036"/>
            <a:ext cx="23812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011DC-5AFF-1BB2-BEDB-F5663DC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14" y="1325870"/>
            <a:ext cx="3559113" cy="2819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409CF-2C6D-7341-A454-518778D4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298" y="4894816"/>
            <a:ext cx="2743200" cy="361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F7D772-B1F0-4119-87E4-276AAA50F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502" y="4534779"/>
            <a:ext cx="1472721" cy="19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14771"/>
            <a:ext cx="10491185" cy="43352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Differentiating columns type Numerical and Categorical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174462" y="101809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72376" y="3569191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05985-01B4-59D3-7987-5F86A8A8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2" y="2430382"/>
            <a:ext cx="4895850" cy="276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F697E6-9D48-07A1-AECA-EE7C17ED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4" y="3288809"/>
            <a:ext cx="5659677" cy="9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718"/>
            <a:ext cx="10131426" cy="525331"/>
          </a:xfrm>
        </p:spPr>
        <p:txBody>
          <a:bodyPr>
            <a:normAutofit/>
          </a:bodyPr>
          <a:lstStyle/>
          <a:p>
            <a:r>
              <a:rPr lang="en-IN" sz="2800" dirty="0"/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84567"/>
            <a:ext cx="11139255" cy="43352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Getting mean, standard deviation and median for numerical and for categorical finding mode and unique values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018093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516862" y="100501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CAD39A-DE83-97DA-1EEE-36D622DD96F2}"/>
              </a:ext>
            </a:extLst>
          </p:cNvPr>
          <p:cNvSpPr/>
          <p:nvPr/>
        </p:nvSpPr>
        <p:spPr>
          <a:xfrm>
            <a:off x="5352712" y="2066428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E2AB3-ED4E-38BB-C4EE-1B0B58A2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8" y="1461019"/>
            <a:ext cx="4002072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F6E44-4875-B0D7-EC69-2FCC5E1E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73" y="1508644"/>
            <a:ext cx="4909583" cy="1647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BB6C48-D997-92AD-8894-9CF61310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79" y="3701532"/>
            <a:ext cx="4002072" cy="216217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FB4F3D-FF0E-9E3B-5A0F-6B25FE6C45C9}"/>
              </a:ext>
            </a:extLst>
          </p:cNvPr>
          <p:cNvSpPr/>
          <p:nvPr/>
        </p:nvSpPr>
        <p:spPr>
          <a:xfrm>
            <a:off x="5352712" y="4540303"/>
            <a:ext cx="79760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0C07DC-55BA-71B8-7C42-CE6D38C7F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73" y="3572372"/>
            <a:ext cx="4876800" cy="23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536BE-D273-A3D4-6B36-AB4B7BF95438}"/>
              </a:ext>
            </a:extLst>
          </p:cNvPr>
          <p:cNvSpPr txBox="1"/>
          <p:nvPr/>
        </p:nvSpPr>
        <p:spPr>
          <a:xfrm>
            <a:off x="0" y="834501"/>
            <a:ext cx="1219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According to my understanding and thought process I concluded with these columns :</a:t>
            </a:r>
            <a:endParaRPr lang="en-IN" sz="20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b="1" i="1" dirty="0"/>
              <a:t>Pets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b="1" i="1" dirty="0"/>
              <a:t>Furniture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b="1" i="1" dirty="0"/>
              <a:t>Parking space</a:t>
            </a:r>
          </a:p>
          <a:p>
            <a:pPr lvl="1" algn="just"/>
            <a:endParaRPr lang="en-IN" b="1" i="1" dirty="0"/>
          </a:p>
          <a:p>
            <a:pPr lvl="1" algn="just"/>
            <a:endParaRPr lang="en-IN" b="1" i="1" dirty="0"/>
          </a:p>
          <a:p>
            <a:pPr lvl="1" algn="just"/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doing the analysis base on the above column for each requirement provided for </a:t>
            </a:r>
          </a:p>
          <a:p>
            <a:pPr lvl="1" algn="just"/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analysis</a:t>
            </a:r>
          </a:p>
          <a:p>
            <a:pPr lvl="1" algn="just"/>
            <a:endParaRPr lang="en-IN" sz="24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 using </a:t>
            </a:r>
            <a:r>
              <a:rPr lang="en-IN" sz="24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Bi-Variant analysis</a:t>
            </a:r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we are able to get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08120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{70E39CD6-E5D4-433A-8A35-2FAF5C884DB1}tf03457452</Template>
  <TotalTime>2435</TotalTime>
  <Words>1008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Wingdings</vt:lpstr>
      <vt:lpstr>Celestial</vt:lpstr>
      <vt:lpstr>Case Study 1</vt:lpstr>
      <vt:lpstr>PowerPoint Presentation</vt:lpstr>
      <vt:lpstr>Flow of program</vt:lpstr>
      <vt:lpstr>Doing our Level 0 analysis for cleaning ,replacing and understanding data and finding relationship between them  and separating Numerical and categorical columns in different list </vt:lpstr>
      <vt:lpstr>Step 1:</vt:lpstr>
      <vt:lpstr>Step 2:</vt:lpstr>
      <vt:lpstr>Step 3:</vt:lpstr>
      <vt:lpstr>Step 4:</vt:lpstr>
      <vt:lpstr>PowerPoint Presentation</vt:lpstr>
      <vt:lpstr>Step 5: housing for bachelor</vt:lpstr>
      <vt:lpstr>Step 5.1: Analysis based on pets</vt:lpstr>
      <vt:lpstr>Step 5.2:Analysis based on Furniture</vt:lpstr>
      <vt:lpstr>Step 5.3: Analysis based on Parking space</vt:lpstr>
      <vt:lpstr>Step 6: housing for mid_size Family</vt:lpstr>
      <vt:lpstr>Step 6.1: Analysis based on pets</vt:lpstr>
      <vt:lpstr>Step 6.2: Analysis based on Furniture</vt:lpstr>
      <vt:lpstr>Step 6.3:Analysis based on Parking space</vt:lpstr>
      <vt:lpstr>Step 7: housing for large Family</vt:lpstr>
      <vt:lpstr>Step 7.1: Analysis based on pets</vt:lpstr>
      <vt:lpstr>Step 7.2: Analysis based on Furniture</vt:lpstr>
      <vt:lpstr>Step 7.3:Analysis based on Parking space</vt:lpstr>
      <vt:lpstr>Summary</vt:lpstr>
      <vt:lpstr>Final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</dc:title>
  <dc:creator>Rohan Deshmukh</dc:creator>
  <cp:lastModifiedBy>Rohan Deshmukh</cp:lastModifiedBy>
  <cp:revision>6</cp:revision>
  <dcterms:created xsi:type="dcterms:W3CDTF">2023-08-15T12:59:25Z</dcterms:created>
  <dcterms:modified xsi:type="dcterms:W3CDTF">2023-08-18T15:01:30Z</dcterms:modified>
</cp:coreProperties>
</file>