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9F8F29-F27B-44E3-0F27-697B4D5E27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EBC3D-24A8-30E4-368D-717B0B50BD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0908B-B4A7-4B4B-8C42-0DB117C711BC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5444-5305-368B-F9FC-CDD0941575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04F3A-3F3C-5BBE-1D8C-2A7D18E2AB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3DB1-B4A6-49E1-81DD-C17CBC38A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05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8956C-00E6-4BE6-A5A2-E5AF8ACA212D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C3223-897E-4F88-A758-8611E839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103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A661347-39A5-439E-ACFB-28B314BF1A3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6CAD-3D38-4C0E-A406-2FC264D5B21F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9661-B9C7-44AE-A201-61ADD0142F75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0C7-EA1E-4F91-8157-A0D0A0D42A5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E0F1-9B10-43A5-B69C-A3CFBDBDB371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CCA0-8C2D-4115-9B59-F5F9564C582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9DDA-5600-4EF7-82FC-FD919574519C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F0F-4ABD-43C1-974A-008F1D2F638D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A19D-1DBB-4A47-B52B-F81E6105FA79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27EE-9450-4C85-86A0-8E7411FADD0B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2FFA-6EF4-4CD3-A9DA-10EBD5D11DF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6F8C-2C59-4748-8A0E-AB7F6B3C4FC7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CA1-7AF8-4CC3-B27A-9EBECB5E0BB8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45C8-7137-42AB-A603-C22162819467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1CA1-4B89-4727-90EF-9C4D467F88F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48BC-7783-4D33-969F-3D7EB04E6D8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C4FA-1D53-4422-A23F-331FDABC2EE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8872B-D262-4E88-9331-C5D99986A67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Using Basic Python in Jupyter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3B96-0309-01B8-E3CD-6292CF251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30776"/>
            <a:ext cx="7197726" cy="2421464"/>
          </a:xfrm>
        </p:spPr>
        <p:txBody>
          <a:bodyPr anchor="ctr"/>
          <a:lstStyle/>
          <a:p>
            <a:pPr algn="ctr"/>
            <a:r>
              <a:rPr lang="en-IN" b="1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0F33-CC84-67CA-65F1-25D2C133C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361623"/>
            <a:ext cx="7197726" cy="1405467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u="sng" dirty="0"/>
              <a:t>The Shopping cart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8EBC0-F798-E3EB-A713-C1C93620E887}"/>
              </a:ext>
            </a:extLst>
          </p:cNvPr>
          <p:cNvSpPr txBox="1"/>
          <p:nvPr/>
        </p:nvSpPr>
        <p:spPr>
          <a:xfrm>
            <a:off x="9200871" y="4989039"/>
            <a:ext cx="19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 Rohan Deshmukh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FBDA-86D7-F11C-04A0-34DAEDD1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25406" y="5797937"/>
            <a:ext cx="1834719" cy="377825"/>
          </a:xfrm>
        </p:spPr>
        <p:txBody>
          <a:bodyPr/>
          <a:lstStyle/>
          <a:p>
            <a:r>
              <a:rPr lang="en-US" sz="1100" dirty="0"/>
              <a:t>Using Basic Python in </a:t>
            </a:r>
            <a:r>
              <a:rPr lang="en-US" sz="1100" dirty="0" err="1"/>
              <a:t>Jupyter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318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6:(</a:t>
            </a:r>
            <a:r>
              <a:rPr lang="en-IN" dirty="0" err="1"/>
              <a:t>Contn</a:t>
            </a:r>
            <a:r>
              <a:rPr lang="en-IN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2895457"/>
            <a:ext cx="243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Output of display function 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91B1D-FDA7-633D-1360-15A96C11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27" y="2115895"/>
            <a:ext cx="5438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7: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Over hear we are displaying all Total item cost , Total Bill amount and delivery details to 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1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468A-C573-A47F-45F5-9154445B4B71}"/>
              </a:ext>
            </a:extLst>
          </p:cNvPr>
          <p:cNvSpPr txBox="1"/>
          <p:nvPr/>
        </p:nvSpPr>
        <p:spPr>
          <a:xfrm>
            <a:off x="676924" y="371968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D7232-059A-6292-F41F-F9371BF2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1633508"/>
            <a:ext cx="68865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A183C-8B88-ECA2-8EA0-16AA750F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2" y="3719689"/>
            <a:ext cx="5819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3E86-7F0D-62BF-79A1-B4EDA62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7"/>
            <a:ext cx="10131425" cy="728134"/>
          </a:xfrm>
        </p:spPr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DF83-9D57-B656-83CC-6CA1F092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4401"/>
            <a:ext cx="10131425" cy="3649133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task we used Functions , Condition statements, Loops, Spacing method , User input to get desired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Also got </a:t>
            </a:r>
            <a:r>
              <a:rPr lang="en-IN"/>
              <a:t>to know </a:t>
            </a:r>
            <a:r>
              <a:rPr lang="en-IN" dirty="0"/>
              <a:t>about Nested Dictionary how to store, retrieve and update the data </a:t>
            </a:r>
          </a:p>
        </p:txBody>
      </p:sp>
    </p:spTree>
    <p:extLst>
      <p:ext uri="{BB962C8B-B14F-4D97-AF65-F5344CB8AC3E}">
        <p14:creationId xmlns:p14="http://schemas.microsoft.com/office/powerpoint/2010/main" val="319475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53D-F5DF-79B5-3E1E-A6A2BF24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2700866"/>
            <a:ext cx="10131425" cy="1456267"/>
          </a:xfrm>
        </p:spPr>
        <p:txBody>
          <a:bodyPr/>
          <a:lstStyle/>
          <a:p>
            <a:pPr algn="ctr"/>
            <a:r>
              <a:rPr lang="en-IN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58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66D4-FB23-84D6-270C-1AFE6040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96"/>
            <a:ext cx="10131425" cy="619973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000" b="1" i="1" u="sng" dirty="0"/>
              <a:t>TASK  :  </a:t>
            </a:r>
            <a:r>
              <a:rPr lang="en-US" sz="2000" b="1" u="sng" dirty="0"/>
              <a:t>Create a shopping cart with the following basic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the list of items available in the store, along with the corresponding quantities currently in stock and the cost per item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Ask the customer to enter the number of quantities required for each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a message if the item is out of stock. Accept customer name and delivery address as the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Calculate delivery charges based on the distance of the delivery address from the store, as shown below: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$10 for up to 5 miles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$12 between 5-10 miles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$14 between 10-15 miles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$20 for beyond 15 miles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the final bill with the items purchased and the customer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program should keep running in an infinite loop and prompt the user to enter "yes" to continue and enter "no" to terminate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items sold to a customer must automatically be updated to display the correct stock levels to the next customer.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Nested Dictionaries for storing the items and the corresponding quantities costs</a:t>
            </a:r>
          </a:p>
        </p:txBody>
      </p:sp>
    </p:spTree>
    <p:extLst>
      <p:ext uri="{BB962C8B-B14F-4D97-AF65-F5344CB8AC3E}">
        <p14:creationId xmlns:p14="http://schemas.microsoft.com/office/powerpoint/2010/main" val="27170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DD95-A0B6-9F0F-1A12-C66831A2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655633"/>
          </a:xfrm>
        </p:spPr>
        <p:txBody>
          <a:bodyPr/>
          <a:lstStyle/>
          <a:p>
            <a:pPr algn="ctr"/>
            <a:r>
              <a:rPr lang="en-IN" dirty="0"/>
              <a:t>Flow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73F6-8480-5D7A-3965-CD888700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94299"/>
            <a:ext cx="10131425" cy="4796901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Using Nested dictionary to store data for our shopping cart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Making the code in while loop for repetative working of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Displaying the data in tabular format for customer to see.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Asking series of question to get know customer needs and store it in dictionary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Check the store quantity and customer requirement matches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Customer details for delivery and distance from 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Show final bill with item name quantity and total cost per item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total cost add total cost per item and distance delivery charges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Make changes in store quantity for next customer to know proper availability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Ask question for continuation for while condition input</a:t>
            </a:r>
          </a:p>
        </p:txBody>
      </p:sp>
    </p:spTree>
    <p:extLst>
      <p:ext uri="{BB962C8B-B14F-4D97-AF65-F5344CB8AC3E}">
        <p14:creationId xmlns:p14="http://schemas.microsoft.com/office/powerpoint/2010/main" val="8088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4C6-4F67-C135-D74C-160791F1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0260"/>
            <a:ext cx="10131426" cy="686540"/>
          </a:xfrm>
        </p:spPr>
        <p:txBody>
          <a:bodyPr/>
          <a:lstStyle/>
          <a:p>
            <a:r>
              <a:rPr lang="en-IN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3650-91A5-A4A9-10EF-312CE096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6800"/>
            <a:ext cx="10491185" cy="433526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 hear I created simple nested data set called “</a:t>
            </a:r>
            <a:r>
              <a:rPr lang="en-IN" b="1" i="1" dirty="0"/>
              <a:t>items</a:t>
            </a:r>
            <a:r>
              <a:rPr lang="en-IN" dirty="0"/>
              <a:t>” for book  for the shopping cart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16530-51B9-FC6A-E8B6-E8E22B4D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65791"/>
            <a:ext cx="4122197" cy="4611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CC40B-3895-5877-2810-63EBA4135715}"/>
              </a:ext>
            </a:extLst>
          </p:cNvPr>
          <p:cNvSpPr txBox="1"/>
          <p:nvPr/>
        </p:nvSpPr>
        <p:spPr>
          <a:xfrm>
            <a:off x="2295987" y="1520292"/>
            <a:ext cx="9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Input </a:t>
            </a:r>
            <a:r>
              <a:rPr lang="en-IN" sz="1400" dirty="0"/>
              <a:t>code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4A9BE-DED5-A99F-73B9-5D4650DA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45" y="3068853"/>
            <a:ext cx="64198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E4175-9125-1DE8-9294-8155766B3515}"/>
              </a:ext>
            </a:extLst>
          </p:cNvPr>
          <p:cNvSpPr txBox="1"/>
          <p:nvPr/>
        </p:nvSpPr>
        <p:spPr>
          <a:xfrm>
            <a:off x="8230468" y="263532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2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 hear I used % spacing method to display in tabular format and for loop to print data from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9694-5D8B-F4EC-33A7-63237A3C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1600141"/>
            <a:ext cx="8884326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3E9FC-2C4D-D867-615E-DDE4BD91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2" y="3429000"/>
            <a:ext cx="612457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1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468A-C573-A47F-45F5-9154445B4B71}"/>
              </a:ext>
            </a:extLst>
          </p:cNvPr>
          <p:cNvSpPr txBox="1"/>
          <p:nvPr/>
        </p:nvSpPr>
        <p:spPr>
          <a:xfrm>
            <a:off x="676924" y="353332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171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Over hear we are asking question using for loop and storing its value in n and we are checking the condition of n as well as available quantity in store if not it will  populate its value as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1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468A-C573-A47F-45F5-9154445B4B71}"/>
              </a:ext>
            </a:extLst>
          </p:cNvPr>
          <p:cNvSpPr txBox="1"/>
          <p:nvPr/>
        </p:nvSpPr>
        <p:spPr>
          <a:xfrm>
            <a:off x="676924" y="371968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F7523B-8607-8FCD-08E2-961A9EB3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3723571"/>
            <a:ext cx="6357846" cy="271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4174ED-C011-2C8F-F77A-81A62434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3" y="1633508"/>
            <a:ext cx="6357846" cy="18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4: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Over hear we are over writing values after the sale is complete and storing it in main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1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468A-C573-A47F-45F5-9154445B4B71}"/>
              </a:ext>
            </a:extLst>
          </p:cNvPr>
          <p:cNvSpPr txBox="1"/>
          <p:nvPr/>
        </p:nvSpPr>
        <p:spPr>
          <a:xfrm>
            <a:off x="676924" y="371968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DCE47-DBF5-AEC2-2136-69CDDCDE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1633508"/>
            <a:ext cx="60007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96C7A-EE19-AF76-7FCD-28656AB3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2" y="3624293"/>
            <a:ext cx="6000750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0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5: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Over hear we are asking and storing customer data for delivery purpose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119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468A-C573-A47F-45F5-9154445B4B71}"/>
              </a:ext>
            </a:extLst>
          </p:cNvPr>
          <p:cNvSpPr txBox="1"/>
          <p:nvPr/>
        </p:nvSpPr>
        <p:spPr>
          <a:xfrm>
            <a:off x="676924" y="371968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CC43C-75FF-A52A-D260-6CC86DD2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1590633"/>
            <a:ext cx="564832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046B31-9252-098F-0E7E-6C395307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2" y="3719689"/>
            <a:ext cx="3352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DA9-7004-C4D2-7F91-BDA72C2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4" y="292963"/>
            <a:ext cx="10131425" cy="60368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6: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A9C0A-C88F-9E3E-1D1F-1FC67801C6F7}"/>
              </a:ext>
            </a:extLst>
          </p:cNvPr>
          <p:cNvSpPr txBox="1"/>
          <p:nvPr/>
        </p:nvSpPr>
        <p:spPr>
          <a:xfrm>
            <a:off x="676924" y="985422"/>
            <a:ext cx="105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Over hear we are calling multiple function for addition, displaying and charge calculation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8C7B-A77F-AF86-D6D8-4722333A9810}"/>
              </a:ext>
            </a:extLst>
          </p:cNvPr>
          <p:cNvSpPr txBox="1"/>
          <p:nvPr/>
        </p:nvSpPr>
        <p:spPr>
          <a:xfrm>
            <a:off x="676924" y="1633508"/>
            <a:ext cx="75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67748-3A41-D460-4FBD-937DF66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62" y="1529524"/>
            <a:ext cx="5082348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807B65-715C-1683-2BD8-BAD8BA79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62" y="2614583"/>
            <a:ext cx="5668274" cy="39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517</TotalTime>
  <Words>549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Case Study</vt:lpstr>
      <vt:lpstr>PowerPoint Presentation</vt:lpstr>
      <vt:lpstr>Flow of program</vt:lpstr>
      <vt:lpstr>Step 1:</vt:lpstr>
      <vt:lpstr>Step 2:</vt:lpstr>
      <vt:lpstr>Step 3:</vt:lpstr>
      <vt:lpstr>Step 4:</vt:lpstr>
      <vt:lpstr>Step 5:</vt:lpstr>
      <vt:lpstr>Step 6:</vt:lpstr>
      <vt:lpstr>Step 6:(Contn)</vt:lpstr>
      <vt:lpstr>Step 7: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Rohan Deshmukh</dc:creator>
  <cp:lastModifiedBy>Rohan Deshmukh</cp:lastModifiedBy>
  <cp:revision>3</cp:revision>
  <dcterms:created xsi:type="dcterms:W3CDTF">2023-07-03T16:54:32Z</dcterms:created>
  <dcterms:modified xsi:type="dcterms:W3CDTF">2023-07-04T06:54:54Z</dcterms:modified>
</cp:coreProperties>
</file>