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A9DB"/>
    <a:srgbClr val="C4C4C4"/>
    <a:srgbClr val="2E39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100" d="100"/>
          <a:sy n="100" d="100"/>
        </p:scale>
        <p:origin x="876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627E6-613C-75C3-C096-E123A1EB64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2BB399-1467-B3FE-D5B7-4A51B7B343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1134E-1290-39E1-0DA1-A900F3B22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184E7-69B4-4F5B-A5BE-B9E5BE20E51A}" type="datetimeFigureOut">
              <a:rPr lang="en-IN" smtClean="0"/>
              <a:t>02-08-2023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29F03-E53D-4895-C7A7-0491169BD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E12EA8-996D-3100-4446-EC7D39FB5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65E1E-C2FE-4EE2-82AA-0B3FEBDB2D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9652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FFDDA-DD60-7E57-637A-9CC5F16CE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C81BF2-20E1-E449-4E8F-1A54C8C0DB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1311B-C894-4623-FA5E-A1BF0C50A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184E7-69B4-4F5B-A5BE-B9E5BE20E51A}" type="datetimeFigureOut">
              <a:rPr lang="en-IN" smtClean="0"/>
              <a:t>02-08-2023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FE4E2-A09C-8776-EC20-49DD9FB4A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9F8BD-8E9D-F3F3-0399-751F607B2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65E1E-C2FE-4EE2-82AA-0B3FEBDB2D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0942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79DE86-E9CB-59E5-330F-A216E1EFC3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4C8BBC-491C-9429-9F51-0CAF8095BA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F7511-9B22-550A-3BB4-A18C510B9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184E7-69B4-4F5B-A5BE-B9E5BE20E51A}" type="datetimeFigureOut">
              <a:rPr lang="en-IN" smtClean="0"/>
              <a:t>02-08-2023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B9D7E-53B9-CABD-A349-5767E2946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A05D4-5D88-D0EA-AD71-17FBB6BDF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65E1E-C2FE-4EE2-82AA-0B3FEBDB2D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1103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899BC-887C-52D5-424B-FD636202F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185F2-9DF8-5944-5975-4DBEC6E72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8C034-9920-F7B0-D426-F92589546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184E7-69B4-4F5B-A5BE-B9E5BE20E51A}" type="datetimeFigureOut">
              <a:rPr lang="en-IN" smtClean="0"/>
              <a:t>02-08-2023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9DA17-B12E-51F2-C0EB-E7E37B005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AEF5D-437E-E31C-192F-4640F0BF6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65E1E-C2FE-4EE2-82AA-0B3FEBDB2D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8444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5F331-F9BE-5950-84E4-E0572D4DE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972B4E-840C-0279-D9D8-B4890A3AC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C1589E-84E7-3793-B970-A5A63DE8F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184E7-69B4-4F5B-A5BE-B9E5BE20E51A}" type="datetimeFigureOut">
              <a:rPr lang="en-IN" smtClean="0"/>
              <a:t>02-08-2023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1CB31-E534-55C8-FC9A-BEE569702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96788-FB04-C447-F058-58A5EF037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65E1E-C2FE-4EE2-82AA-0B3FEBDB2D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8884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1FAC1-82C7-DA00-FF07-19383C3B3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BF5ED-4230-A923-32BA-ED50F6F081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E268F2-D710-0BDC-58A0-499A978E2E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D56A4-4707-DCA3-C2E9-37C7F068A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184E7-69B4-4F5B-A5BE-B9E5BE20E51A}" type="datetimeFigureOut">
              <a:rPr lang="en-IN" smtClean="0"/>
              <a:t>02-08-2023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8546FB-B900-FD7A-0389-E17C01F25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B73125-0E26-3BEF-14F4-52C302F7D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65E1E-C2FE-4EE2-82AA-0B3FEBDB2D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8363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8573A-DB47-BE88-6CDE-582EA6919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3ED83C-D180-1DD8-0746-F248586FB2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EF90C7-AD52-FF70-ED6C-B4C7CFB8C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2C2154-4D91-38BD-A60A-0A6FE2B009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9355E2-B06F-9E17-8C0A-3C8061EB74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4000A7-E4E3-0529-E0AA-7F8DD7A57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184E7-69B4-4F5B-A5BE-B9E5BE20E51A}" type="datetimeFigureOut">
              <a:rPr lang="en-IN" smtClean="0"/>
              <a:t>02-08-2023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208B78-61E1-EAB7-5716-6FD44BD93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1DD5C6-6CF4-8DF6-313F-1482DB5F7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65E1E-C2FE-4EE2-82AA-0B3FEBDB2D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7118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247BF-FABC-7EB6-FB98-AB54D71EB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AF8FBB-C69B-3930-0A28-0B77E93C2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184E7-69B4-4F5B-A5BE-B9E5BE20E51A}" type="datetimeFigureOut">
              <a:rPr lang="en-IN" smtClean="0"/>
              <a:t>02-08-2023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CF08AA-0B64-0C75-031E-15E6EB237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F366CD-4050-27CB-785F-2E6A66668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65E1E-C2FE-4EE2-82AA-0B3FEBDB2D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1642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8E5DED-D7B5-AC6C-EB00-8720B24AE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184E7-69B4-4F5B-A5BE-B9E5BE20E51A}" type="datetimeFigureOut">
              <a:rPr lang="en-IN" smtClean="0"/>
              <a:t>02-08-2023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71977B-155F-CDB9-D7B7-A9E9AD979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7C1494-BED9-97FC-76E3-E16C18C60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65E1E-C2FE-4EE2-82AA-0B3FEBDB2D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3309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DA7A1-B340-D797-64FC-801633BD7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75002-860C-99F9-BB74-4DE88156B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34C564-0B0B-A9FE-6E84-A5DA07E8D7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419FC-6526-65F7-4EFD-D82AD8477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184E7-69B4-4F5B-A5BE-B9E5BE20E51A}" type="datetimeFigureOut">
              <a:rPr lang="en-IN" smtClean="0"/>
              <a:t>02-08-2023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F824E7-0164-99E8-5B14-DFF57E6AD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AC5E14-69A8-27AA-3933-D844DB050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65E1E-C2FE-4EE2-82AA-0B3FEBDB2D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4569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18973-FB72-5ED3-3397-DCCDB1CE6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C00D67-1D9D-32A9-99A1-5B5E536EAD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CDF889-44E8-1CE2-C433-BF48E13D27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E3B417-3B91-3CDF-DC0A-6860BE596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184E7-69B4-4F5B-A5BE-B9E5BE20E51A}" type="datetimeFigureOut">
              <a:rPr lang="en-IN" smtClean="0"/>
              <a:t>02-08-2023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9AA648-502F-321B-87B5-3257405FD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362C7B-5915-806B-29CA-AB0485D02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65E1E-C2FE-4EE2-82AA-0B3FEBDB2D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216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C099E6-2307-6D0F-523E-2225CAA0F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EDE985-DB9A-B317-D588-BC8B7ECDB3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1E1C5D-FA4C-1E18-1E6D-E8AB608921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184E7-69B4-4F5B-A5BE-B9E5BE20E51A}" type="datetimeFigureOut">
              <a:rPr lang="en-IN" smtClean="0"/>
              <a:t>02-08-2023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8037DD-5D64-E37E-8371-074FCCA8D1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C5F7D-F68D-0406-399F-2F18AE7157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665E1E-C2FE-4EE2-82AA-0B3FEBDB2D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5907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F9AEF83-B21D-2FFC-5F99-28B0DFB82EBD}"/>
              </a:ext>
            </a:extLst>
          </p:cNvPr>
          <p:cNvSpPr txBox="1"/>
          <p:nvPr/>
        </p:nvSpPr>
        <p:spPr>
          <a:xfrm>
            <a:off x="1334839" y="60372"/>
            <a:ext cx="40728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chemeClr val="bg1">
                    <a:lumMod val="95000"/>
                  </a:schemeClr>
                </a:solidFill>
                <a:latin typeface="Verdana Pro Black" panose="020F0502020204030204" pitchFamily="34" charset="0"/>
                <a:ea typeface="ADLaM Display" panose="020F0502020204030204" pitchFamily="2" charset="0"/>
                <a:cs typeface="DokChampa" panose="020B0502040204020203" pitchFamily="34" charset="-34"/>
              </a:rPr>
              <a:t>Bank  </a:t>
            </a:r>
          </a:p>
          <a:p>
            <a:r>
              <a:rPr lang="en-US" sz="2400" u="sng" dirty="0">
                <a:solidFill>
                  <a:schemeClr val="bg1">
                    <a:lumMod val="95000"/>
                  </a:schemeClr>
                </a:solidFill>
                <a:latin typeface="Verdana Pro Black" panose="020F0502020204030204" pitchFamily="34" charset="0"/>
                <a:ea typeface="ADLaM Display" panose="020F0502020204030204" pitchFamily="2" charset="0"/>
                <a:cs typeface="DokChampa" panose="020B0502040204020203" pitchFamily="34" charset="-34"/>
              </a:rPr>
              <a:t>Customer </a:t>
            </a:r>
          </a:p>
          <a:p>
            <a:r>
              <a:rPr lang="en-US" sz="2400" u="sng" dirty="0">
                <a:solidFill>
                  <a:schemeClr val="bg1">
                    <a:lumMod val="95000"/>
                  </a:schemeClr>
                </a:solidFill>
                <a:latin typeface="Verdana Pro Black" panose="020F0502020204030204" pitchFamily="34" charset="0"/>
                <a:ea typeface="ADLaM Display" panose="020F0502020204030204" pitchFamily="2" charset="0"/>
                <a:cs typeface="DokChampa" panose="020B0502040204020203" pitchFamily="34" charset="-34"/>
              </a:rPr>
              <a:t>Churn  </a:t>
            </a:r>
            <a:endParaRPr lang="en-IN" sz="2400" u="sng" dirty="0">
              <a:solidFill>
                <a:schemeClr val="bg1">
                  <a:lumMod val="95000"/>
                </a:schemeClr>
              </a:solidFill>
              <a:latin typeface="Verdana Pro Black" panose="020F0502020204030204" pitchFamily="34" charset="0"/>
              <a:ea typeface="ADLaM Display" panose="020F0502020204030204" pitchFamily="2" charset="0"/>
              <a:cs typeface="DokChampa" panose="020B0502040204020203" pitchFamily="34" charset="-34"/>
            </a:endParaRPr>
          </a:p>
        </p:txBody>
      </p:sp>
      <p:pic>
        <p:nvPicPr>
          <p:cNvPr id="10" name="Graphic 9" descr="Bank outline">
            <a:extLst>
              <a:ext uri="{FF2B5EF4-FFF2-40B4-BE49-F238E27FC236}">
                <a16:creationId xmlns:a16="http://schemas.microsoft.com/office/drawing/2014/main" id="{DA914EB5-C0C4-3D2F-CED0-FFD28F17B5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6835" y="9979"/>
            <a:ext cx="1178004" cy="1178004"/>
          </a:xfrm>
          <a:prstGeom prst="rect">
            <a:avLst/>
          </a:prstGeom>
        </p:spPr>
      </p:pic>
      <p:pic>
        <p:nvPicPr>
          <p:cNvPr id="16" name="Graphic 15" descr="Male profile outline">
            <a:extLst>
              <a:ext uri="{FF2B5EF4-FFF2-40B4-BE49-F238E27FC236}">
                <a16:creationId xmlns:a16="http://schemas.microsoft.com/office/drawing/2014/main" id="{3D1A3ADD-226B-AC6E-DC4B-2CDBD65476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9429" y="5505651"/>
            <a:ext cx="523220" cy="523220"/>
          </a:xfrm>
          <a:prstGeom prst="rect">
            <a:avLst/>
          </a:prstGeom>
        </p:spPr>
      </p:pic>
      <p:pic>
        <p:nvPicPr>
          <p:cNvPr id="18" name="Graphic 17" descr="Female Profile outline">
            <a:extLst>
              <a:ext uri="{FF2B5EF4-FFF2-40B4-BE49-F238E27FC236}">
                <a16:creationId xmlns:a16="http://schemas.microsoft.com/office/drawing/2014/main" id="{9F6112EC-473B-D02F-8473-C6BED059D5C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3791806" y="5505651"/>
            <a:ext cx="523220" cy="52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939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Verdana Pro Black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Rohan Dharmsktu</dc:creator>
  <cp:lastModifiedBy>Rohan Dharmsktu</cp:lastModifiedBy>
  <cp:revision>1</cp:revision>
  <dcterms:created xsi:type="dcterms:W3CDTF">2023-08-01T19:31:26Z</dcterms:created>
  <dcterms:modified xsi:type="dcterms:W3CDTF">2023-08-01T21:14:19Z</dcterms:modified>
</cp:coreProperties>
</file>