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63" r:id="rId4"/>
    <p:sldId id="262" r:id="rId5"/>
    <p:sldId id="258" r:id="rId6"/>
    <p:sldId id="259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ruthii RG" userId="da4c1eca698f0853" providerId="LiveId" clId="{73671BF1-82FA-4AAE-9CF0-D39E02501281}"/>
    <pc:docChg chg="undo custSel addSld modSld">
      <pc:chgData name="Shruthii RG" userId="da4c1eca698f0853" providerId="LiveId" clId="{73671BF1-82FA-4AAE-9CF0-D39E02501281}" dt="2021-07-01T06:04:53.149" v="636" actId="20577"/>
      <pc:docMkLst>
        <pc:docMk/>
      </pc:docMkLst>
      <pc:sldChg chg="delSp modSp new mod">
        <pc:chgData name="Shruthii RG" userId="da4c1eca698f0853" providerId="LiveId" clId="{73671BF1-82FA-4AAE-9CF0-D39E02501281}" dt="2021-07-01T05:01:56.092" v="31" actId="478"/>
        <pc:sldMkLst>
          <pc:docMk/>
          <pc:sldMk cId="2074930027" sldId="256"/>
        </pc:sldMkLst>
        <pc:spChg chg="mod">
          <ac:chgData name="Shruthii RG" userId="da4c1eca698f0853" providerId="LiveId" clId="{73671BF1-82FA-4AAE-9CF0-D39E02501281}" dt="2021-07-01T05:01:45.873" v="29" actId="20577"/>
          <ac:spMkLst>
            <pc:docMk/>
            <pc:sldMk cId="2074930027" sldId="256"/>
            <ac:spMk id="2" creationId="{7C801F1E-974C-4FC9-A266-60AD28D36890}"/>
          </ac:spMkLst>
        </pc:spChg>
        <pc:spChg chg="del">
          <ac:chgData name="Shruthii RG" userId="da4c1eca698f0853" providerId="LiveId" clId="{73671BF1-82FA-4AAE-9CF0-D39E02501281}" dt="2021-07-01T05:01:56.092" v="31" actId="478"/>
          <ac:spMkLst>
            <pc:docMk/>
            <pc:sldMk cId="2074930027" sldId="256"/>
            <ac:spMk id="3" creationId="{31A0ECC7-BAB8-4F94-8150-0ABC2925234B}"/>
          </ac:spMkLst>
        </pc:spChg>
      </pc:sldChg>
      <pc:sldChg chg="modSp new mod">
        <pc:chgData name="Shruthii RG" userId="da4c1eca698f0853" providerId="LiveId" clId="{73671BF1-82FA-4AAE-9CF0-D39E02501281}" dt="2021-07-01T05:04:34.130" v="177" actId="20577"/>
        <pc:sldMkLst>
          <pc:docMk/>
          <pc:sldMk cId="3358248206" sldId="257"/>
        </pc:sldMkLst>
        <pc:spChg chg="mod">
          <ac:chgData name="Shruthii RG" userId="da4c1eca698f0853" providerId="LiveId" clId="{73671BF1-82FA-4AAE-9CF0-D39E02501281}" dt="2021-07-01T05:03:36.579" v="142" actId="20577"/>
          <ac:spMkLst>
            <pc:docMk/>
            <pc:sldMk cId="3358248206" sldId="257"/>
            <ac:spMk id="2" creationId="{62EFD71F-845A-4542-8F44-D03A2DEF65F8}"/>
          </ac:spMkLst>
        </pc:spChg>
        <pc:spChg chg="mod">
          <ac:chgData name="Shruthii RG" userId="da4c1eca698f0853" providerId="LiveId" clId="{73671BF1-82FA-4AAE-9CF0-D39E02501281}" dt="2021-07-01T05:04:34.130" v="177" actId="20577"/>
          <ac:spMkLst>
            <pc:docMk/>
            <pc:sldMk cId="3358248206" sldId="257"/>
            <ac:spMk id="3" creationId="{1DB41B79-AE13-4F99-B358-66DA7DD5D10E}"/>
          </ac:spMkLst>
        </pc:spChg>
      </pc:sldChg>
      <pc:sldChg chg="modSp new mod">
        <pc:chgData name="Shruthii RG" userId="da4c1eca698f0853" providerId="LiveId" clId="{73671BF1-82FA-4AAE-9CF0-D39E02501281}" dt="2021-07-01T05:09:36.214" v="578" actId="20577"/>
        <pc:sldMkLst>
          <pc:docMk/>
          <pc:sldMk cId="4065350872" sldId="258"/>
        </pc:sldMkLst>
        <pc:spChg chg="mod">
          <ac:chgData name="Shruthii RG" userId="da4c1eca698f0853" providerId="LiveId" clId="{73671BF1-82FA-4AAE-9CF0-D39E02501281}" dt="2021-07-01T05:04:51.010" v="198" actId="20577"/>
          <ac:spMkLst>
            <pc:docMk/>
            <pc:sldMk cId="4065350872" sldId="258"/>
            <ac:spMk id="2" creationId="{FF78BD0A-26B8-4C7A-9565-8A2E2C612608}"/>
          </ac:spMkLst>
        </pc:spChg>
        <pc:spChg chg="mod">
          <ac:chgData name="Shruthii RG" userId="da4c1eca698f0853" providerId="LiveId" clId="{73671BF1-82FA-4AAE-9CF0-D39E02501281}" dt="2021-07-01T05:09:36.214" v="578" actId="20577"/>
          <ac:spMkLst>
            <pc:docMk/>
            <pc:sldMk cId="4065350872" sldId="258"/>
            <ac:spMk id="3" creationId="{2AEE7864-7958-4D98-AEAD-EC3018D59A70}"/>
          </ac:spMkLst>
        </pc:spChg>
      </pc:sldChg>
      <pc:sldChg chg="modSp new mod">
        <pc:chgData name="Shruthii RG" userId="da4c1eca698f0853" providerId="LiveId" clId="{73671BF1-82FA-4AAE-9CF0-D39E02501281}" dt="2021-07-01T05:11:08.730" v="616"/>
        <pc:sldMkLst>
          <pc:docMk/>
          <pc:sldMk cId="4039305792" sldId="259"/>
        </pc:sldMkLst>
        <pc:spChg chg="mod">
          <ac:chgData name="Shruthii RG" userId="da4c1eca698f0853" providerId="LiveId" clId="{73671BF1-82FA-4AAE-9CF0-D39E02501281}" dt="2021-07-01T05:09:47.610" v="598" actId="20577"/>
          <ac:spMkLst>
            <pc:docMk/>
            <pc:sldMk cId="4039305792" sldId="259"/>
            <ac:spMk id="2" creationId="{9E147A0B-F3A2-4654-BF0F-8011C92030DA}"/>
          </ac:spMkLst>
        </pc:spChg>
        <pc:spChg chg="mod">
          <ac:chgData name="Shruthii RG" userId="da4c1eca698f0853" providerId="LiveId" clId="{73671BF1-82FA-4AAE-9CF0-D39E02501281}" dt="2021-07-01T05:11:08.730" v="616"/>
          <ac:spMkLst>
            <pc:docMk/>
            <pc:sldMk cId="4039305792" sldId="259"/>
            <ac:spMk id="3" creationId="{3559D40E-0415-4705-A06C-1192F5037C0F}"/>
          </ac:spMkLst>
        </pc:spChg>
      </pc:sldChg>
      <pc:sldChg chg="modSp new mod">
        <pc:chgData name="Shruthii RG" userId="da4c1eca698f0853" providerId="LiveId" clId="{73671BF1-82FA-4AAE-9CF0-D39E02501281}" dt="2021-07-01T06:04:53.149" v="636" actId="20577"/>
        <pc:sldMkLst>
          <pc:docMk/>
          <pc:sldMk cId="3420425732" sldId="260"/>
        </pc:sldMkLst>
        <pc:spChg chg="mod">
          <ac:chgData name="Shruthii RG" userId="da4c1eca698f0853" providerId="LiveId" clId="{73671BF1-82FA-4AAE-9CF0-D39E02501281}" dt="2021-07-01T06:04:53.149" v="636" actId="20577"/>
          <ac:spMkLst>
            <pc:docMk/>
            <pc:sldMk cId="3420425732" sldId="260"/>
            <ac:spMk id="2" creationId="{2DA50EE0-259D-46AA-892F-C0CE612CA9A0}"/>
          </ac:spMkLst>
        </pc:spChg>
      </pc:sldChg>
      <pc:sldChg chg="new">
        <pc:chgData name="Shruthii RG" userId="da4c1eca698f0853" providerId="LiveId" clId="{73671BF1-82FA-4AAE-9CF0-D39E02501281}" dt="2021-07-01T05:22:46.590" v="629" actId="680"/>
        <pc:sldMkLst>
          <pc:docMk/>
          <pc:sldMk cId="3417530056" sldId="26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EE6C7-D1CC-4F5B-8B56-67306F305109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3A59DDA-5B20-4D0A-8EC8-D73F467CC966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2694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EE6C7-D1CC-4F5B-8B56-67306F305109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59DDA-5B20-4D0A-8EC8-D73F467CC966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4648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EE6C7-D1CC-4F5B-8B56-67306F305109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59DDA-5B20-4D0A-8EC8-D73F467CC966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140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EE6C7-D1CC-4F5B-8B56-67306F305109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59DDA-5B20-4D0A-8EC8-D73F467CC966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8573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EE6C7-D1CC-4F5B-8B56-67306F305109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59DDA-5B20-4D0A-8EC8-D73F467CC966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2880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EE6C7-D1CC-4F5B-8B56-67306F305109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59DDA-5B20-4D0A-8EC8-D73F467CC966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4317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EE6C7-D1CC-4F5B-8B56-67306F305109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59DDA-5B20-4D0A-8EC8-D73F467CC966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7481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EE6C7-D1CC-4F5B-8B56-67306F305109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59DDA-5B20-4D0A-8EC8-D73F467CC966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454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EE6C7-D1CC-4F5B-8B56-67306F305109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59DDA-5B20-4D0A-8EC8-D73F467CC9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2670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EE6C7-D1CC-4F5B-8B56-67306F305109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59DDA-5B20-4D0A-8EC8-D73F467CC966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3293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6BEE6C7-D1CC-4F5B-8B56-67306F305109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59DDA-5B20-4D0A-8EC8-D73F467CC966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0373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EE6C7-D1CC-4F5B-8B56-67306F305109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3A59DDA-5B20-4D0A-8EC8-D73F467CC966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4038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01F1E-974C-4FC9-A266-60AD28D368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Simulation of a static linker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49300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FD71F-845A-4542-8F44-D03A2DEF6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linking and what is a linker?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41B79-AE13-4F99-B358-66DA7DD5D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Linking is process of collecting and maintaining piece of code and data into a single file.</a:t>
            </a:r>
          </a:p>
          <a:p>
            <a:pPr marL="0" indent="0">
              <a:buNone/>
            </a:pPr>
            <a:r>
              <a:rPr lang="en-US" sz="2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Linker is a system software which helps to link a object modules of program into a single object file. Linker also link a particular module into system library. </a:t>
            </a:r>
            <a:br>
              <a:rPr lang="en-US" sz="2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Linker</a:t>
            </a:r>
            <a:r>
              <a:rPr lang="en-US" sz="2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takes object modules from assembler as input and forms an executable file as output for loader.</a:t>
            </a: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8248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D53E9-2B72-4C51-852A-E32D7A058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0240" y="393972"/>
            <a:ext cx="9603275" cy="1049235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5D3643-E1D6-4ABA-B73F-54B9B2746F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14088" y="1870279"/>
            <a:ext cx="5295084" cy="4241272"/>
          </a:xfrm>
        </p:spPr>
      </p:pic>
    </p:spTree>
    <p:extLst>
      <p:ext uri="{BB962C8B-B14F-4D97-AF65-F5344CB8AC3E}">
        <p14:creationId xmlns:p14="http://schemas.microsoft.com/office/powerpoint/2010/main" val="3831237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9B6F8-6227-4FBC-9513-EC71C886C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Linkers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CE407-773E-4E5D-B78B-578D20D57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There are 2 types of linkers: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800" dirty="0"/>
              <a:t>Static </a:t>
            </a:r>
            <a:r>
              <a:rPr lang="en-IN" sz="2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linker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2800" dirty="0">
                <a:solidFill>
                  <a:srgbClr val="000000"/>
                </a:solidFill>
                <a:latin typeface="Calibri" panose="020F0502020204030204" pitchFamily="34" charset="0"/>
              </a:rPr>
              <a:t>Dynamic </a:t>
            </a:r>
            <a:r>
              <a:rPr lang="en-IN" sz="2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linker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54262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8BD0A-26B8-4C7A-9565-8A2E2C612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Static linker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E7864-7958-4D98-AEAD-EC3018D59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Static linkers inputs a collection of relocatable object files and outputs a fully linked executable object file that can be used by a loader.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Static linking is performed during the compilation of source code.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Two main functions of static linker: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1.Symbol resolution-</a:t>
            </a:r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It associates each symbol reference with exactly one symbol definition.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2.Relocation-</a:t>
            </a:r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It relocate code and data section and modify symbol references to the relocated memory location.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5350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47A0B-F3A2-4654-BF0F-8011C9203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Dynamic linkers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9D40E-0415-4705-A06C-1192F5037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b="0" i="0" dirty="0">
                <a:effectLst/>
                <a:latin typeface="urw-din"/>
              </a:rPr>
              <a:t>Dynamic linking is performed during the run time. </a:t>
            </a:r>
            <a:endParaRPr lang="en-US" dirty="0">
              <a:latin typeface="urw-din"/>
            </a:endParaRPr>
          </a:p>
          <a:p>
            <a:pPr marL="0" indent="0">
              <a:buNone/>
            </a:pPr>
            <a:r>
              <a:rPr lang="en-US" b="0" i="0" dirty="0">
                <a:effectLst/>
                <a:latin typeface="urw-din"/>
              </a:rPr>
              <a:t>This linking is accomplished by placing the name of a shareable library in the executable image.</a:t>
            </a:r>
            <a:endParaRPr lang="en-US" dirty="0">
              <a:latin typeface="urw-din"/>
            </a:endParaRPr>
          </a:p>
          <a:p>
            <a:pPr marL="0" indent="0">
              <a:buNone/>
            </a:pPr>
            <a:r>
              <a:rPr lang="en-US" b="0" i="0" dirty="0">
                <a:effectLst/>
                <a:latin typeface="urw-din"/>
              </a:rPr>
              <a:t>Here we can perform code sharing. it means we are using a same object a number of times in the program. Instead of linking same object again and again into the library, each module share information of a object with other module having same object.</a:t>
            </a:r>
          </a:p>
          <a:p>
            <a:pPr marL="0" indent="0">
              <a:buNone/>
            </a:pPr>
            <a:r>
              <a:rPr lang="en-US" b="0" i="0" dirty="0">
                <a:effectLst/>
                <a:latin typeface="urw-din"/>
              </a:rPr>
              <a:t>In this linking we can also relocate the code for the smooth running of code but all the code is not relocatable. It fixes the address at run time.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9305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8FD34-2077-42EA-8B44-622D46BBF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Implementation &amp; Design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4ADFE-99AC-459E-A4A7-BCC24C3E5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Our project aims at simulating a static linker.</a:t>
            </a:r>
            <a:endParaRPr lang="en-US" b="0" dirty="0">
              <a:effectLst/>
              <a:latin typeface="Calibri" panose="020F050202020403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We have written this linker using Java. The linker takes in an input file consisting of various sections of a program, reads in all symbols, and creates a complete symbol table in memory in the first pass. In the second pass, it reads in section and relocation information, updates addresses, and writes out new file.</a:t>
            </a:r>
            <a:endParaRPr lang="en-US" b="0" dirty="0">
              <a:effectLst/>
              <a:latin typeface="Calibri" panose="020F050202020403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This new file will consist of the actual memory locations that are to be loaded by the loader.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7530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699</TotalTime>
  <Words>376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Gill Sans MT</vt:lpstr>
      <vt:lpstr>urw-din</vt:lpstr>
      <vt:lpstr>Gallery</vt:lpstr>
      <vt:lpstr>Simulation of a static linker</vt:lpstr>
      <vt:lpstr>What is linking and what is a linker?</vt:lpstr>
      <vt:lpstr>PowerPoint Presentation</vt:lpstr>
      <vt:lpstr>Types of Linkers</vt:lpstr>
      <vt:lpstr>Static linker</vt:lpstr>
      <vt:lpstr>Dynamic linkers</vt:lpstr>
      <vt:lpstr>Implementation &amp; Design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 of a static linker</dc:title>
  <dc:creator>Shruthii RG</dc:creator>
  <cp:lastModifiedBy>Rohan Dinesh</cp:lastModifiedBy>
  <cp:revision>15</cp:revision>
  <dcterms:created xsi:type="dcterms:W3CDTF">2021-07-01T05:01:29Z</dcterms:created>
  <dcterms:modified xsi:type="dcterms:W3CDTF">2021-07-28T14:28:41Z</dcterms:modified>
</cp:coreProperties>
</file>