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62"/>
  </p:notesMasterIdLst>
  <p:handoutMasterIdLst>
    <p:handoutMasterId r:id="rId63"/>
  </p:handoutMasterIdLst>
  <p:sldIdLst>
    <p:sldId id="322" r:id="rId2"/>
    <p:sldId id="256" r:id="rId3"/>
    <p:sldId id="438" r:id="rId4"/>
    <p:sldId id="310" r:id="rId5"/>
    <p:sldId id="439" r:id="rId6"/>
    <p:sldId id="385" r:id="rId7"/>
    <p:sldId id="422" r:id="rId8"/>
    <p:sldId id="420" r:id="rId9"/>
    <p:sldId id="421" r:id="rId10"/>
    <p:sldId id="376" r:id="rId11"/>
    <p:sldId id="377" r:id="rId12"/>
    <p:sldId id="378" r:id="rId13"/>
    <p:sldId id="387" r:id="rId14"/>
    <p:sldId id="425" r:id="rId15"/>
    <p:sldId id="423" r:id="rId16"/>
    <p:sldId id="424" r:id="rId17"/>
    <p:sldId id="388" r:id="rId18"/>
    <p:sldId id="440" r:id="rId19"/>
    <p:sldId id="389" r:id="rId20"/>
    <p:sldId id="426" r:id="rId21"/>
    <p:sldId id="390" r:id="rId22"/>
    <p:sldId id="391" r:id="rId23"/>
    <p:sldId id="392" r:id="rId24"/>
    <p:sldId id="393" r:id="rId25"/>
    <p:sldId id="441" r:id="rId26"/>
    <p:sldId id="394" r:id="rId27"/>
    <p:sldId id="396" r:id="rId28"/>
    <p:sldId id="395" r:id="rId29"/>
    <p:sldId id="427" r:id="rId30"/>
    <p:sldId id="397" r:id="rId31"/>
    <p:sldId id="428" r:id="rId32"/>
    <p:sldId id="399" r:id="rId33"/>
    <p:sldId id="400" r:id="rId34"/>
    <p:sldId id="401" r:id="rId35"/>
    <p:sldId id="402" r:id="rId36"/>
    <p:sldId id="403" r:id="rId37"/>
    <p:sldId id="429" r:id="rId38"/>
    <p:sldId id="406" r:id="rId39"/>
    <p:sldId id="407" r:id="rId40"/>
    <p:sldId id="405" r:id="rId41"/>
    <p:sldId id="410" r:id="rId42"/>
    <p:sldId id="409" r:id="rId43"/>
    <p:sldId id="411" r:id="rId44"/>
    <p:sldId id="415" r:id="rId45"/>
    <p:sldId id="412" r:id="rId46"/>
    <p:sldId id="413" r:id="rId47"/>
    <p:sldId id="414" r:id="rId48"/>
    <p:sldId id="430" r:id="rId49"/>
    <p:sldId id="416" r:id="rId50"/>
    <p:sldId id="419" r:id="rId51"/>
    <p:sldId id="431" r:id="rId52"/>
    <p:sldId id="417" r:id="rId53"/>
    <p:sldId id="418" r:id="rId54"/>
    <p:sldId id="432" r:id="rId55"/>
    <p:sldId id="433" r:id="rId56"/>
    <p:sldId id="434" r:id="rId57"/>
    <p:sldId id="435" r:id="rId58"/>
    <p:sldId id="436" r:id="rId59"/>
    <p:sldId id="437" r:id="rId60"/>
    <p:sldId id="323" r:id="rId6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848"/>
    <a:srgbClr val="800000"/>
    <a:srgbClr val="99000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5226" autoAdjust="0"/>
  </p:normalViewPr>
  <p:slideViewPr>
    <p:cSldViewPr>
      <p:cViewPr varScale="1">
        <p:scale>
          <a:sx n="79" d="100"/>
          <a:sy n="79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5:00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8867 7196 272 0,'0'0'6'0,"0"0"4"0,0 0 2 15,0 0 13-15,0 0-3 16,0 0-15-16,33 6-7 16,-23-1-2-16,2 0-54 15,-1-4-130-15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5:49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7BDF2BB-AA1A-420F-88F4-6CC6BF878D89}" emma:medium="tactile" emma:mode="ink">
          <msink:context xmlns:msink="http://schemas.microsoft.com/ink/2010/main" type="writingRegion" rotatedBoundingBox="2172,9459 3567,5832 6157,6828 4762,10455"/>
        </emma:interpretation>
      </emma:emma>
    </inkml:annotationXML>
    <inkml:traceGroup>
      <inkml:annotationXML>
        <emma:emma xmlns:emma="http://www.w3.org/2003/04/emma" version="1.0">
          <emma:interpretation id="{AB36CA69-CF38-48CE-9935-42E21161C2DD}" emma:medium="tactile" emma:mode="ink">
            <msink:context xmlns:msink="http://schemas.microsoft.com/ink/2010/main" type="paragraph" rotatedBoundingBox="2174,9455 3567,5832 5074,6412 3681,10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00735D-6DEE-4D8E-8970-183E573886D4}" emma:medium="tactile" emma:mode="ink">
              <msink:context xmlns:msink="http://schemas.microsoft.com/ink/2010/main" type="inkBullet" rotatedBoundingBox="2620,9627 2626,9611 2639,9617 2634,9632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2625 9617 130 0,'0'0'30'15,"0"0"-25"-15,0 0-4 16,0 0-1-16,0 0-89 16</inkml:trace>
      </inkml:traceGroup>
      <inkml:traceGroup>
        <inkml:annotationXML>
          <emma:emma xmlns:emma="http://www.w3.org/2003/04/emma" version="1.0">
            <emma:interpretation id="{0B2CE58F-8943-45BC-AEE9-26E6ED15FB8C}" emma:medium="tactile" emma:mode="ink">
              <msink:context xmlns:msink="http://schemas.microsoft.com/ink/2010/main" type="line" rotatedBoundingBox="2665,8177 3567,5832 5074,6412 4173,8757"/>
            </emma:interpretation>
          </emma:emma>
        </inkml:annotationXML>
        <inkml:traceGroup>
          <inkml:annotationXML>
            <emma:emma xmlns:emma="http://www.w3.org/2003/04/emma" version="1.0">
              <emma:interpretation id="{65C7990E-6568-4250-B1EC-B5FC5CCCF08F}" emma:medium="tactile" emma:mode="ink">
                <msink:context xmlns:msink="http://schemas.microsoft.com/ink/2010/main" type="inkWord" rotatedBoundingBox="4159,8751 4161,8744 4175,8750 4173,8757"/>
              </emma:interpretation>
            </emma:emma>
          </inkml:annotationXML>
          <inkml:trace contextRef="#ctx0" brushRef="#br0" timeOffset="2128.62">4176 8750 98 0,'0'0'45'0,"0"0"-41"15,0 0-3-15,0 0-1 16,0 0-2-16,0 0-13 16,-3 7-64-16</inkml:trace>
        </inkml:traceGroup>
        <inkml:traceGroup>
          <inkml:annotationXML>
            <emma:emma xmlns:emma="http://www.w3.org/2003/04/emma" version="1.0">
              <emma:interpretation id="{8B146A80-9201-4FEB-9CA7-D3FCD5C83A48}" emma:medium="tactile" emma:mode="ink">
                <msink:context xmlns:msink="http://schemas.microsoft.com/ink/2010/main" type="inkWord" rotatedBoundingBox="3065,7139 3144,6930 3641,7122 3562,7330"/>
              </emma:interpretation>
            </emma:emma>
          </inkml:annotationXML>
          <inkml:trace contextRef="#ctx0" brushRef="#br0" timeOffset="-8513.45">3065 7139 159 0,'0'0'53'16,"0"0"-53"-16,0 0 3 15,121-7 1-15,-59 4 1 16,17 1 0-16,17 2-5 15,10-1-2-15,7-3-38 16</inkml:trace>
        </inkml:traceGroup>
        <inkml:traceGroup>
          <inkml:annotationXML>
            <emma:emma xmlns:emma="http://www.w3.org/2003/04/emma" version="1.0">
              <emma:interpretation id="{314C9630-E727-48DC-9B19-40EA08BA9DE5}" emma:medium="tactile" emma:mode="ink">
                <msink:context xmlns:msink="http://schemas.microsoft.com/ink/2010/main" type="inkWord" rotatedBoundingBox="3911,6331 4034,6012 4718,6274 4595,6593">
                  <msink:destinationLink direction="with" ref="{9C456577-4651-454B-AB10-CFB711BE72FB}"/>
                  <msink:destinationLink direction="with" ref="{5F7FE345-9924-4625-9BEE-0606FCE525D4}"/>
                  <msink:destinationLink direction="with" ref="{26C7C592-9F11-4176-B491-445F9546448C}"/>
                </msink:context>
              </emma:interpretation>
            </emma:emma>
          </inkml:annotationXML>
          <inkml:trace contextRef="#ctx0" brushRef="#br0" timeOffset="36731.04">4006 6244 112 0,'0'0'33'16,"0"0"1"-16,0 0-10 0,0 0-1 15,0 0-15-15,0 0-8 16,58-15 0-16,-47 13-62 16</inkml:trace>
          <inkml:trace contextRef="#ctx0" brushRef="#br0" timeOffset="37031.77">4006 6244 102 0</inkml:trace>
          <inkml:trace contextRef="#ctx0" brushRef="#br0" timeOffset="37127.75">4006 6244 102 0,'-94'87'133'0,"94"-87"-114"0,0 0 25 0,9-3 10 0,13-8-20 15,5-2-13-15,3-3-9 16,4-3-6-16,-1 1-4 16,0-1-4-16,0-3-38 15,-9-6-190-15</inkml:trace>
          <inkml:trace contextRef="#ctx0" brushRef="#br0" timeOffset="61473.89">4257 6146 142 0,'0'0'58'15,"0"0"-44"-15,0 0 57 16,0 0-23-16,0 0-8 0,0 0 0 16,-9-4-2-16,7 3-13 15,2 1-1-15,-3 0-7 16,3 0-15-16,0 0-1 15,0 0-1-15,0 0-3 16,0-1-26-16,3-11-65 16,21-12-59-16</inkml:trace>
          <inkml:trace contextRef="#ctx0" brushRef="#br0" timeOffset="61878.73">4676 6307 412 0,'0'0'0'0,"0"0"-22"16,0 0 20-16,0 0-6 15,0 0-40-15,0 0-14 16,42-32-48-16</inkml:trace>
        </inkml:traceGroup>
      </inkml:traceGroup>
    </inkml:traceGroup>
    <inkml:traceGroup>
      <inkml:annotationXML>
        <emma:emma xmlns:emma="http://www.w3.org/2003/04/emma" version="1.0">
          <emma:interpretation id="{1645D065-33C7-47F8-8C08-FC6085C97C76}" emma:medium="tactile" emma:mode="ink">
            <msink:context xmlns:msink="http://schemas.microsoft.com/ink/2010/main" type="paragraph" rotatedBoundingBox="4555,10548 3756,8982 4122,8795 4921,10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A2F257-F2B7-4A9B-9ECD-A61F731990BD}" emma:medium="tactile" emma:mode="ink">
              <msink:context xmlns:msink="http://schemas.microsoft.com/ink/2010/main" type="inkBullet" rotatedBoundingBox="4749,10450 4744,10441 4766,10430 4770,10438"/>
            </emma:interpretation>
            <emma:one-of disjunction-type="recognition" id="oneOf1">
              <emma:interpretation id="interp1" emma:lang="" emma:confidence="0">
                <emma:literal>•</emma:literal>
              </emma:interpretation>
            </emma:one-of>
          </emma:emma>
        </inkml:annotationXML>
        <inkml:trace contextRef="#ctx0" brushRef="#br0" timeOffset="-187006.81">4749 10450 26 0,'0'0'117'15,"0"0"-66"-15,0 0-3 16,0 0-7-16,0 0 21 16,0 0 1-16,0-3-14 15,0 3-18-15,0 0-13 16,0 0-6-16,0 0-5 16,0 0-3-16,0 0 0 15,0 0 0-15,0 0 2 16,0 0 1-16,0 0 1 15,0 0-1-15,0 0 4 16,0 0-7-16,0 0 2 0,0 0-5 16,0 0 0-1,0 0 1-15,0 0 0 0,0 0-2 16,0 0 0-16,0 0 2 16,0 0-2-16,0 0 0 15,0 0 4-15,0 0-1 16,0 0-3-16,0 0-3 15,0 0 3-15,0 0 0 16,0 0 2-16,0 0-2 16,0 0 0-16,0 0 1 15,0 0-1-15,0 0 1 16,0-3-1-16,0 3 3 16,0 0-3-16,0 0 1 15,0-2-1-15,4 0 2 0,-4 2-1 16,0-1-1-1,0-1 1-15,0 2-1 0,0 0 0 16,0 0 0-16,0 0 0 16,0 0 0-16,0 0 0 15,0 0 0-15,0 0 0 16,0 0-6-16,0 0 4 16,0 0 1-16,0 0 0 15,0 0-3-15,0 0-1 16,0 0 4-16,0 0 1 15,0 0 2-15,0 0-2 16,0 0-1-16,0 0-6 16,0 0-2-16,0 0-6 0,0 0-2 15,0 0-7-15,0 0-4 16,3 0 7-16,-1 0 1 16,-1 0 2-16,1 0-15 15,-1 0 0-15,1 0-6 16,-1 0-6-16,2 0-25 15,-1 0-22-15</inkml:trace>
      </inkml:traceGroup>
      <inkml:traceGroup>
        <inkml:annotationXML>
          <emma:emma xmlns:emma="http://www.w3.org/2003/04/emma" version="1.0">
            <emma:interpretation id="{3184E8CB-239B-4121-AEC0-6DD27E7A9D24}" emma:medium="tactile" emma:mode="ink">
              <msink:context xmlns:msink="http://schemas.microsoft.com/ink/2010/main" type="line" rotatedBoundingBox="4155,9764 3756,8982 4122,8795 4521,9577"/>
            </emma:interpretation>
          </emma:emma>
        </inkml:annotationXML>
        <inkml:traceGroup>
          <inkml:annotationXML>
            <emma:emma xmlns:emma="http://www.w3.org/2003/04/emma" version="1.0">
              <emma:interpretation id="{0BE6B925-ADC2-487E-8393-77508AD194F8}" emma:medium="tactile" emma:mode="ink">
                <msink:context xmlns:msink="http://schemas.microsoft.com/ink/2010/main" type="inkWord" rotatedBoundingBox="4155,9764 4073,9604 4411,9432 4492,9591"/>
              </emma:interpretation>
            </emma:emma>
          </inkml:annotationXML>
          <inkml:trace contextRef="#ctx0" brushRef="#br0" timeOffset="189358.34">4100 9610 122 0,'0'0'19'16,"0"0"-11"-16,0 0 18 15,0 0-1-15,0 0-5 16,0 0 3-16,70-10-7 15,-61 5-5-15,-5 3-5 16,-4 2 1-16,0 0 1 16,0 0-7-16,-7 0 10 15,-11 0-15-15,-1 0 4 16,4 0-2-16,-3 7 2 16,6-5 0-16,3 3 2 0,2-5-1 15,4 0 0-15,3 0 0 16,0 0 2-16,0 0 4 15,0 0 1-15,0 0 3 16,0 0 1-16,10 0-9 16,-1-6-2-16,0 2-1 15,-3 0 2-15,-4 1-1 16,-2 3 5-16,0 0-6 16,0 0 0-16,0 0-6 15,-5 0-1-15,2 0-21 0,0 3-80 16</inkml:trace>
          <inkml:trace contextRef="#ctx0" brushRef="#br0" timeOffset="189940.87">4473 9583 68 0,'0'0'6'0,"0"0"32"16,0 0-17-16,0 0 0 16,0 0-1-16,0 0-11 15,0 0-8-15,0 0 0 16,0 0 2-16,0 0 5 0,0 0 2 15,0 0 3 1,0 0 2-16,-3 0-3 0,3 0-2 16,0 0-2-16,0 0-2 15,0 0-1-15,0 0-2 16,0 0-3-16,0 0 0 16,0 0 0-16,0 0 4 15,0 0 0-15,0 0-4 16,0 0 5-16,0 0-5 15,0 0-3-15,0 0 3 16,0 0 2-16,0 0-2 16,0 0-3-16,0 0-2 15,0 0-43-15,0 0-10 16,0 0-6-16,0 0-27 16</inkml:trace>
          <inkml:trace contextRef="#ctx0" brushRef="#br0" timeOffset="190004.86">4473 9583 72 0</inkml:trace>
          <inkml:trace contextRef="#ctx0" brushRef="#br0" timeOffset="190295.82">4473 9583 72 0,'-12'2'36'0,"12"-2"-9"0,0 0-9 0,0 0-1 15,0 0-1-15,0 0-7 16,0 0-2-16,0 0-1 16,0 0-3-16,0 0-2 15,0 0 0-15,0 0 0 16,0 0 0-16,0 0-1 15,0 0 0-15,0 0 2 0,0 0-2 16,0 0-1-16,0 0 1 16,0 0 0-16,0 0 0 15,0 0 0-15,0 0-1 16,0 0 1-16,3 0-3 16,-3 0-3-16,0 0-1 15,0 0 3-15,0 0 3 16,0 0-4-16,0 0 2 15,0 0-7-15,3 0-12 16,0 0 4-16,0 0-4 16,3 0-8-16,-5 0-8 15,-1 0 0-15</inkml:trace>
        </inkml:traceGroup>
        <inkml:traceGroup>
          <inkml:annotationXML>
            <emma:emma xmlns:emma="http://www.w3.org/2003/04/emma" version="1.0">
              <emma:interpretation id="{D3DC0153-380A-4961-AC26-0D6827AF98F0}" emma:medium="tactile" emma:mode="ink">
                <msink:context xmlns:msink="http://schemas.microsoft.com/ink/2010/main" type="inkWord" rotatedBoundingBox="4113,8810 4109,8802 4122,8795 4126,8803"/>
              </emma:interpretation>
            </emma:emma>
          </inkml:annotationXML>
          <inkml:trace contextRef="#ctx0" brushRef="#br0" timeOffset="174796.35">4124 8799 14 0,'0'0'32'0,"0"0"5"15,0 0-10-15,0 0-8 16,0 0-9-16,0 0-9 16,0 0-1-16,0 2-2 15,0-2-2-15,0 0-2 16,0 0-1-16,0 1-3 16,0-1-2-16,0 0 3 15,0 0 4-15,0 0 4 16,0 0 0-16,0 0 1 15,0 0-7-15,0 2-6 0,0-2 10 16,0 0-5-16,0 0-14 16,0 1 3-16,0-1 8 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1:26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878CF06-9259-4674-882A-872728451566}" emma:medium="tactile" emma:mode="ink">
          <msink:context xmlns:msink="http://schemas.microsoft.com/ink/2010/main" type="writingRegion" rotatedBoundingBox="6188,9160 6194,9160 6194,9175 6188,9175"/>
        </emma:interpretation>
      </emma:emma>
    </inkml:annotationXML>
    <inkml:traceGroup>
      <inkml:annotationXML>
        <emma:emma xmlns:emma="http://www.w3.org/2003/04/emma" version="1.0">
          <emma:interpretation id="{BDC0CB34-DB64-4E49-BF78-7192364C60CE}" emma:medium="tactile" emma:mode="ink">
            <msink:context xmlns:msink="http://schemas.microsoft.com/ink/2010/main" type="paragraph" rotatedBoundingBox="6188,9160 6194,9160 6194,9175 6188,9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AC8B22-5A43-4C2A-815F-32A9FDE30E65}" emma:medium="tactile" emma:mode="ink">
              <msink:context xmlns:msink="http://schemas.microsoft.com/ink/2010/main" type="line" rotatedBoundingBox="6188,9160 6194,9160 6194,9175 6188,9175"/>
            </emma:interpretation>
          </emma:emma>
        </inkml:annotationXML>
        <inkml:traceGroup>
          <inkml:annotationXML>
            <emma:emma xmlns:emma="http://www.w3.org/2003/04/emma" version="1.0">
              <emma:interpretation id="{D7668144-C760-4F72-B82D-666420315EAD}" emma:medium="tactile" emma:mode="ink">
                <msink:context xmlns:msink="http://schemas.microsoft.com/ink/2010/main" type="inkWord" rotatedBoundingBox="6188,9160 6194,9160 6194,9175 6188,9175"/>
              </emma:interpretation>
            </emma:emma>
          </inkml:annotationXML>
          <inkml:trace contextRef="#ctx0" brushRef="#br0">6188 9160 174 0,'0'0'5'16,"0"0"5"-16,0 0 19 15,0 0-6-15,0 0 4 16,0 0-2-16,0 0-5 15,3 0-20-15,0 0-6 16,-3 0-71-16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5:56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85195E1-A01E-47EB-A27A-9861B6915A13}" emma:medium="tactile" emma:mode="ink">
          <msink:context xmlns:msink="http://schemas.microsoft.com/ink/2010/main" type="writingRegion" rotatedBoundingBox="18100,5411 20288,5411 20288,6341 18100,6341"/>
        </emma:interpretation>
      </emma:emma>
    </inkml:annotationXML>
    <inkml:traceGroup>
      <inkml:annotationXML>
        <emma:emma xmlns:emma="http://www.w3.org/2003/04/emma" version="1.0">
          <emma:interpretation id="{A9A8F0A8-B324-4365-84FF-7E2B022FF84D}" emma:medium="tactile" emma:mode="ink">
            <msink:context xmlns:msink="http://schemas.microsoft.com/ink/2010/main" type="paragraph" rotatedBoundingBox="18100,5411 20288,5411 20288,6341 18100,6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EDB8A-F8FF-4E0F-9B4F-C88D53181B74}" emma:medium="tactile" emma:mode="ink">
              <msink:context xmlns:msink="http://schemas.microsoft.com/ink/2010/main" type="line" rotatedBoundingBox="18100,5411 20288,5411 20288,6341 18100,6341"/>
            </emma:interpretation>
          </emma:emma>
        </inkml:annotationXML>
        <inkml:traceGroup>
          <inkml:annotationXML>
            <emma:emma xmlns:emma="http://www.w3.org/2003/04/emma" version="1.0">
              <emma:interpretation id="{C52CE208-2A53-4873-A829-B33FF5AD2E3A}" emma:medium="tactile" emma:mode="ink">
                <msink:context xmlns:msink="http://schemas.microsoft.com/ink/2010/main" type="inkWord" rotatedBoundingBox="18100,6285 18567,6285 18567,6341 18100,6341"/>
              </emma:interpretation>
            </emma:emma>
          </inkml:annotationXML>
          <inkml:trace contextRef="#ctx0" brushRef="#br0">18100 6341 462 0,'136'-17'0'0,"31"0"-111"15,-3-5-17 1</inkml:trace>
        </inkml:traceGroup>
        <inkml:traceGroup>
          <inkml:annotationXML>
            <emma:emma xmlns:emma="http://www.w3.org/2003/04/emma" version="1.0">
              <emma:interpretation id="{DA6DE75A-4D62-4104-B9A8-1BF8B18D00E6}" emma:medium="tactile" emma:mode="ink">
                <msink:context xmlns:msink="http://schemas.microsoft.com/ink/2010/main" type="inkWord" rotatedBoundingBox="20282,5411 20288,5411 20288,5426 20282,5426"/>
              </emma:interpretation>
            </emma:emma>
          </inkml:annotationXML>
          <inkml:trace contextRef="#ctx0" brushRef="#br0" timeOffset="-165466.73">20282 5411 87 0,'0'0'4'0,"0"0"-1"15,0 0 1-15,0 0-1 0,0 0-1 16,0 0-2 0,6 0-37-16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9:14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2804AA0-265B-4C9F-99CF-22CCC80DD413}" emma:medium="tactile" emma:mode="ink">
          <msink:context xmlns:msink="http://schemas.microsoft.com/ink/2010/main" type="writingRegion" rotatedBoundingBox="8100,11964 9444,11964 9444,12143 8100,12143"/>
        </emma:interpretation>
      </emma:emma>
    </inkml:annotationXML>
    <inkml:traceGroup>
      <inkml:annotationXML>
        <emma:emma xmlns:emma="http://www.w3.org/2003/04/emma" version="1.0">
          <emma:interpretation id="{29968510-E093-45E9-A373-5C580A751717}" emma:medium="tactile" emma:mode="ink">
            <msink:context xmlns:msink="http://schemas.microsoft.com/ink/2010/main" type="paragraph" rotatedBoundingBox="8100,11964 9444,11964 9444,12143 8100,12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C7FD71-4608-47E7-9D62-3EC2D68D29D4}" emma:medium="tactile" emma:mode="ink">
              <msink:context xmlns:msink="http://schemas.microsoft.com/ink/2010/main" type="line" rotatedBoundingBox="8100,11964 9444,11964 9444,12143 8100,12143"/>
            </emma:interpretation>
          </emma:emma>
        </inkml:annotationXML>
        <inkml:traceGroup>
          <inkml:annotationXML>
            <emma:emma xmlns:emma="http://www.w3.org/2003/04/emma" version="1.0">
              <emma:interpretation id="{F84C68EA-AD6B-4589-B0E5-E9052F6D8EE4}" emma:medium="tactile" emma:mode="ink">
                <msink:context xmlns:msink="http://schemas.microsoft.com/ink/2010/main" type="inkWord" rotatedBoundingBox="8100,11964 8166,11964 8166,12005 8100,12005"/>
              </emma:interpretation>
            </emma:emma>
          </inkml:annotationXML>
          <inkml:trace contextRef="#ctx0" brushRef="#br0">8136 11964 263 0,'0'0'25'0,"0"0"33"15,0 0 48-15,0 0-55 16,0 0-25-16,0 0-8 16,-36 9-13-16,36-9-5 15,0 0-29-15,2 0-102 16,5 0-15-16</inkml:trace>
          <inkml:trace contextRef="#ctx0" brushRef="#br0" timeOffset="255.39">8136 11964 167 0</inkml:trace>
          <inkml:trace contextRef="#ctx0" brushRef="#br0" timeOffset="491.88">8136 11964 167 0,'11'34'9'0,"-11"-34"-1"0,0 0-3 0,1 0-5 16,1 0-2-16,2 2-27 15,-3-2 17-15,2 0 7 16,-1 0 2-16,-2 0-1 16,0 0 3-16,0 0 1 15,0 0 3-15,0 1 2 16,0-1 0-16,0 0 3 16,0 2-3-16,0-2-2 15,0 2 2-15,0-2-2 16,0 0 0-16,0 0 4 15,0 0 2-15,0 0-4 0,0 0-2 16,0 0-2-16,0 0 0 16,0 0-1-16,0 0-3 15,3 0-23-15,0 0-26 16</inkml:trace>
        </inkml:traceGroup>
        <inkml:traceGroup>
          <inkml:annotationXML>
            <emma:emma xmlns:emma="http://www.w3.org/2003/04/emma" version="1.0">
              <emma:interpretation id="{80766506-D692-4E34-AF1B-1FA7723CD75B}" emma:medium="tactile" emma:mode="ink">
                <msink:context xmlns:msink="http://schemas.microsoft.com/ink/2010/main" type="inkWord" rotatedBoundingBox="9249,12126 9444,12126 9444,12143 9249,12143"/>
              </emma:interpretation>
            </emma:emma>
          </inkml:annotationXML>
          <inkml:trace contextRef="#ctx0" brushRef="#br0" timeOffset="4448.87">9250 12138 60 0,'0'0'31'0,"0"0"-11"16,0 0 6-16,0 0-3 0,0 0 0 15,0 0-4-15,0 0-6 16,0 0-5-16,0 0-2 15,0 0 0-15,0 0 6 16,0 0 0-16,0 0-1 16,0 0 6-16,0 0-7 15,0 0 5-15,0 0-1 16,0 0 2-16,0 0-6 16,0 0-4-16,0 2 0 15,0-2 0-15,0 0 3 0,0 0-6 16,0 0 4-1,0 0-5-15,0 0 1 0,0 1 3 16,0-1 3-16,0 0-4 16,0 0 4-16,0 0 2 15,0 0 3-15,0 0-9 16,0 0 5-16,0 0 3 16,0 0-2-16,0 0-1 15,0 0-1-15,0 0-2 16,0 0 1-16,0 0-3 15,0 0 1-15,-1 0 0 16,1 0-1-16,0 0-4 16,0 2 4-16,0-2 1 15,0 0-1-15,0 0-1 16,0 0 2-16,0 0-5 0,0 0 0 16,0 0 0-16,0 0 0 15,0 0-1-15,0 0 1 16,0 0-1-16,0 0-13 15,0 0-81-15,0 0-69 16</inkml:trace>
          <inkml:trace contextRef="#ctx0" brushRef="#br0" timeOffset="5789.04">9444 12140 111 0,'0'0'49'0,"0"0"3"16,0 0 9-16,0 0-17 15,0 0-5-15,0 0-3 16,-1 0-17-16,1 0-5 16,0 0-1-16,0 0-2 15,0 0-3-15,0 0 3 0,0 0 5 16,0 1 3-16,0-1-1 16,0 0 0-16,0 0-5 15,0 0-1-15,0 0-2 16,0 0 0-16,0 0-4 15,-2 0-5-15,2 0 0 16,0 0 1-16,0 0-2 16,0 0 0-16,0 0 0 15,0 0 1-15,0 0 4 16,0 0-4-16,0 0-1 16,0 0 0-16,0 0 1 15,0 0-1-15,0 0 5 16,0 0-3-16,0 0-2 15,0 0 5-15,0 0-5 0,0 0 6 16,0 0-3 0,0 0-1-16,0 0 0 0,0 0-1 15,0 0-1-15,0 0 4 16,0 0-3-16,0 0-1 16,0 0-1-16,0 0-4 15,0 0-79-15,-12-15-238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7:14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0CC4F2C-1EDE-49AA-A5F7-40382A6C0A69}" emma:medium="tactile" emma:mode="ink">
          <msink:context xmlns:msink="http://schemas.microsoft.com/ink/2010/main" type="writingRegion" rotatedBoundingBox="12756,10325 13336,10325 13336,13968 12756,13968"/>
        </emma:interpretation>
      </emma:emma>
    </inkml:annotationXML>
    <inkml:traceGroup>
      <inkml:annotationXML>
        <emma:emma xmlns:emma="http://www.w3.org/2003/04/emma" version="1.0">
          <emma:interpretation id="{94D61655-23FF-4CEF-9E44-528921F0F5CD}" emma:medium="tactile" emma:mode="ink">
            <msink:context xmlns:msink="http://schemas.microsoft.com/ink/2010/main" type="paragraph" rotatedBoundingBox="12756,10325 13336,10325 13336,13968 12756,13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A94742-C847-40E3-9598-682FCF1648CF}" emma:medium="tactile" emma:mode="ink">
              <msink:context xmlns:msink="http://schemas.microsoft.com/ink/2010/main" type="line" rotatedBoundingBox="12756,10325 13336,10325 13336,13968 12756,13968"/>
            </emma:interpretation>
          </emma:emma>
        </inkml:annotationXML>
        <inkml:traceGroup>
          <inkml:annotationXML>
            <emma:emma xmlns:emma="http://www.w3.org/2003/04/emma" version="1.0">
              <emma:interpretation id="{4852B243-119C-4B58-8250-EAA6C7E17844}" emma:medium="tactile" emma:mode="ink">
                <msink:context xmlns:msink="http://schemas.microsoft.com/ink/2010/main" type="inkWord" rotatedBoundingBox="12756,13827 12961,13827 12961,13968 12756,13968"/>
              </emma:interpretation>
            </emma:emma>
          </inkml:annotationXML>
          <inkml:trace contextRef="#ctx0" brushRef="#br0">12756 13900 157 0,'0'0'1'16,"0"0"6"0,0 0 7-16,0 0 4 0,0 0-6 15,0 0 11-15,0 0-15 16,0 0-6-16,0 0-1 15,0 0 0-15,0 0-1 16,0 0 1-16,0 0 1 16,6 0 8-16,10-8 16 15,8-4 0-15,4-2-14 16,0-1-8-16,2 3-4 16,-3 3 0-16,-3 6 0 15,-6 3-38-15,-14 0-44 16,-4 5-112-16</inkml:trace>
          <inkml:trace contextRef="#ctx0" brushRef="#br0" timeOffset="157.51">12854 13953 81 0,'0'0'0'15</inkml:trace>
        </inkml:traceGroup>
        <inkml:traceGroup>
          <inkml:annotationXML>
            <emma:emma xmlns:emma="http://www.w3.org/2003/04/emma" version="1.0">
              <emma:interpretation id="{C1C2BC84-92FB-4EC1-8959-E701FC132D9D}" emma:medium="tactile" emma:mode="ink">
                <msink:context xmlns:msink="http://schemas.microsoft.com/ink/2010/main" type="inkWord" rotatedBoundingBox="13154,10325 13336,10325 13336,10330 13154,10330"/>
              </emma:interpretation>
            </emma:emma>
          </inkml:annotationXML>
          <inkml:trace contextRef="#ctx0" brushRef="#br0" timeOffset="102596.72">13154 10325 127 0,'0'0'6'0,"0"0"-1"15,0 0 8-15,83 0 2 16,-60 0 5-16,-5 0 3 16,-5 0-1-16,-1 0-4 15,-6 0-6-15,-2 0-6 16,-4 0 0-16,0 0 6 15,0 0 13-15,0 0-4 16,0 0-4-16,0 0-2 16,0 0-5-16,0 0-6 15,0 0-3-15,0 0 0 16,0 0 0-16,0 0-1 0,0 0 0 16,2 0-2-16,1 0 0 15,4 5-15-15,4-5-80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8:0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1CA3F22-73A0-40D3-B3AC-B4D4CF904D78}" emma:medium="tactile" emma:mode="ink">
          <msink:context xmlns:msink="http://schemas.microsoft.com/ink/2010/main" type="writingRegion" rotatedBoundingBox="20734,7813 20771,7813 20771,7857 20734,7857"/>
        </emma:interpretation>
      </emma:emma>
    </inkml:annotationXML>
    <inkml:traceGroup>
      <inkml:annotationXML>
        <emma:emma xmlns:emma="http://www.w3.org/2003/04/emma" version="1.0">
          <emma:interpretation id="{A09A3CEC-D573-4B2E-B344-C951BFE2D28B}" emma:medium="tactile" emma:mode="ink">
            <msink:context xmlns:msink="http://schemas.microsoft.com/ink/2010/main" type="paragraph" rotatedBoundingBox="20734,7813 20771,7813 20771,7857 20734,7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05164F-1A71-4F0C-8F87-4557CFF60E01}" emma:medium="tactile" emma:mode="ink">
              <msink:context xmlns:msink="http://schemas.microsoft.com/ink/2010/main" type="line" rotatedBoundingBox="20734,7813 20771,7813 20771,7857 20734,7857"/>
            </emma:interpretation>
          </emma:emma>
        </inkml:annotationXML>
        <inkml:traceGroup>
          <inkml:annotationXML>
            <emma:emma xmlns:emma="http://www.w3.org/2003/04/emma" version="1.0">
              <emma:interpretation id="{830BF22F-298C-416B-ABE2-3EFA4FD89ECC}" emma:medium="tactile" emma:mode="ink">
                <msink:context xmlns:msink="http://schemas.microsoft.com/ink/2010/main" type="inkWord" rotatedBoundingBox="20734,7813 20771,7813 20771,7857 20734,7857"/>
              </emma:interpretation>
            </emma:emma>
          </inkml:annotationXML>
          <inkml:trace contextRef="#ctx0" brushRef="#br0">20771 7857 7 0,'0'0'20'0,"0"0"-7"15,0 0-7-15,0 0 14 16,0 0-1-16,0 0-10 16,0 0 4-16,-13-10-4 15,11 10 1-15,1-3 4 16,1 3-7-16,0-1-2 15,0-1-1-15,0 2-1 16,0-1 0-16,-2 0 0 16,2 1 1-16,0-3 0 0,-1 0 1 15,-1 3 1 1,1-2-1-16,-3 2 2 0,4 0 0 16,0 0-3-16,0 0 0 15,-2 0-2-15,2-1 0 16,0 1 0-16,-1 0-1 15,1 0 1-15,0 0 1 16,0-1 1-16,0 1 0 16,0-2-1-16,-2 2 0 15,2 0-1-15,-1 0 2 16,-1 0 0-16,1-3-1 16,1 3-2-16,0 0 1 15,0 0-2-15,0 0 1 16,-2 0-1-16,2 0 0 15,0 0-1-15,0 0 1 0,0 0-2 16,0-3-46-16,0-5-63 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8:03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91EA5F0-D6FC-4A71-8B82-A3BDAC6F87DF}" emma:medium="tactile" emma:mode="ink">
          <msink:context xmlns:msink="http://schemas.microsoft.com/ink/2010/main" type="writingRegion" rotatedBoundingBox="17460,10790 17475,10790 17475,10805 17460,10805"/>
        </emma:interpretation>
      </emma:emma>
    </inkml:annotationXML>
    <inkml:traceGroup>
      <inkml:annotationXML>
        <emma:emma xmlns:emma="http://www.w3.org/2003/04/emma" version="1.0">
          <emma:interpretation id="{D2D74DE6-9581-4AC3-8C4C-462753CA6269}" emma:medium="tactile" emma:mode="ink">
            <msink:context xmlns:msink="http://schemas.microsoft.com/ink/2010/main" type="paragraph" rotatedBoundingBox="17460,10790 17475,10790 17475,10805 17460,10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4E695-3C03-46E1-B8C5-703BC3DF74A7}" emma:medium="tactile" emma:mode="ink">
              <msink:context xmlns:msink="http://schemas.microsoft.com/ink/2010/main" type="line" rotatedBoundingBox="17460,10790 17475,10790 17475,10805 17460,10805"/>
            </emma:interpretation>
          </emma:emma>
        </inkml:annotationXML>
        <inkml:traceGroup>
          <inkml:annotationXML>
            <emma:emma xmlns:emma="http://www.w3.org/2003/04/emma" version="1.0">
              <emma:interpretation id="{C94BF073-FEBE-4B06-BF5F-BB82A234A090}" emma:medium="tactile" emma:mode="ink">
                <msink:context xmlns:msink="http://schemas.microsoft.com/ink/2010/main" type="inkWord" rotatedBoundingBox="17460,10790 17475,10790 17475,10805 17460,10805"/>
              </emma:interpretation>
            </emma:emma>
          </inkml:annotationXML>
          <inkml:trace contextRef="#ctx0" brushRef="#br0">17460 10790 179 0,'0'0'0'0,"0"0"-19"15,0 0 15-15,0 0 4 0,0 0-5 16,0 0-57-16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6:24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9E91AF2-1393-41C6-B024-C7C03DEEBA04}" emma:medium="tactile" emma:mode="ink">
          <msink:context xmlns:msink="http://schemas.microsoft.com/ink/2010/main" type="writingRegion" rotatedBoundingBox="31272,7288 31287,7288 31287,7303 31272,7303"/>
        </emma:interpretation>
      </emma:emma>
    </inkml:annotationXML>
    <inkml:traceGroup>
      <inkml:annotationXML>
        <emma:emma xmlns:emma="http://www.w3.org/2003/04/emma" version="1.0">
          <emma:interpretation id="{8AA8CF9D-9A1B-4C09-85C5-6020800DD8A7}" emma:medium="tactile" emma:mode="ink">
            <msink:context xmlns:msink="http://schemas.microsoft.com/ink/2010/main" type="paragraph" rotatedBoundingBox="31272,7288 31287,7288 31287,7303 31272,7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F3BE22-105E-4CA1-8660-39335A31B7A6}" emma:medium="tactile" emma:mode="ink">
              <msink:context xmlns:msink="http://schemas.microsoft.com/ink/2010/main" type="line" rotatedBoundingBox="31272,7288 31287,7288 31287,7303 31272,7303"/>
            </emma:interpretation>
          </emma:emma>
        </inkml:annotationXML>
        <inkml:traceGroup>
          <inkml:annotationXML>
            <emma:emma xmlns:emma="http://www.w3.org/2003/04/emma" version="1.0">
              <emma:interpretation id="{DA459E4B-13C5-4006-A6BF-87645D63C73D}" emma:medium="tactile" emma:mode="ink">
                <msink:context xmlns:msink="http://schemas.microsoft.com/ink/2010/main" type="inkWord" rotatedBoundingBox="31272,7288 31287,7288 31287,7303 31272,7303"/>
              </emma:interpretation>
            </emma:emma>
          </inkml:annotationXML>
          <inkml:trace contextRef="#ctx0" brushRef="#br0">31272 7288 221 0,'0'0'0'0,"0"0"-48"0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9:34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14A1B25-DC4D-4C16-8A86-BF80ECB54946}" emma:medium="tactile" emma:mode="ink">
          <msink:context xmlns:msink="http://schemas.microsoft.com/ink/2010/main" type="writingRegion" rotatedBoundingBox="9025,15507 9073,15507 9073,15511 9025,15511"/>
        </emma:interpretation>
      </emma:emma>
    </inkml:annotationXML>
    <inkml:traceGroup>
      <inkml:annotationXML>
        <emma:emma xmlns:emma="http://www.w3.org/2003/04/emma" version="1.0">
          <emma:interpretation id="{2892B1EE-8026-4CBE-A7A5-F9AB252447D8}" emma:medium="tactile" emma:mode="ink">
            <msink:context xmlns:msink="http://schemas.microsoft.com/ink/2010/main" type="paragraph" rotatedBoundingBox="9025,15507 9073,15507 9073,15511 9025,15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692A91-8724-40F5-BF55-06356BC7BF35}" emma:medium="tactile" emma:mode="ink">
              <msink:context xmlns:msink="http://schemas.microsoft.com/ink/2010/main" type="line" rotatedBoundingBox="9025,15507 9073,15507 9073,15511 9025,15511"/>
            </emma:interpretation>
          </emma:emma>
        </inkml:annotationXML>
        <inkml:traceGroup>
          <inkml:annotationXML>
            <emma:emma xmlns:emma="http://www.w3.org/2003/04/emma" version="1.0">
              <emma:interpretation id="{9DB61753-5653-447D-93B7-749F3E6A11A4}" emma:medium="tactile" emma:mode="ink">
                <msink:context xmlns:msink="http://schemas.microsoft.com/ink/2010/main" type="inkWord" rotatedBoundingBox="9025,15507 9073,15507 9073,15511 9025,15511"/>
              </emma:interpretation>
            </emma:emma>
          </inkml:annotationXML>
          <inkml:trace contextRef="#ctx0" brushRef="#br0">9025 15507 99 0,'0'0'30'0,"0"0"-10"15,0 0 21-15,0 0-11 16,0 0-5-16,0 0 0 15,3 0-2-15,-3 0-4 16,4 1-13-16,1-1-5 16,4 3-1-16,2-3-24 15,5 0-89-15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4:49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EE1179F-B98F-4996-81C6-AFB9CB9EAAEF}" emma:medium="tactile" emma:mode="ink">
          <msink:context xmlns:msink="http://schemas.microsoft.com/ink/2010/main" type="writingRegion" rotatedBoundingBox="15526,16997 15541,16997 15541,17012 15526,17012"/>
        </emma:interpretation>
      </emma:emma>
    </inkml:annotationXML>
    <inkml:traceGroup>
      <inkml:annotationXML>
        <emma:emma xmlns:emma="http://www.w3.org/2003/04/emma" version="1.0">
          <emma:interpretation id="{B9A37325-7E4B-4AA9-B606-42B4F86958DE}" emma:medium="tactile" emma:mode="ink">
            <msink:context xmlns:msink="http://schemas.microsoft.com/ink/2010/main" type="paragraph" rotatedBoundingBox="15526,16997 15541,16997 15541,17012 15526,17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8F43BD-410A-4623-8084-427F359DFD43}" emma:medium="tactile" emma:mode="ink">
              <msink:context xmlns:msink="http://schemas.microsoft.com/ink/2010/main" type="line" rotatedBoundingBox="15526,16997 15541,16997 15541,17012 15526,17012"/>
            </emma:interpretation>
          </emma:emma>
        </inkml:annotationXML>
        <inkml:traceGroup>
          <inkml:annotationXML>
            <emma:emma xmlns:emma="http://www.w3.org/2003/04/emma" version="1.0">
              <emma:interpretation id="{FB112A41-F6A4-4EF9-AE58-A94AAC0DBA55}" emma:medium="tactile" emma:mode="ink">
                <msink:context xmlns:msink="http://schemas.microsoft.com/ink/2010/main" type="inkWord" rotatedBoundingBox="15526,16997 15541,16997 15541,17012 15526,17012"/>
              </emma:interpretation>
            </emma:emma>
          </inkml:annotationXML>
          <inkml:trace contextRef="#ctx0" brushRef="#br0">15526 16997 375 0,'0'0'78'0,"0"0"-62"15,0 0-16-15,0 0-29 16,0 0-98-16,0 0-139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2:2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6188307-DDD6-4142-96A3-4005CC0FF3CD}" emma:medium="tactile" emma:mode="ink">
          <msink:context xmlns:msink="http://schemas.microsoft.com/ink/2010/main" type="writingRegion" rotatedBoundingBox="8676,7294 21762,7294 21762,13423 8676,13423"/>
        </emma:interpretation>
      </emma:emma>
    </inkml:annotationXML>
    <inkml:traceGroup>
      <inkml:annotationXML>
        <emma:emma xmlns:emma="http://www.w3.org/2003/04/emma" version="1.0">
          <emma:interpretation id="{069ED13F-C9E1-4A41-A723-D433A5FE3F65}" emma:medium="tactile" emma:mode="ink">
            <msink:context xmlns:msink="http://schemas.microsoft.com/ink/2010/main" type="paragraph" rotatedBoundingBox="8676,7294 21762,7294 21762,13423 8676,13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E6CA2-FA9D-4874-B9FC-4147137E4D48}" emma:medium="tactile" emma:mode="ink">
              <msink:context xmlns:msink="http://schemas.microsoft.com/ink/2010/main" type="line" rotatedBoundingBox="8676,7294 21762,7294 21762,13423 8676,13423"/>
            </emma:interpretation>
          </emma:emma>
        </inkml:annotationXML>
        <inkml:traceGroup>
          <inkml:annotationXML>
            <emma:emma xmlns:emma="http://www.w3.org/2003/04/emma" version="1.0">
              <emma:interpretation id="{63DA24F3-9F23-4873-9961-DB7119691289}" emma:medium="tactile" emma:mode="ink">
                <msink:context xmlns:msink="http://schemas.microsoft.com/ink/2010/main" type="inkWord" rotatedBoundingBox="21747,7294 21762,7294 21762,7309 21747,7309"/>
              </emma:interpretation>
              <emma:one-of disjunction-type="recognition" id="oneOf0">
                <emma:interpretation id="interp0" emma:lang="" emma:confidence="0">
                  <emma:literal>;</emma:literal>
                </emma:interpretation>
                <emma:interpretation id="interp1" emma:lang="" emma:confidence="0">
                  <emma:literal>: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+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>21747 7294 282 0,'0'0'0'0,"0"0"-33"15</inkml:trace>
          <inkml:trace contextRef="#ctx0" brushRef="#br0" timeOffset="71371.15">8676 13408 151 0,'0'0'23'0,"0"0"-18"0,0 0 13 16,0 0-7-16,0 0-11 16,0 0-36-16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9:1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CD4922C-B3A9-4CBC-86A0-F9E90CF35F57}" emma:medium="tactile" emma:mode="ink">
          <msink:context xmlns:msink="http://schemas.microsoft.com/ink/2010/main" type="writingRegion" rotatedBoundingBox="21603,15768 25064,15768 25064,17256 21603,17256"/>
        </emma:interpretation>
      </emma:emma>
    </inkml:annotationXML>
    <inkml:traceGroup>
      <inkml:annotationXML>
        <emma:emma xmlns:emma="http://www.w3.org/2003/04/emma" version="1.0">
          <emma:interpretation id="{3B2C6D00-6F8F-47C8-BFA4-C42339634D26}" emma:medium="tactile" emma:mode="ink">
            <msink:context xmlns:msink="http://schemas.microsoft.com/ink/2010/main" type="paragraph" rotatedBoundingBox="21603,15768 25064,15768 25064,17256 21603,17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D5E272-93BE-4F91-8B53-35FA031F398A}" emma:medium="tactile" emma:mode="ink">
              <msink:context xmlns:msink="http://schemas.microsoft.com/ink/2010/main" type="line" rotatedBoundingBox="21603,15768 25064,15768 25064,17256 21603,17256"/>
            </emma:interpretation>
          </emma:emma>
        </inkml:annotationXML>
        <inkml:traceGroup>
          <inkml:annotationXML>
            <emma:emma xmlns:emma="http://www.w3.org/2003/04/emma" version="1.0">
              <emma:interpretation id="{82395B9B-840E-40ED-AE29-E8FA4674655E}" emma:medium="tactile" emma:mode="ink">
                <msink:context xmlns:msink="http://schemas.microsoft.com/ink/2010/main" type="inkWord" rotatedBoundingBox="21603,15768 21642,15768 21642,15813 21603,15813"/>
              </emma:interpretation>
            </emma:emma>
          </inkml:annotationXML>
          <inkml:trace contextRef="#ctx0" brushRef="#br0">21642 15768 101 0,'0'0'76'15,"0"0"-71"-15,0 0-2 16,0 0 1-16,0 0-1 15,0 0-1-15,0 0 0 16,-39 32 1-16,39-28-2 16,2 0 0-16,4-1-2 15,0-1-21-15,2-2-79 16</inkml:trace>
        </inkml:traceGroup>
        <inkml:traceGroup>
          <inkml:annotationXML>
            <emma:emma xmlns:emma="http://www.w3.org/2003/04/emma" version="1.0">
              <emma:interpretation id="{CC92D583-B1EF-4E2F-9C8C-AD135E4A8F49}" emma:medium="tactile" emma:mode="ink">
                <msink:context xmlns:msink="http://schemas.microsoft.com/ink/2010/main" type="inkWord" rotatedBoundingBox="25049,17241 25064,17241 25064,17256 25049,17256"/>
              </emma:interpretation>
            </emma:emma>
          </inkml:annotationXML>
          <inkml:trace contextRef="#ctx0" brushRef="#br0" timeOffset="132962.86">25049 17241 140 0,'0'0'0'16,"0"0"-11"-16,0 0-42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9:01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A1FD6E5-7F41-49CD-90E1-62D4B91F0B42}" emma:medium="tactile" emma:mode="ink">
          <msink:context xmlns:msink="http://schemas.microsoft.com/ink/2010/main" type="writingRegion" rotatedBoundingBox="12049,7086 19304,7086 19304,7170 12049,7170"/>
        </emma:interpretation>
      </emma:emma>
    </inkml:annotationXML>
    <inkml:traceGroup>
      <inkml:annotationXML>
        <emma:emma xmlns:emma="http://www.w3.org/2003/04/emma" version="1.0">
          <emma:interpretation id="{40A0CFCD-76FC-4C52-89F3-F61F5DCAB407}" emma:medium="tactile" emma:mode="ink">
            <msink:context xmlns:msink="http://schemas.microsoft.com/ink/2010/main" type="paragraph" rotatedBoundingBox="12049,7086 19304,7086 19304,7170 12049,7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0FECEC-4E57-4D36-A175-AC8BC484DC5E}" emma:medium="tactile" emma:mode="ink">
              <msink:context xmlns:msink="http://schemas.microsoft.com/ink/2010/main" type="line" rotatedBoundingBox="12049,7086 19304,7086 19304,7170 12049,7170"/>
            </emma:interpretation>
          </emma:emma>
        </inkml:annotationXML>
        <inkml:traceGroup>
          <inkml:annotationXML>
            <emma:emma xmlns:emma="http://www.w3.org/2003/04/emma" version="1.0">
              <emma:interpretation id="{AEA3BD6B-DC3D-4F89-AF52-745CD7A17DBD}" emma:medium="tactile" emma:mode="ink">
                <msink:context xmlns:msink="http://schemas.microsoft.com/ink/2010/main" type="inkWord" rotatedBoundingBox="12049,7086 12064,7086 12064,7101 12049,7101"/>
              </emma:interpretation>
            </emma:emma>
          </inkml:annotationXML>
          <inkml:trace contextRef="#ctx0" brushRef="#br0">12049 7086 123 0,'0'0'0'16,"0"0"-57"-16</inkml:trace>
        </inkml:traceGroup>
        <inkml:traceGroup>
          <inkml:annotationXML>
            <emma:emma xmlns:emma="http://www.w3.org/2003/04/emma" version="1.0">
              <emma:interpretation id="{0F398261-AA67-4B54-BBB3-4BD0051FEBC0}" emma:medium="tactile" emma:mode="ink">
                <msink:context xmlns:msink="http://schemas.microsoft.com/ink/2010/main" type="inkWord" rotatedBoundingBox="19247,7148 19304,7148 19304,7170 19247,7170"/>
              </emma:interpretation>
            </emma:emma>
          </inkml:annotationXML>
          <inkml:trace contextRef="#ctx0" brushRef="#br0" timeOffset="62770.6">19304 7156 20 0,'0'0'27'0,"0"0"-18"15,0 0 2-15,0 0 1 0,0 0-9 16,0 0-3-16,0 0-10 15,-57 14-47-15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8:42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CFE9EF9-4FB1-4A44-BD93-38F037730B71}" emma:medium="tactile" emma:mode="ink">
          <msink:context xmlns:msink="http://schemas.microsoft.com/ink/2010/main" type="writingRegion" rotatedBoundingBox="7434,8707 7465,8707 7465,8749 7434,8749"/>
        </emma:interpretation>
      </emma:emma>
    </inkml:annotationXML>
    <inkml:traceGroup>
      <inkml:annotationXML>
        <emma:emma xmlns:emma="http://www.w3.org/2003/04/emma" version="1.0">
          <emma:interpretation id="{A71A90A0-451C-46BE-9DBF-DE1A6FCC8F94}" emma:medium="tactile" emma:mode="ink">
            <msink:context xmlns:msink="http://schemas.microsoft.com/ink/2010/main" type="paragraph" rotatedBoundingBox="7434,8707 7465,8707 7465,8749 7434,8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9317C8-7B83-4C4F-8540-1252110A5CA9}" emma:medium="tactile" emma:mode="ink">
              <msink:context xmlns:msink="http://schemas.microsoft.com/ink/2010/main" type="line" rotatedBoundingBox="7434,8707 7465,8707 7465,8749 7434,8749"/>
            </emma:interpretation>
          </emma:emma>
        </inkml:annotationXML>
        <inkml:traceGroup>
          <inkml:annotationXML>
            <emma:emma xmlns:emma="http://www.w3.org/2003/04/emma" version="1.0">
              <emma:interpretation id="{800C40C2-1D9A-4EED-973F-7E18A06EF2FE}" emma:medium="tactile" emma:mode="ink">
                <msink:context xmlns:msink="http://schemas.microsoft.com/ink/2010/main" type="inkWord" rotatedBoundingBox="7434,8707 7465,8707 7465,8749 7434,8749"/>
              </emma:interpretation>
            </emma:emma>
          </inkml:annotationXML>
          <inkml:trace contextRef="#ctx0" brushRef="#br0">7465 8713 218 0,'0'0'27'0,"0"0"-25"15,0 0 7-15,0 0 11 16,0 0 1-16,0 0-11 16,0 0-2-16,-18-6-6 15,18 6 1-15,-1 0-2 16,-1 0-2-16,-1 0-6 15,0 0-5-15,0 8-2 16,2 4-19-16,1 1-18 16,0-4-34-16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9:23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E51460C-604F-44EA-803F-A016ED73F300}" emma:medium="tactile" emma:mode="ink">
          <msink:context xmlns:msink="http://schemas.microsoft.com/ink/2010/main" type="writingRegion" rotatedBoundingBox="12052,14452 12238,14452 12238,14475 12052,14475"/>
        </emma:interpretation>
      </emma:emma>
    </inkml:annotationXML>
    <inkml:traceGroup>
      <inkml:annotationXML>
        <emma:emma xmlns:emma="http://www.w3.org/2003/04/emma" version="1.0">
          <emma:interpretation id="{E1C914C2-00CE-40FC-B5DD-D21F547A5712}" emma:medium="tactile" emma:mode="ink">
            <msink:context xmlns:msink="http://schemas.microsoft.com/ink/2010/main" type="paragraph" rotatedBoundingBox="12052,14452 12238,14452 12238,14475 12052,14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4B0D61-FB3D-4111-8A5B-1B9D2DFBCD03}" emma:medium="tactile" emma:mode="ink">
              <msink:context xmlns:msink="http://schemas.microsoft.com/ink/2010/main" type="line" rotatedBoundingBox="12052,14452 12238,14452 12238,14475 12052,14475"/>
            </emma:interpretation>
          </emma:emma>
        </inkml:annotationXML>
        <inkml:traceGroup>
          <inkml:annotationXML>
            <emma:emma xmlns:emma="http://www.w3.org/2003/04/emma" version="1.0">
              <emma:interpretation id="{2BE7D667-600C-4254-9A20-512646F8A521}" emma:medium="tactile" emma:mode="ink">
                <msink:context xmlns:msink="http://schemas.microsoft.com/ink/2010/main" type="inkWord" rotatedBoundingBox="12052,14452 12238,14452 12238,14475 12052,14475"/>
              </emma:interpretation>
            </emma:emma>
          </inkml:annotationXML>
          <inkml:trace contextRef="#ctx0" brushRef="#br0">12086 14459 99 0,'0'0'25'0,"0"0"13"0,0 0 25 16,0 0-13-16,0 0-12 15,0 0-5-15,0 0-7 16,-31-7-6-16,31 7-8 15,0 0 1-15,0 0-2 16,0 0-5-16,0 0-2 16,-2 0 1-16,2 0 0 15,0 0 2-15,-1 0 1 16,1 0-5-16,0 0-3 16,0 0-1-16,0 0-11 15,12 2-22-15,26 8 24 16,23-1-74-16,14-7-68 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9:48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0FE622A-E158-4AAD-AE74-932AE7C8557F}" emma:medium="tactile" emma:mode="ink">
          <msink:context xmlns:msink="http://schemas.microsoft.com/ink/2010/main" type="writingRegion" rotatedBoundingBox="9650,16250 9971,16250 9971,16479 9650,16479"/>
        </emma:interpretation>
      </emma:emma>
    </inkml:annotationXML>
    <inkml:traceGroup>
      <inkml:annotationXML>
        <emma:emma xmlns:emma="http://www.w3.org/2003/04/emma" version="1.0">
          <emma:interpretation id="{8E0C5C96-30B5-4899-862B-C766296F6235}" emma:medium="tactile" emma:mode="ink">
            <msink:context xmlns:msink="http://schemas.microsoft.com/ink/2010/main" type="paragraph" rotatedBoundingBox="9650,16250 9971,16250 9971,16479 9650,16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D8CDB-CB64-451F-8C97-3762CECC695F}" emma:medium="tactile" emma:mode="ink">
              <msink:context xmlns:msink="http://schemas.microsoft.com/ink/2010/main" type="line" rotatedBoundingBox="9650,16250 9971,16250 9971,16479 9650,16479"/>
            </emma:interpretation>
          </emma:emma>
        </inkml:annotationXML>
        <inkml:traceGroup>
          <inkml:annotationXML>
            <emma:emma xmlns:emma="http://www.w3.org/2003/04/emma" version="1.0">
              <emma:interpretation id="{C15BB9AF-7CC3-4B27-B1D3-38753B23E58E}" emma:medium="tactile" emma:mode="ink">
                <msink:context xmlns:msink="http://schemas.microsoft.com/ink/2010/main" type="inkWord" rotatedBoundingBox="9650,16250 9971,16250 9971,16479 9650,16479"/>
              </emma:interpretation>
            </emma:emma>
          </inkml:annotationXML>
          <inkml:trace contextRef="#ctx0" brushRef="#br0">9650 16479 214 0,'0'0'29'15,"0"0"-29"-15,0 0-22 16,0 0 21-16,0 0 1 15,110-75 1-15,-68 41 2 16,2-1-3-16,-1 3-3 16,-7 6 1-16,-10 9-38 15,-12 11 19-15,-8 2-42 16,-6 4 2-16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4:50:3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10263 10776 550 0,'0'0'42'15,"0"0"-40"-15,0 0 22 16,0 0 13-16,0 0-6 15,0 0-18-15,-15 2-7 16,15-1 4-16,0-1-10 16,0 3-3-16,0 0-7 15,0-3-48-15,-10 0-158 16</inkml:trace>
  <inkml:trace contextRef="#ctx0" brushRef="#br0" timeOffset="37532.73">7653 15630 384 0,'0'0'10'15,"0"0"-7"-15,0 0 20 16,0 0 14-16,0 0-36 16,0 0-1-16,0 0 0 15,0 0-5-15,-3-1 3 16,3 1-6-16,3 0-14 16,-3-13-36-16,0-38-87 15</inkml:trace>
  <inkml:trace contextRef="#ctx0" brushRef="#br0" timeOffset="38425.17">8360 11705 459 0,'0'0'0'16,"0"0"0"-16,0 0 6 15,0 0 12-15,0 0 22 16,0 0-22-16,-3-1-12 15,3 1 0-15,0 0-4 16,0 0-2-16,0 0 1 0,0 0 3 16,0 0 3-16,0 0-7 15,0 0 1-15,0 0 2 16,0 0-1-16,0 0-2 16,0 0 0-16,0 0 3 15,0 0-4-15,0 0 1 16,0 0 0-16,0 0-3 15,0 0 3-15,0 0 0 16,0 0 0-16,0 0 5 16,0 0-8-16,0 0 3 15,0 0 0-15,0 0-3 16,0 0 5-16,0 0-2 0,0 0 0 16,0 0 3-16,0 0-2 15,0 0-1-15,0 0 0 16,0 0-4-16,0 0 4 15,0 0 0-15,0 0-1 16,0 0 7-16,0 0-10 16,0 0 4-16,0 0 0 15,0 0-1-15,0 0 1 16,0 0 0-16,0 0-2 16,0 0 5-16,0 0-3 15,0 0 0-15,0 0 0 16,0 0-2-16,0 0 3 15,0 0-1-15,0 0 0 0,0 0 3 16,0 0-6 0,0 0 3-16,0 0 0 0,0 0-2 15,0 0 2-15,0 0 0 16,0 0-1-16,0 1 4 16,0 19-6-16,-3 2-1 15,-24-5-43-15,-18-16-220 16</inkml:trace>
  <inkml:trace contextRef="#ctx0" brushRef="#br0" timeOffset="41236.72">9214 13380 551 0,'0'0'0'16,"0"0"-16"-16,0 0 16 16,0 0 2-16,0 0 25 15,0 0-27-15,0 0 0 16,0 0 9-16,0 0-9 15,0 0 13-15,0-3-8 16,-4-2-5-16,-8-5-5 16,-10-9-92-16,-11-17-255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7:1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AE313C6-7C1E-4F37-85FE-70CDC5EF78BE}" emma:medium="tactile" emma:mode="ink">
          <msink:context xmlns:msink="http://schemas.microsoft.com/ink/2010/main" type="writingRegion" rotatedBoundingBox="13640,9090 15062,9090 15062,10657 13640,10657"/>
        </emma:interpretation>
      </emma:emma>
    </inkml:annotationXML>
    <inkml:traceGroup>
      <inkml:annotationXML>
        <emma:emma xmlns:emma="http://www.w3.org/2003/04/emma" version="1.0">
          <emma:interpretation id="{095B571D-7FE3-44EF-8AEE-9BBC082ED8D4}" emma:medium="tactile" emma:mode="ink">
            <msink:context xmlns:msink="http://schemas.microsoft.com/ink/2010/main" type="paragraph" rotatedBoundingBox="13640,9090 15062,9090 15062,10657 13640,10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DB8D49-8EAD-4F1F-AA2F-65BDB6A325A1}" emma:medium="tactile" emma:mode="ink">
              <msink:context xmlns:msink="http://schemas.microsoft.com/ink/2010/main" type="line" rotatedBoundingBox="13640,9090 15062,9090 15062,10657 13640,10657"/>
            </emma:interpretation>
          </emma:emma>
        </inkml:annotationXML>
        <inkml:traceGroup>
          <inkml:annotationXML>
            <emma:emma xmlns:emma="http://www.w3.org/2003/04/emma" version="1.0">
              <emma:interpretation id="{D1C1B986-90E7-40D3-9B9D-9A4BD8B79C3B}" emma:medium="tactile" emma:mode="ink">
                <msink:context xmlns:msink="http://schemas.microsoft.com/ink/2010/main" type="inkWord" rotatedBoundingBox="15048,10654 15062,10654 15062,10657 15048,10657"/>
              </emma:interpretation>
            </emma:emma>
          </inkml:annotationXML>
          <inkml:trace contextRef="#ctx0" brushRef="#br0">15062 10657 446 0,'0'0'17'0,"0"0"14"16,0 0 56-16,0 0-51 0,0 0-32 15,0 0-8 1,0 0 1-16,0-2-12 0,0 2-20 16,0 0-55-16,0 0-37 15,-14-1-43-15</inkml:trace>
        </inkml:traceGroup>
        <inkml:traceGroup>
          <inkml:annotationXML>
            <emma:emma xmlns:emma="http://www.w3.org/2003/04/emma" version="1.0">
              <emma:interpretation id="{5CA31019-6B23-49C0-AF5D-3F6B0A922621}" emma:medium="tactile" emma:mode="ink">
                <msink:context xmlns:msink="http://schemas.microsoft.com/ink/2010/main" type="inkWord" rotatedBoundingBox="13640,9090 13642,9090 13642,9118 13640,9118"/>
              </emma:interpretation>
            </emma:emma>
          </inkml:annotationXML>
          <inkml:trace contextRef="#ctx0" brushRef="#br0" timeOffset="924.65">13642 9092 211 0,'0'0'31'16,"0"0"6"-16,0 0-4 15,0 0 3-15,0 0-18 16,0 0 13-16,0-2-12 0,0 2-8 16,0 0 10-1,0 0-6-15,0 0 13 0,0 0 9 16,0 0-20-16,0 0 2 15,0 0-16-15,0 0 1 16,0 0-6-16,0 0 2 16,0 0 0-16,0 0-2 15,0 0 2-15,0 0-2 16,0 0 2-16,0 0 0 16,0 0 2-16,0 0-2 15,0 0-1-15,0 0-2 16,0 0 3-16,0 0 0 15,0 2-20-15,0 3-43 16,0 5 31-16,-2 1-100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7:45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5949CE5-5E98-4BA2-8640-F228CA211F40}" emma:medium="tactile" emma:mode="ink">
          <msink:context xmlns:msink="http://schemas.microsoft.com/ink/2010/main" type="writingRegion" rotatedBoundingBox="12538,13321 14934,13321 14934,15684 12538,15684"/>
        </emma:interpretation>
      </emma:emma>
    </inkml:annotationXML>
    <inkml:traceGroup>
      <inkml:annotationXML>
        <emma:emma xmlns:emma="http://www.w3.org/2003/04/emma" version="1.0">
          <emma:interpretation id="{BA20B6D2-FFC4-40A4-8A9C-803652C8AB4D}" emma:medium="tactile" emma:mode="ink">
            <msink:context xmlns:msink="http://schemas.microsoft.com/ink/2010/main" type="paragraph" rotatedBoundingBox="12538,13321 14934,13321 14934,15684 12538,156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6F5A0B-179D-4E44-8601-5BAC08FA3A04}" emma:medium="tactile" emma:mode="ink">
              <msink:context xmlns:msink="http://schemas.microsoft.com/ink/2010/main" type="line" rotatedBoundingBox="12538,13321 14934,13321 14934,15684 12538,15684"/>
            </emma:interpretation>
          </emma:emma>
        </inkml:annotationXML>
        <inkml:traceGroup>
          <inkml:annotationXML>
            <emma:emma xmlns:emma="http://www.w3.org/2003/04/emma" version="1.0">
              <emma:interpretation id="{81D4BE8D-F077-4F14-A88D-084BD81E7EC8}" emma:medium="tactile" emma:mode="ink">
                <msink:context xmlns:msink="http://schemas.microsoft.com/ink/2010/main" type="inkWord" rotatedBoundingBox="14919,13321 14934,13321 14934,13336 14919,13336"/>
              </emma:interpretation>
            </emma:emma>
          </inkml:annotationXML>
          <inkml:trace contextRef="#ctx0" brushRef="#br0">14919 13321 128 0,'0'0'0'16,"0"0"-30"-16</inkml:trace>
        </inkml:traceGroup>
        <inkml:traceGroup>
          <inkml:annotationXML>
            <emma:emma xmlns:emma="http://www.w3.org/2003/04/emma" version="1.0">
              <emma:interpretation id="{A3C5CDA6-F173-41A9-A3EC-A4CF504AEED5}" emma:medium="tactile" emma:mode="ink">
                <msink:context xmlns:msink="http://schemas.microsoft.com/ink/2010/main" type="inkWord" rotatedBoundingBox="12538,15559 12694,15559 12694,15684 12538,15684"/>
              </emma:interpretation>
            </emma:emma>
          </inkml:annotationXML>
          <inkml:trace contextRef="#ctx0" brushRef="#br0" timeOffset="4356.45">12679 15559 123 0,'0'0'6'16,"0"0"-6"-16</inkml:trace>
          <inkml:trace contextRef="#ctx0" brushRef="#br0" timeOffset="4624.18">12679 15559 412 0,'-129'100'229'16,"120"-100"-226"-16,6 0 9 15,3 0-9-15,0 0-3 16,0 1-40-16,16 10-50 16,11-1 17-16,2-7-116 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6:08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A57BD21-BC24-431D-B552-666C5E0E879D}" emma:medium="tactile" emma:mode="ink">
          <msink:context xmlns:msink="http://schemas.microsoft.com/ink/2010/main" type="writingRegion" rotatedBoundingBox="22400,13917 24150,13917 24150,17016 22400,17016"/>
        </emma:interpretation>
      </emma:emma>
    </inkml:annotationXML>
    <inkml:traceGroup>
      <inkml:annotationXML>
        <emma:emma xmlns:emma="http://www.w3.org/2003/04/emma" version="1.0">
          <emma:interpretation id="{1286F75F-BBA7-495F-985E-59D9C8A9BD14}" emma:medium="tactile" emma:mode="ink">
            <msink:context xmlns:msink="http://schemas.microsoft.com/ink/2010/main" type="paragraph" rotatedBoundingBox="22400,13917 24150,13917 24150,17016 22400,17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A5CB56-B64A-4A89-BB6A-3489CDEAE02D}" emma:medium="tactile" emma:mode="ink">
              <msink:context xmlns:msink="http://schemas.microsoft.com/ink/2010/main" type="line" rotatedBoundingBox="22400,13917 24150,13917 24150,17016 22400,17016"/>
            </emma:interpretation>
          </emma:emma>
        </inkml:annotationXML>
        <inkml:traceGroup>
          <inkml:annotationXML>
            <emma:emma xmlns:emma="http://www.w3.org/2003/04/emma" version="1.0">
              <emma:interpretation id="{2F04B705-50FE-4389-9126-A6BD738BA141}" emma:medium="tactile" emma:mode="ink">
                <msink:context xmlns:msink="http://schemas.microsoft.com/ink/2010/main" type="inkWord" rotatedBoundingBox="22400,13917 22415,13917 22415,13932 22400,13932"/>
              </emma:interpretation>
            </emma:emma>
          </inkml:annotationXML>
          <inkml:trace contextRef="#ctx0" brushRef="#br0">22400 13917 163 0,'0'0'0'0</inkml:trace>
        </inkml:traceGroup>
        <inkml:traceGroup>
          <inkml:annotationXML>
            <emma:emma xmlns:emma="http://www.w3.org/2003/04/emma" version="1.0">
              <emma:interpretation id="{6C00D320-B7C4-4B50-A33A-320AE80D1839}" emma:medium="tactile" emma:mode="ink">
                <msink:context xmlns:msink="http://schemas.microsoft.com/ink/2010/main" type="inkWord" rotatedBoundingBox="24136,17014 24150,17014 24150,17016 24136,17016"/>
              </emma:interpretation>
            </emma:emma>
          </inkml:annotationXML>
          <inkml:trace contextRef="#ctx0" brushRef="#br0" timeOffset="83559.56">24150 17014 261 0,'0'0'50'15,"0"0"-34"-15,0 0-14 16,0 0-4-16,0 0 1 16,0 0-9-16,0 0-11 15,0 0-10-15,-4 0-11 16,-6 2-76-16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7:16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15062 10657 446 0,'0'0'17'0,"0"0"14"16,0 0 56-16,0 0-51 0,0 0-32 15,0 0-8 1,0 0 1-16,0-2-12 0,0 2-20 16,0 0-55-16,0 0-37 15,-14-1-43-15</inkml:trace>
  <inkml:trace contextRef="#ctx0" brushRef="#br0" timeOffset="924.65">13642 9092 211 0,'0'0'31'16,"0"0"6"-16,0 0-4 15,0 0 3-15,0 0-18 16,0 0 13-16,0-2-12 0,0 2-8 16,0 0 10-1,0 0-6-15,0 0 13 0,0 0 9 16,0 0-20-16,0 0 2 15,0 0-16-15,0 0 1 16,0 0-6-16,0 0 2 16,0 0 0-16,0 0-2 15,0 0 2-15,0 0-2 16,0 0 2-16,0 0 0 16,0 0 2-16,0 0-2 15,0 0-1-15,0 0-2 16,0 0 3-16,0 0 0 15,0 2-20-15,0 3-43 16,0 5 31-16,-2 1-100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7:03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C456577-4651-454B-AB10-CFB711BE72FB}" emma:medium="tactile" emma:mode="ink">
          <msink:context xmlns:msink="http://schemas.microsoft.com/ink/2010/main" type="inkDrawing" rotatedBoundingBox="4527,4921 4533,4919 4534,4919 4528,4922" rotationAngle="-1986708576" semanticType="callout">
            <msink:sourceLink direction="with" ref="{314C9630-E727-48DC-9B19-40EA08BA9DE5}"/>
          </msink:context>
        </emma:interpretation>
      </emma:emma>
    </inkml:annotationXML>
    <inkml:trace contextRef="#ctx0" brushRef="#br0">4528 4922 194 0,'0'0'9'0,"0"0"-5"15,0 0 6-15,0 0-5 16,0 0-4-16,0 0-1 15,0 0-6-15,6-3-26 16,-6 4-19-16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7:45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14919 13321 128 0,'0'0'0'16,"0"0"-30"-16</inkml:trace>
  <inkml:trace contextRef="#ctx0" brushRef="#br0" timeOffset="4356.45">12679 15559 123 0,'0'0'6'16,"0"0"-6"-16</inkml:trace>
  <inkml:trace contextRef="#ctx0" brushRef="#br0" timeOffset="4624.18">12679 15559 412 0,'-129'100'229'16,"120"-100"-226"-16,6 0 9 15,3 0-9-15,0 0-3 16,0 1-40-16,16 10-50 16,11-1 17-16,2-7-116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6:08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22400 13917 163 0,'0'0'0'0</inkml:trace>
  <inkml:trace contextRef="#ctx0" brushRef="#br0" timeOffset="83559.56">24150 17014 261 0,'0'0'50'15,"0"0"-34"-15,0 0-14 16,0 0-4-16,0 0 1 16,0 0-9-16,0 0-11 15,0 0-10-15,-4 0-11 16,-6 2-76-16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2:11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CB1F243-5238-4EE9-9F7F-87C2205A7A96}" emma:medium="tactile" emma:mode="ink">
          <msink:context xmlns:msink="http://schemas.microsoft.com/ink/2010/main" type="writingRegion" rotatedBoundingBox="4704,11389 4743,11389 4743,11523 4704,11523"/>
        </emma:interpretation>
      </emma:emma>
    </inkml:annotationXML>
    <inkml:traceGroup>
      <inkml:annotationXML>
        <emma:emma xmlns:emma="http://www.w3.org/2003/04/emma" version="1.0">
          <emma:interpretation id="{FBA4772D-5290-48B5-86A0-4F224327C2C0}" emma:medium="tactile" emma:mode="ink">
            <msink:context xmlns:msink="http://schemas.microsoft.com/ink/2010/main" type="paragraph" rotatedBoundingBox="4704,11389 4743,11389 4743,11523 4704,11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A22469-58EB-47C9-8B04-F738B8544100}" emma:medium="tactile" emma:mode="ink">
              <msink:context xmlns:msink="http://schemas.microsoft.com/ink/2010/main" type="line" rotatedBoundingBox="4704,11389 4743,11389 4743,11523 4704,11523"/>
            </emma:interpretation>
          </emma:emma>
        </inkml:annotationXML>
        <inkml:traceGroup>
          <inkml:annotationXML>
            <emma:emma xmlns:emma="http://www.w3.org/2003/04/emma" version="1.0">
              <emma:interpretation id="{D9C99DE1-54DA-4DDE-86F8-CBA5215C53F9}" emma:medium="tactile" emma:mode="ink">
                <msink:context xmlns:msink="http://schemas.microsoft.com/ink/2010/main" type="inkWord" rotatedBoundingBox="4704,11389 4743,11389 4743,11523 4704,11523"/>
              </emma:interpretation>
              <emma:one-of disjunction-type="recognition" id="oneOf0">
                <emma:interpretation id="interp0" emma:lang="" emma:confidence="0">
                  <emma:literal>`</emma:literal>
                </emma:interpretation>
                <emma:interpretation id="interp1" emma:lang="" emma:confidence="0">
                  <emma:literal>\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/</emma:literal>
                </emma:interpretation>
              </emma:one-of>
            </emma:emma>
          </inkml:annotationXML>
          <inkml:trace contextRef="#ctx0" brushRef="#br0">4704 11389 221 0,'0'0'0'0,"12"79"-18"15,15-24-18-15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8:2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AF19299-F1DB-40BF-B389-679972692303}" emma:medium="tactile" emma:mode="ink">
          <msink:context xmlns:msink="http://schemas.microsoft.com/ink/2010/main" type="writingRegion" rotatedBoundingBox="7868,11425 7975,11425 7975,11460 7868,11460"/>
        </emma:interpretation>
      </emma:emma>
    </inkml:annotationXML>
    <inkml:traceGroup>
      <inkml:annotationXML>
        <emma:emma xmlns:emma="http://www.w3.org/2003/04/emma" version="1.0">
          <emma:interpretation id="{6BC64D8B-E9B1-43CF-B37E-5A07AEB5DC5A}" emma:medium="tactile" emma:mode="ink">
            <msink:context xmlns:msink="http://schemas.microsoft.com/ink/2010/main" type="paragraph" rotatedBoundingBox="7868,11425 7975,11425 7975,11460 7868,11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44C3CD-62D2-480B-83B7-C34FC90F8A1E}" emma:medium="tactile" emma:mode="ink">
              <msink:context xmlns:msink="http://schemas.microsoft.com/ink/2010/main" type="line" rotatedBoundingBox="7868,11425 7975,11425 7975,11460 7868,11460"/>
            </emma:interpretation>
          </emma:emma>
        </inkml:annotationXML>
        <inkml:traceGroup>
          <inkml:annotationXML>
            <emma:emma xmlns:emma="http://www.w3.org/2003/04/emma" version="1.0">
              <emma:interpretation id="{17D6FED1-EADC-4EEF-8BAA-28F3F3D44097}" emma:medium="tactile" emma:mode="ink">
                <msink:context xmlns:msink="http://schemas.microsoft.com/ink/2010/main" type="inkWord" rotatedBoundingBox="7868,11425 7975,11425 7975,11460 7868,11460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_</emma:literal>
                </emma:interpretation>
              </emma:one-of>
            </emma:emma>
          </inkml:annotationXML>
          <inkml:trace contextRef="#ctx0" brushRef="#br0">7975 11425 270 0,'-107'35'0'15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8:5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D12CB350-44D4-43D5-A927-0793D21B13EF}" emma:medium="tactile" emma:mode="ink">
          <msink:context xmlns:msink="http://schemas.microsoft.com/ink/2010/main" type="writingRegion" rotatedBoundingBox="10736,13078 11607,13078 11607,14839 10736,14839"/>
        </emma:interpretation>
      </emma:emma>
    </inkml:annotationXML>
    <inkml:traceGroup>
      <inkml:annotationXML>
        <emma:emma xmlns:emma="http://www.w3.org/2003/04/emma" version="1.0">
          <emma:interpretation id="{CE128CD0-0CB2-4249-9CDC-E39F911F2529}" emma:medium="tactile" emma:mode="ink">
            <msink:context xmlns:msink="http://schemas.microsoft.com/ink/2010/main" type="paragraph" rotatedBoundingBox="10736,13078 11607,13078 11607,14839 10736,14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3C81AF-7FB7-4DE4-894C-57BF207B5A3D}" emma:medium="tactile" emma:mode="ink">
              <msink:context xmlns:msink="http://schemas.microsoft.com/ink/2010/main" type="line" rotatedBoundingBox="10736,13078 11607,13078 11607,14839 10736,14839"/>
            </emma:interpretation>
          </emma:emma>
        </inkml:annotationXML>
        <inkml:traceGroup>
          <inkml:annotationXML>
            <emma:emma xmlns:emma="http://www.w3.org/2003/04/emma" version="1.0">
              <emma:interpretation id="{1FD02CD1-36C8-48B6-9A0E-B7828E31B79F}" emma:medium="tactile" emma:mode="ink">
                <msink:context xmlns:msink="http://schemas.microsoft.com/ink/2010/main" type="inkWord" rotatedBoundingBox="11591,13078 11607,13078 11607,13110 11591,13110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;</emma:literal>
                </emma:interpretation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¥</emma:literal>
                </emma:interpretation>
              </emma:one-of>
            </emma:emma>
          </inkml:annotationXML>
          <inkml:trace contextRef="#ctx0" brushRef="#br0">11591 13079 283 0,'0'0'2'15,"0"0"-2"-15,0 0-34 16,0 0 34-16,0 0 6 15,0 0 11-15,0 0-1 16,0 0 6-16,3 25 11 0,-3-25-6 16,0 2 18-1,0 0-13-15,0-1-1 16,0 0 0-16,0-1-13 0,0 0-2 16,0 0-9-16,0 0-3 15,1 0-8-15,1 0 4 16,2-6-92-16,2-20-95 15</inkml:trace>
          <inkml:trace contextRef="#ctx0" brushRef="#br0" timeOffset="49854.79">10736 14824 729 0,'0'0'0'15,"0"0"-313"-15,0 0-61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0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EBE971B-2DC9-465F-B2B4-8D89E5F52952}" emma:medium="tactile" emma:mode="ink">
          <msink:context xmlns:msink="http://schemas.microsoft.com/ink/2010/main" type="writingRegion" rotatedBoundingBox="23252,10113 24982,10113 24982,11205 23252,11205"/>
        </emma:interpretation>
      </emma:emma>
    </inkml:annotationXML>
    <inkml:traceGroup>
      <inkml:annotationXML>
        <emma:emma xmlns:emma="http://www.w3.org/2003/04/emma" version="1.0">
          <emma:interpretation id="{BAE4C334-233F-4100-A94C-8CD726674BCF}" emma:medium="tactile" emma:mode="ink">
            <msink:context xmlns:msink="http://schemas.microsoft.com/ink/2010/main" type="paragraph" rotatedBoundingBox="23252,10113 24982,10113 24982,11205 23252,11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246F28-64FC-4742-A5AE-6180432FB6BC}" emma:medium="tactile" emma:mode="ink">
              <msink:context xmlns:msink="http://schemas.microsoft.com/ink/2010/main" type="line" rotatedBoundingBox="23252,10113 24982,10113 24982,11205 23252,11205"/>
            </emma:interpretation>
          </emma:emma>
        </inkml:annotationXML>
        <inkml:traceGroup>
          <inkml:annotationXML>
            <emma:emma xmlns:emma="http://www.w3.org/2003/04/emma" version="1.0">
              <emma:interpretation id="{E3A98815-2EE0-4B12-ACF7-98BD9D116653}" emma:medium="tactile" emma:mode="ink">
                <msink:context xmlns:msink="http://schemas.microsoft.com/ink/2010/main" type="inkWord" rotatedBoundingBox="23272,10102 24983,11187 24963,11219 23252,10135"/>
              </emma:interpretation>
              <emma:one-of disjunction-type="recognition" id="oneOf0">
                <emma:interpretation id="interp0" emma:lang="" emma:confidence="0">
                  <emma:literal>;</emma:literal>
                </emma:interpretation>
                <emma:interpretation id="interp1" emma:lang="" emma:confidence="0">
                  <emma:literal>: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#</emma:literal>
                </emma:interpretation>
              </emma:one-of>
            </emma:emma>
          </inkml:annotationXML>
          <inkml:trace contextRef="#ctx0" brushRef="#br0">24982 11190 214 0,'0'0'0'15,"0"0"7"-15,0 0-7 16,0 0 27-16,0 0 25 16,0 0-18-16,-1 0-7 15,1 0 0-15,0 0-1 16,0 0 8-16,0 0-15 16,0 0-6-16,0 0 2 15,0 0-15-15,0 0 7 16,0 0 7-16,0 0-7 15,0 0 1-15,0 0-8 16,0 0 0-16,0 0-2 16,-2 0-1-16,-17 0-23 15,-19 0-177-15</inkml:trace>
          <inkml:trace contextRef="#ctx0" brushRef="#br0" timeOffset="1253.88">23289 10113 188 0,'0'0'0'15,"0"0"0"-15,0 0 0 16,0 0 26-16,0 0 16 16,0 0 7-16,0 0-28 15,0 2-3-15,0-2 13 16,0 0-10-16,0 0 11 15,0 0-5-15,0 0-1 16,0 0 15-16,0 0-29 16,0 0-1-16,0 0-1 15,0 0-6-15,0 0 2 16,0 0-6-16,0 0 0 16,0 0-1-16,0 0 1 15,0 0 0-15,0 0 8 0,0 0-7 16,0 0 9-16,0 0-10 15,0 3 3-15,0-3 2 16,0 0-5-16,0 4 0 16,0 4-1-16,0-3-48 15,-37-5-211-15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9:1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9892055-A449-4D09-BAFB-6F899D556327}" emma:medium="tactile" emma:mode="ink">
          <msink:context xmlns:msink="http://schemas.microsoft.com/ink/2010/main" type="inkDrawing" rotatedBoundingBox="12323,13126 12338,13126 12338,13141 12323,13141" shapeName="Other"/>
        </emma:interpretation>
      </emma:emma>
    </inkml:annotationXML>
    <inkml:trace contextRef="#ctx0" brushRef="#br0">12323 13126 182 0,'0'0'0'0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0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2564340-9DBF-413E-8B72-9D47D7104626}" emma:medium="tactile" emma:mode="ink">
          <msink:context xmlns:msink="http://schemas.microsoft.com/ink/2010/main" type="writingRegion" rotatedBoundingBox="20813,11285 21226,11285 21226,11669 20813,11669"/>
        </emma:interpretation>
      </emma:emma>
    </inkml:annotationXML>
    <inkml:traceGroup>
      <inkml:annotationXML>
        <emma:emma xmlns:emma="http://www.w3.org/2003/04/emma" version="1.0">
          <emma:interpretation id="{13AC7E2B-0651-4751-AF6B-4A660ADE5D7C}" emma:medium="tactile" emma:mode="ink">
            <msink:context xmlns:msink="http://schemas.microsoft.com/ink/2010/main" type="paragraph" rotatedBoundingBox="20813,11285 21226,11285 21226,11669 20813,116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7ECBE-2B7E-44B9-B358-588DDC4EAA36}" emma:medium="tactile" emma:mode="ink">
              <msink:context xmlns:msink="http://schemas.microsoft.com/ink/2010/main" type="line" rotatedBoundingBox="20813,11285 21226,11285 21226,11669 20813,11669"/>
            </emma:interpretation>
          </emma:emma>
        </inkml:annotationXML>
        <inkml:traceGroup>
          <inkml:annotationXML>
            <emma:emma xmlns:emma="http://www.w3.org/2003/04/emma" version="1.0">
              <emma:interpretation id="{B9DD9583-F31A-4BAF-971F-735487BBF453}" emma:medium="tactile" emma:mode="ink">
                <msink:context xmlns:msink="http://schemas.microsoft.com/ink/2010/main" type="inkWord" rotatedBoundingBox="21198,11285 21226,11285 21226,11293 21198,11293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|</emma:literal>
                </emma:interpretation>
                <emma:interpretation id="interp2" emma:lang="" emma:confidence="0">
                  <emma:literal>!</emma:literal>
                </emma:interpretation>
                <emma:interpretation id="interp3" emma:lang="" emma:confidence="0">
                  <emma:literal>=</emma:literal>
                </emma:interpretation>
                <emma:interpretation id="interp4" emma:lang="" emma:confidence="0">
                  <emma:literal>\</emma:literal>
                </emma:interpretation>
              </emma:one-of>
            </emma:emma>
          </inkml:annotationXML>
          <inkml:trace contextRef="#ctx0" brushRef="#br0">21216 11289 244 0,'0'0'4'0,"0"0"1"0,0 0 3 15,0 0 21 1,0 0-3-16,0 0-1 0,-18-4 13 15,18 4 5-15,0 0 11 16,0 0 9-16,0 0-19 16,0 0 15-16,0 0-34 15,0 0-9-15,0 0 1 16,0 0-14-16,0 0-2 16,0 0-1-16,0 0-18 15,5 0-22-15,5 4-43 16,-1 0-60-16,-5-4-201 15</inkml:trace>
          <inkml:trace contextRef="#ctx0" brushRef="#br0" timeOffset="-112822.95">20828 11669 196 0,'0'0'0'0,"0"0"-49"15,0 0 47-15,0 0 2 16,0 0 7-16,-12-77 5 15,9 67-3-15,3 4 5 16,0 6-14-16,0 0 0 16,0 0-31-16,6 10-46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8:0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9A441E9-3ECF-49B4-9824-4742E78C0282}" emma:medium="tactile" emma:mode="ink">
          <msink:context xmlns:msink="http://schemas.microsoft.com/ink/2010/main" type="writingRegion" rotatedBoundingBox="8098,15520 8503,14460 9643,14897 9237,15956"/>
        </emma:interpretation>
      </emma:emma>
    </inkml:annotationXML>
    <inkml:traceGroup>
      <inkml:annotationXML>
        <emma:emma xmlns:emma="http://www.w3.org/2003/04/emma" version="1.0">
          <emma:interpretation id="{B3DE9902-DC38-4ADA-A2E2-7B38F2F129BB}" emma:medium="tactile" emma:mode="ink">
            <msink:context xmlns:msink="http://schemas.microsoft.com/ink/2010/main" type="paragraph" rotatedBoundingBox="8098,15520 8503,14460 9643,14897 9237,15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E4262A-92A2-4020-8692-6C056758843B}" emma:medium="tactile" emma:mode="ink">
              <msink:context xmlns:msink="http://schemas.microsoft.com/ink/2010/main" type="line" rotatedBoundingBox="8098,15520 8503,14460 9643,14897 9237,15956"/>
            </emma:interpretation>
          </emma:emma>
        </inkml:annotationXML>
        <inkml:traceGroup>
          <inkml:annotationXML>
            <emma:emma xmlns:emma="http://www.w3.org/2003/04/emma" version="1.0">
              <emma:interpretation id="{C372D520-385F-4AAC-9EB9-51BF9BE7CE29}" emma:medium="tactile" emma:mode="ink">
                <msink:context xmlns:msink="http://schemas.microsoft.com/ink/2010/main" type="inkWord" rotatedBoundingBox="9433,15237 9454,15180 9525,15207 9503,15263">
                  <msink:destinationLink direction="with" ref="{BB40B890-160D-4520-83A8-724745134248}"/>
                </msink:context>
              </emma:interpretation>
              <emma:one-of disjunction-type="recognition" id="oneOf0">
                <emma:interpretation id="interp0" emma:lang="" emma:confidence="0">
                  <emma:literal>;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9459 15247 450 0,'0'0'0'15,"0"0"-34"-15,0 0 28 16,0 0 1-16,0 0 8 16,0 0-3-16,66-40 3 15,-66 40 6-15,0 0 50 16,0 0-36-16,-13 0-15 16,-4 0-8-16,-4 6-33 15,2 7-36-15,-1-7-65 16</inkml:trace>
          <inkml:trace contextRef="#ctx0" brushRef="#br0" timeOffset="-261.31">8892 15824 576 0,'0'0'0'16,"0"0"-21"-16,0 0-50 16,0 0 68-16,0 0 1 15,0 0-4-15,-4-17-8 0,4 17-17 16,0 0 28-16,-2 0-33 16,-4 0-22-16,-7-3-50 15</inkml:trace>
          <inkml:trace contextRef="#ctx0" brushRef="#br0" timeOffset="1298.19">8502 14466 499 0,'0'0'0'15,"0"0"-51"-15,0 0-69 16,0 0 23-16,0 0-20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7:1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B40B890-160D-4520-83A8-724745134248}" emma:medium="tactile" emma:mode="ink">
          <msink:context xmlns:msink="http://schemas.microsoft.com/ink/2010/main" type="inkDrawing" rotatedBoundingBox="8693,16044 8760,16029 8764,16043 8696,16058" semanticType="callout" shapeName="Other">
            <msink:sourceLink direction="with" ref="{C372D520-385F-4AAC-9EB9-51BF9BE7CE29}"/>
          </msink:context>
        </emma:interpretation>
      </emma:emma>
    </inkml:annotationXML>
    <inkml:trace contextRef="#ctx0" brushRef="#br0">8764 16043 280 0,'0'0'0'16,"0"0"0"-16,0 0 0 0,0 0 7 15,0 0 29 1,0 0-7-16,0 0 11 0,-24-5-14 16,24 3-22-16,0 2 2 15,0 0-2-15,0-2-2 16,0 2-2-16,0 0 3 16,-1 0-8-16,-14 6-25 15,-13 8-111-15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7:04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F7FE345-9924-4625-9BEE-0606FCE525D4}" emma:medium="tactile" emma:mode="ink">
          <msink:context xmlns:msink="http://schemas.microsoft.com/ink/2010/main" type="inkDrawing" rotatedBoundingBox="4201,6364 4211,6356 4216,6363 4207,6370" semanticType="callout" shapeName="Other">
            <msink:sourceLink direction="with" ref="{314C9630-E727-48DC-9B19-40EA08BA9DE5}"/>
          </msink:context>
        </emma:interpretation>
      </emma:emma>
    </inkml:annotationXML>
    <inkml:trace contextRef="#ctx0" brushRef="#br0">4212 6357 60 0,'0'0'137'0,"0"0"-132"16,0 0 16-16,0 0-4 15,0 0 4-15,0 0 5 16,0 4-11-16,0-2-7 16,0-2-3-16,0 0 2 15,0 0-1-15,0 1 2 16,0-1-6-16,0 2-1 15,0-1-1-15,-2-1-29 16,-6-3-208-16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5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3F5016E-962C-4AB9-9080-B9D962F30411}" emma:medium="tactile" emma:mode="ink">
          <msink:context xmlns:msink="http://schemas.microsoft.com/ink/2010/main" type="inkDrawing" rotatedBoundingBox="26733,11368 26748,11368 26748,11383 26733,11383" shapeName="Other"/>
        </emma:interpretation>
      </emma:emma>
    </inkml:annotationXML>
    <inkml:trace contextRef="#ctx0" brushRef="#br0">26733 11368 114 0,'0'0'0'16,"0"0"-45"-16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3:3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2F6AB61-FBF8-46E4-876B-636100739884}" emma:medium="tactile" emma:mode="ink">
          <msink:context xmlns:msink="http://schemas.microsoft.com/ink/2010/main" type="writingRegion" rotatedBoundingBox="22874,12460 23152,12460 23152,12976 22874,12976"/>
        </emma:interpretation>
      </emma:emma>
    </inkml:annotationXML>
    <inkml:traceGroup>
      <inkml:annotationXML>
        <emma:emma xmlns:emma="http://www.w3.org/2003/04/emma" version="1.0">
          <emma:interpretation id="{3446EFC2-CE0C-4C72-BD84-A843FC6311DF}" emma:medium="tactile" emma:mode="ink">
            <msink:context xmlns:msink="http://schemas.microsoft.com/ink/2010/main" type="paragraph" rotatedBoundingBox="22874,12460 23152,12460 23152,12976 22874,12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82D136-4F11-493A-9D63-6C1705EC8F38}" emma:medium="tactile" emma:mode="ink">
              <msink:context xmlns:msink="http://schemas.microsoft.com/ink/2010/main" type="line" rotatedBoundingBox="22874,12460 23152,12460 23152,12976 22874,12976"/>
            </emma:interpretation>
          </emma:emma>
        </inkml:annotationXML>
        <inkml:traceGroup>
          <inkml:annotationXML>
            <emma:emma xmlns:emma="http://www.w3.org/2003/04/emma" version="1.0">
              <emma:interpretation id="{A658F8D5-FC71-4406-9570-1D9840CB62CB}" emma:medium="tactile" emma:mode="ink">
                <msink:context xmlns:msink="http://schemas.microsoft.com/ink/2010/main" type="inkWord" rotatedBoundingBox="22874,12460 23152,12460 23152,12976 22874,12976"/>
              </emma:interpretation>
              <emma:one-of disjunction-type="recognition" id="oneOf0">
                <emma:interpretation id="interp0" emma:lang="" emma:confidence="0">
                  <emma:literal>i,</emma:literal>
                </emma:interpretation>
                <emma:interpretation id="interp1" emma:lang="" emma:confidence="0">
                  <emma:literal>if</emma:literal>
                </emma:interpretation>
                <emma:interpretation id="interp2" emma:lang="" emma:confidence="0">
                  <emma:literal>i.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of</emma:literal>
                </emma:interpretation>
              </emma:one-of>
            </emma:emma>
          </inkml:annotationXML>
          <inkml:trace contextRef="#ctx0" brushRef="#br0">23152 12838 198 0,'0'0'0'0,"0"0"-31"16,0 0 19-16,0 0-3 16,0 0-10-16,0 0 23 15,0 0 2-15,-57 20 11 16,47-11-3-16,2 3-7 16,-4 2-2-16,-2-2-41 15</inkml:trace>
          <inkml:trace contextRef="#ctx0" brushRef="#br0" timeOffset="92752.64">22973 12961 388 0,'0'0'1'0,"0"0"-1"16,0 0-7-16,0 0 7 0,0 0 0 16,0 0-89-16,0 0-127 15</inkml:trace>
          <inkml:trace contextRef="#ctx0" brushRef="#br0" timeOffset="93863.71">22874 12460 421 0,'0'0'0'0,"0"0"0"15,0 0-7-15,0 0 3 0,0 0-16 16,0 0-109-16,0 0-100 16</inkml:trace>
          <inkml:trace contextRef="#ctx0" brushRef="#br0" timeOffset="95129.96">22982 12590 382 0,'0'0'135'16,"0"0"-133"-16,0 0-2 15,0 0-7-15,0 0 7 16,0 0-5-16,0 0 0 16,3 10-67-16,-3-14-6 15,0-28-86-15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56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7DFA3C9-FF7E-44DE-9C72-0B42FBD365C1}" emma:medium="tactile" emma:mode="ink">
          <msink:context xmlns:msink="http://schemas.microsoft.com/ink/2010/main" type="inkDrawing" rotatedBoundingBox="26920,11433 26923,11496 26920,11497 26918,11434" shapeName="Other"/>
        </emma:interpretation>
      </emma:emma>
    </inkml:annotationXML>
    <inkml:trace contextRef="#ctx0" brushRef="#br0">26918 11434 111 0,'0'0'30'0,"0"0"-1"0,0 0-9 15,0 0-7-15,0 0-3 16,0 0-8-16,2 0 2 15,-1 1-3-15,-1 0 0 16,0 2 15-16,0 0-2 16,0-2-6-16,0 0 2 15,0-1-7-15,0 0 13 16,0 0-6-16,0 0-6 16,0 0 11-16,0 0-10 15,0 0 4-15,0 0-4 16,0 0-2-16,0 0 1 15,0 0-3-15,0 0 0 16,0 0 6-16,0 0-6 0,0 0-1 16,0 0 0-16,0 0 4 15,0 0-4-15,0 0 0 16,0 0 0-16,0 0 1 16,0 0 0-16,0 0-1 15,0 0 2-15,0 0 2 16,0 0-4-16,0 0 0 15,0 0 0-15,0 0-3 16,0 0 3-16,0 0-4 16,0 1-2-16,0 1-19 15,0 2 15-15,0 3 6 16,0 2-15-16,0 0 6 0,2 2-13 16,-2-1-34-16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2:2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6C0A778-9A1D-4539-9CF8-A59E8EAA159B}" emma:medium="tactile" emma:mode="ink">
          <msink:context xmlns:msink="http://schemas.microsoft.com/ink/2010/main" type="writingRegion" rotatedBoundingBox="29742,11736 31011,11736 31011,12213 29742,12213"/>
        </emma:interpretation>
      </emma:emma>
    </inkml:annotationXML>
    <inkml:traceGroup>
      <inkml:annotationXML>
        <emma:emma xmlns:emma="http://www.w3.org/2003/04/emma" version="1.0">
          <emma:interpretation id="{9F0F00B4-1536-47B6-8CD7-22508067A7ED}" emma:medium="tactile" emma:mode="ink">
            <msink:context xmlns:msink="http://schemas.microsoft.com/ink/2010/main" type="paragraph" rotatedBoundingBox="29742,11736 31011,11736 31011,12213 29742,12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1C7C7C-933C-4337-ABF3-20B0448A4B7E}" emma:medium="tactile" emma:mode="ink">
              <msink:context xmlns:msink="http://schemas.microsoft.com/ink/2010/main" type="line" rotatedBoundingBox="29742,11736 31011,11736 31011,12213 29742,12213"/>
            </emma:interpretation>
          </emma:emma>
        </inkml:annotationXML>
        <inkml:traceGroup>
          <inkml:annotationXML>
            <emma:emma xmlns:emma="http://www.w3.org/2003/04/emma" version="1.0">
              <emma:interpretation id="{F68EC065-831B-4026-B050-FF5EF91BA719}" emma:medium="tactile" emma:mode="ink">
                <msink:context xmlns:msink="http://schemas.microsoft.com/ink/2010/main" type="inkWord" rotatedBoundingBox="29744,12120 29776,12212 29772,12214 29740,12121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9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\</emma:literal>
                </emma:interpretation>
              </emma:one-of>
            </emma:emma>
          </inkml:annotationXML>
          <inkml:trace contextRef="#ctx0" brushRef="#br0">29776 12213 292 0,'0'0'0'16,"0"0"-83"-16,0 0 60 15,0 0 23-15,0 0 14 0,0 0 0 16,-5-3 11-16,2-10-8 15,2 0-11 1,-5-3-6-16,-3-4-17 0,-1-7-130 16</inkml:trace>
        </inkml:traceGroup>
        <inkml:traceGroup>
          <inkml:annotationXML>
            <emma:emma xmlns:emma="http://www.w3.org/2003/04/emma" version="1.0">
              <emma:interpretation id="{4C96CD29-1929-4EA1-ACA1-3FA9F04B920D}" emma:medium="tactile" emma:mode="ink">
                <msink:context xmlns:msink="http://schemas.microsoft.com/ink/2010/main" type="inkWord" rotatedBoundingBox="30900,11728 31019,11755 31007,11805 30889,11778"/>
              </emma:interpretation>
              <emma:one-of disjunction-type="recognition" id="oneOf1">
                <emma:interpretation id="interp5" emma:lang="" emma:confidence="0">
                  <emma:literal>$</emma:literal>
                </emma:interpretation>
                <emma:interpretation id="interp6" emma:lang="" emma:confidence="0">
                  <emma:literal>;</emma:literal>
                </emma:interpretation>
                <emma:interpretation id="interp7" emma:lang="" emma:confidence="0">
                  <emma:literal>"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211750.7">30935 11736 539 0,'0'0'0'15,"0"0"-33"-15,0 0 0 16,0 0 25-16,0 0 8 15,0 0 0-15,0 0-17 16,0 28 15-16,-15-17-49 16,-16-8-87-16</inkml:trace>
          <inkml:trace contextRef="#ctx0" brushRef="#br0" timeOffset="214089.43">31008 11768 82 0,'0'0'241'16,"0"0"-241"-16,0 0-94 15,0 0 84-15,0 0 10 16,0 0 10-16,0 0-9 16,3 17 6-16,-3-15-5 15,0-1-1-15,0-1 17 16,0 0 3-16,0 0 9 15,0 0 1-15,0 0-15 16,0 0 6-16,0 0-1 16,0 0-16-16,0 0 8 15,0 0-12-15,0 0 9 16,0 0-1-16,0 0-5 0,0 0 3 16,0 0-6-16,0 0 1 15,0 0 0-15,0 0-2 16,0 0 0-16,0 0 2 15,0 0 2-15,0 0-5 16,0 0 1-16,0 0 0 16,0 0-1-16,0 0 1 15,0 0 0-15,0 0-2 16,0 0 6-16,0 0-6 16,0 0 2-16,0 0 0 15,0 0-5-15,0 0 5 16,0 0 0-16,0 0-3 15,0 0 9-15,0 0-9 0,0 0 3 16,0 0 0-16,0 0-6 16,0 2 6-16,0-2-3 15,0 0 2-15,0 0-7 16,0 0 6-16,0 0 2 16,0 0 0-16,0 0-9 15,0 0-6-15,0 2-38 16,-3 0-19-16,-7-2 6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7:0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A195972-9E8B-42D5-A456-48B6A89E89E6}" emma:medium="tactile" emma:mode="ink">
          <msink:context xmlns:msink="http://schemas.microsoft.com/ink/2010/main" type="writingRegion" rotatedBoundingBox="14326,17335 14347,17335 14347,17355 14326,17355"/>
        </emma:interpretation>
      </emma:emma>
    </inkml:annotationXML>
    <inkml:traceGroup>
      <inkml:annotationXML>
        <emma:emma xmlns:emma="http://www.w3.org/2003/04/emma" version="1.0">
          <emma:interpretation id="{54EF15A9-3354-4643-A88D-A0E622E81471}" emma:medium="tactile" emma:mode="ink">
            <msink:context xmlns:msink="http://schemas.microsoft.com/ink/2010/main" type="paragraph" rotatedBoundingBox="14326,17335 14347,17335 14347,17355 14326,17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0971E3-C87F-47AA-B8A7-D0634B7E0B62}" emma:medium="tactile" emma:mode="ink">
              <msink:context xmlns:msink="http://schemas.microsoft.com/ink/2010/main" type="line" rotatedBoundingBox="14326,17335 14347,17335 14347,17355 14326,17355"/>
            </emma:interpretation>
          </emma:emma>
        </inkml:annotationXML>
        <inkml:traceGroup>
          <inkml:annotationXML>
            <emma:emma xmlns:emma="http://www.w3.org/2003/04/emma" version="1.0">
              <emma:interpretation id="{6CD9EE77-7DA5-47D6-BB59-42B4B7FBC2FF}" emma:medium="tactile" emma:mode="ink">
                <msink:context xmlns:msink="http://schemas.microsoft.com/ink/2010/main" type="inkWord" rotatedBoundingBox="14326,17335 14347,17335 14347,17355 14326,17355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\</emma:literal>
                </emma:interpretation>
              </emma:one-of>
            </emma:emma>
          </inkml:annotationXML>
          <inkml:trace contextRef="#ctx0" brushRef="#br0">14347 17340 590 0,'0'0'11'0,"0"0"1"15,0 0-12-15,0 0 15 16,0 0-15-16,0 0-81 15,-21 15-248-15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1:50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248E30F-204A-4B32-B44B-D755F3AFC7AC}" emma:medium="tactile" emma:mode="ink">
          <msink:context xmlns:msink="http://schemas.microsoft.com/ink/2010/main" type="writingRegion" rotatedBoundingBox="28367,14526 28429,14526 28429,14912 28367,14912"/>
        </emma:interpretation>
      </emma:emma>
    </inkml:annotationXML>
    <inkml:traceGroup>
      <inkml:annotationXML>
        <emma:emma xmlns:emma="http://www.w3.org/2003/04/emma" version="1.0">
          <emma:interpretation id="{17F147A2-45DA-49D3-9C30-F81748A0B1E5}" emma:medium="tactile" emma:mode="ink">
            <msink:context xmlns:msink="http://schemas.microsoft.com/ink/2010/main" type="paragraph" rotatedBoundingBox="28367,14526 28429,14526 28429,14912 28367,14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D474BF-BFAE-4A0E-8EF6-B7FD04F60F97}" emma:medium="tactile" emma:mode="ink">
              <msink:context xmlns:msink="http://schemas.microsoft.com/ink/2010/main" type="line" rotatedBoundingBox="28367,14526 28429,14526 28429,14912 28367,14912"/>
            </emma:interpretation>
          </emma:emma>
        </inkml:annotationXML>
        <inkml:traceGroup>
          <inkml:annotationXML>
            <emma:emma xmlns:emma="http://www.w3.org/2003/04/emma" version="1.0">
              <emma:interpretation id="{C8B2B35A-5234-4859-A348-FE23F6FCF413}" emma:medium="tactile" emma:mode="ink">
                <msink:context xmlns:msink="http://schemas.microsoft.com/ink/2010/main" type="inkWord" rotatedBoundingBox="28367,14526 28429,14526 28429,14912 28367,14912"/>
              </emma:interpretation>
              <emma:one-of disjunction-type="recognition" id="oneOf0">
                <emma:interpretation id="interp0" emma:lang="" emma:confidence="0">
                  <emma:literal>:</emma:literal>
                </emma:interpretation>
                <emma:interpretation id="interp1" emma:lang="" emma:confidence="0">
                  <emma:literal>;</emma:literal>
                </emma:interpretation>
                <emma:interpretation id="interp2" emma:lang="" emma:confidence="0">
                  <emma:literal>i</emma:literal>
                </emma:interpretation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28371 14695 366 0,'0'0'84'0,"0"0"-80"15,0 0 23-15,0 0 55 0,0 0-40 16,0 0-18-16,-4 0-15 16,4 0-5-16,0 0 4 15,0 0-8-15,0 0-51 16,0-4-173-16</inkml:trace>
          <inkml:trace contextRef="#ctx0" brushRef="#br0" timeOffset="32861.65">28374 14533 366 0,'0'0'33'16,"0"0"-30"-16,0 0 51 0,0 0 3 15,0 0-34 1,0 0-23-16,0 0 5 0,-7-7-11 16,17 18 1-16,10-7-115 15,12-4-85-15</inkml:trace>
          <inkml:trace contextRef="#ctx0" brushRef="#br0" timeOffset="47042.71">28404 14880 711 0,'0'0'0'16,"0"0"-74"-16,0 0 60 15,0 0 4-15,0 0 12 16,0 0-2-16,0 0 0 16,19 24 5-16,-19-23 16 15,0 1 14-15,-7 0-9 16,-5 1-1-16,0-3-25 15,3 0-7-15,4 0-67 0,4-5-36 16,1-19-64 0,0-16-45-16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8:0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D7DC4E9-69D2-4103-B9D8-8693CD487ABB}" emma:medium="tactile" emma:mode="ink">
          <msink:context xmlns:msink="http://schemas.microsoft.com/ink/2010/main" type="writingRegion" rotatedBoundingBox="20132,16958 20194,16958 20194,16992 20132,16992"/>
        </emma:interpretation>
      </emma:emma>
    </inkml:annotationXML>
    <inkml:traceGroup>
      <inkml:annotationXML>
        <emma:emma xmlns:emma="http://www.w3.org/2003/04/emma" version="1.0">
          <emma:interpretation id="{D814601E-E405-44CC-A884-CB42DF3CB5ED}" emma:medium="tactile" emma:mode="ink">
            <msink:context xmlns:msink="http://schemas.microsoft.com/ink/2010/main" type="paragraph" rotatedBoundingBox="20132,16958 20194,16958 20194,16992 20132,16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344FF3-88DD-4914-9743-7C9547C1659A}" emma:medium="tactile" emma:mode="ink">
              <msink:context xmlns:msink="http://schemas.microsoft.com/ink/2010/main" type="line" rotatedBoundingBox="20132,16958 20194,16958 20194,16992 20132,16992"/>
            </emma:interpretation>
          </emma:emma>
        </inkml:annotationXML>
        <inkml:traceGroup>
          <inkml:annotationXML>
            <emma:emma xmlns:emma="http://www.w3.org/2003/04/emma" version="1.0">
              <emma:interpretation id="{4AF04A7A-A637-4814-943E-82B9CEC444B6}" emma:medium="tactile" emma:mode="ink">
                <msink:context xmlns:msink="http://schemas.microsoft.com/ink/2010/main" type="inkWord" rotatedBoundingBox="20132,16958 20194,16958 20194,16992 20132,16992"/>
              </emma:interpretation>
              <emma:one-of disjunction-type="recognition" id="oneOf0">
                <emma:interpretation id="interp0" emma:lang="" emma:confidence="0">
                  <emma:literal>^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20132 16992 704 0,'0'0'7'16,"0"0"24"-16,0 0-23 15,0 0-4-15,0 0 16 16,0 0-12-16,0 0-9 16,58-34 1-16,-54 46-24 15,-4 1-64-15,0-6-178 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2:11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4704 11389 221 0,'0'0'0'0,"12"79"-18"15,15-24-18-15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8:2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7975 11425 270 0,'-107'35'0'15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8:5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11591 13079 283 0,'0'0'2'15,"0"0"-2"-15,0 0-34 16,0 0 34-16,0 0 6 15,0 0 11-15,0 0-1 16,0 0 6-16,3 25 11 0,-3-25-6 16,0 2 18-1,0 0-13-15,0-1-1 16,0 0 0-16,0-1-13 0,0 0-2 16,0 0-9-16,0 0-3 15,1 0-8-15,1 0 4 16,2-6-92-16,2-20-95 15</inkml:trace>
  <inkml:trace contextRef="#ctx0" brushRef="#br0" timeOffset="49854.79">10736 14824 729 0,'0'0'0'15,"0"0"-313"-15,0 0-61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6:48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0C3C4BB-F101-4686-B552-F96CAAA79534}" emma:medium="tactile" emma:mode="ink">
          <msink:context xmlns:msink="http://schemas.microsoft.com/ink/2010/main" type="inkDrawing" rotatedBoundingBox="7811,5325 7826,5325 7826,5340 7811,5340" shapeName="Other"/>
        </emma:interpretation>
      </emma:emma>
    </inkml:annotationXML>
    <inkml:trace contextRef="#ctx0" brushRef="#br0">7811 5325 31 0,'0'0'59'0,"0"0"-38"15,0 0 16-15,0 0-27 16,0 0-10-16,0 0-3 16,0 0-72-16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0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24982 11190 214 0,'0'0'0'15,"0"0"7"-15,0 0-7 16,0 0 27-16,0 0 25 16,0 0-18-16,-1 0-7 15,1 0 0-15,0 0-1 16,0 0 8-16,0 0-15 16,0 0-6-16,0 0 2 15,0 0-15-15,0 0 7 16,0 0 7-16,0 0-7 15,0 0 1-15,0 0-8 16,0 0 0-16,0 0-2 16,-2 0-1-16,-17 0-23 15,-19 0-177-15</inkml:trace>
  <inkml:trace contextRef="#ctx0" brushRef="#br0" timeOffset="1253.88">23289 10113 188 0,'0'0'0'15,"0"0"0"-15,0 0 0 16,0 0 26-16,0 0 16 16,0 0 7-16,0 0-28 15,0 2-3-15,0-2 13 16,0 0-10-16,0 0 11 15,0 0-5-15,0 0-1 16,0 0 15-16,0 0-29 16,0 0-1-16,0 0-1 15,0 0-6-15,0 0 2 16,0 0-6-16,0 0 0 16,0 0-1-16,0 0 1 15,0 0 0-15,0 0 8 0,0 0-7 16,0 0 9-16,0 0-10 15,0 3 3-15,0-3 2 16,0 0-5-16,0 4 0 16,0 4-1-16,0-3-48 15,-37-5-211-15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29:1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12323 13126 182 0,'0'0'0'0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0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21216 11289 244 0,'0'0'4'0,"0"0"1"0,0 0 3 15,0 0 21 1,0 0-3-16,0 0-1 0,-18-4 13 15,18 4 5-15,0 0 11 16,0 0 9-16,0 0-19 16,0 0 15-16,0 0-34 15,0 0-9-15,0 0 1 16,0 0-14-16,0 0-2 16,0 0-1-16,0 0-18 15,5 0-22-15,5 4-43 16,-1 0-60-16,-5-4-201 15</inkml:trace>
  <inkml:trace contextRef="#ctx0" brushRef="#br0" timeOffset="-112822.95">20828 11669 196 0,'0'0'0'0,"0"0"-49"15,0 0 47-15,0 0 2 16,0 0 7-16,-12-77 5 15,9 67-3-15,3 4 5 16,0 6-14-16,0 0 0 16,0 0-31-16,6 10-46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8:0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9459 15247 450 0,'0'0'0'15,"0"0"-34"-15,0 0 28 16,0 0 1-16,0 0 8 16,0 0-3-16,66-40 3 15,-66 40 6-15,0 0 50 16,0 0-36-16,-13 0-15 16,-4 0-8-16,-4 6-33 15,2 7-36-15,-1-7-65 16</inkml:trace>
  <inkml:trace contextRef="#ctx0" brushRef="#br0" timeOffset="-261.31">8892 15824 576 0,'0'0'0'16,"0"0"-21"-16,0 0-50 16,0 0 68-16,0 0 1 15,0 0-4-15,-4-17-8 0,4 17-17 16,0 0 28-16,-2 0-33 16,-4 0-22-16,-7-3-50 15</inkml:trace>
  <inkml:trace contextRef="#ctx0" brushRef="#br0" timeOffset="1298.19">8502 14466 499 0,'0'0'0'15,"0"0"-51"-15,0 0-69 16,0 0 23-16,0 0-20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7:1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8764 16043 280 0,'0'0'0'16,"0"0"0"-16,0 0 0 0,0 0 7 15,0 0 29 1,0 0-7-16,0 0 11 0,-24-5-14 16,24 3-22-16,0 2 2 15,0 0-2-15,0-2-2 16,0 2-2-16,0 0 3 16,-1 0-8-16,-14 6-25 15,-13 8-111-15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57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26733 11368 114 0,'0'0'0'16,"0"0"-45"-16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3:34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23152 12838 198 0,'0'0'0'0,"0"0"-31"16,0 0 19-16,0 0-3 16,0 0-10-16,0 0 23 15,0 0 2-15,-57 20 11 16,47-11-3-16,2 3-7 16,-4 2-2-16,-2-2-41 15</inkml:trace>
  <inkml:trace contextRef="#ctx0" brushRef="#br0" timeOffset="92752.64">22973 12961 388 0,'0'0'1'0,"0"0"-1"16,0 0-7-16,0 0 7 0,0 0 0 16,0 0-89-16,0 0-127 15</inkml:trace>
  <inkml:trace contextRef="#ctx0" brushRef="#br0" timeOffset="93863.71">22874 12460 421 0,'0'0'0'0,"0"0"0"15,0 0-7-15,0 0 3 0,0 0-16 16,0 0-109-16,0 0-100 16</inkml:trace>
  <inkml:trace contextRef="#ctx0" brushRef="#br0" timeOffset="95129.96">22982 12590 382 0,'0'0'135'16,"0"0"-133"-16,0 0-2 15,0 0-7-15,0 0 7 16,0 0-5-16,0 0 0 16,3 10-67-16,-3-14-6 15,0-28-86-15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5:56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26918 11434 111 0,'0'0'30'0,"0"0"-1"0,0 0-9 15,0 0-7-15,0 0-3 16,0 0-8-16,2 0 2 15,-1 1-3-15,-1 0 0 16,0 2 15-16,0 0-2 16,0-2-6-16,0 0 2 15,0-1-7-15,0 0 13 16,0 0-6-16,0 0-6 16,0 0 11-16,0 0-10 15,0 0 4-15,0 0-4 16,0 0-2-16,0 0 1 15,0 0-3-15,0 0 0 16,0 0 6-16,0 0-6 0,0 0-1 16,0 0 0-16,0 0 4 15,0 0-4-15,0 0 0 16,0 0 0-16,0 0 1 16,0 0 0-16,0 0-1 15,0 0 2-15,0 0 2 16,0 0-4-16,0 0 0 15,0 0 0-15,0 0-3 16,0 0 3-16,0 0-4 16,0 1-2-16,0 1-19 15,0 2 15-15,0 3 6 16,0 2-15-16,0 0 6 0,2 2-13 16,-2-1-34-16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2:2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29776 12213 292 0,'0'0'0'16,"0"0"-83"-16,0 0 60 15,0 0 23-15,0 0 14 0,0 0 0 16,-5-3 11-16,2-10-8 15,2 0-11 1,-5-3-6-16,-3-4-17 0,-1-7-130 16</inkml:trace>
  <inkml:trace contextRef="#ctx0" brushRef="#br0" timeOffset="211750.7">30935 11736 539 0,'0'0'0'15,"0"0"-33"-15,0 0 0 16,0 0 25-16,0 0 8 15,0 0 0-15,0 0-17 16,0 28 15-16,-15-17-49 16,-16-8-87-16</inkml:trace>
  <inkml:trace contextRef="#ctx0" brushRef="#br0" timeOffset="214089.43">31008 11768 82 0,'0'0'241'16,"0"0"-241"-16,0 0-94 15,0 0 84-15,0 0 10 16,0 0 10-16,0 0-9 16,3 17 6-16,-3-15-5 15,0-1-1-15,0-1 17 16,0 0 3-16,0 0 9 15,0 0 1-15,0 0-15 16,0 0 6-16,0 0-1 16,0 0-16-16,0 0 8 15,0 0-12-15,0 0 9 16,0 0-1-16,0 0-5 0,0 0 3 16,0 0-6-16,0 0 1 15,0 0 0-15,0 0-2 16,0 0 0-16,0 0 2 15,0 0 2-15,0 0-5 16,0 0 1-16,0 0 0 16,0 0-1-16,0 0 1 15,0 0 0-15,0 0-2 16,0 0 6-16,0 0-6 16,0 0 2-16,0 0 0 15,0 0-5-15,0 0 5 16,0 0 0-16,0 0-3 15,0 0 9-15,0 0-9 0,0 0 3 16,0 0 0-16,0 0-6 16,0 2 6-16,0-2-3 15,0 0 2-15,0 0-7 16,0 0 6-16,0 0 2 16,0 0 0-16,0 0-9 15,0 0-6-15,0 2-38 16,-3 0-19-16,-7-2 6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7:0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14347 17340 590 0,'0'0'11'0,"0"0"1"15,0 0-12-15,0 0 15 16,0 0-15-16,0 0-81 15,-21 15-248-15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6:5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D31E0E8-DD9E-4E63-8C96-20CF31F25AC6}" emma:medium="tactile" emma:mode="ink">
          <msink:context xmlns:msink="http://schemas.microsoft.com/ink/2010/main" type="writingRegion" rotatedBoundingBox="9532,4749 14581,4843 14530,7619 9481,7525"/>
        </emma:interpretation>
      </emma:emma>
    </inkml:annotationXML>
    <inkml:traceGroup>
      <inkml:annotationXML>
        <emma:emma xmlns:emma="http://www.w3.org/2003/04/emma" version="1.0">
          <emma:interpretation id="{98D6A9B3-5CFB-48D1-AB79-239481D27EBE}" emma:medium="tactile" emma:mode="ink">
            <msink:context xmlns:msink="http://schemas.microsoft.com/ink/2010/main" type="paragraph" rotatedBoundingBox="9532,4749 14581,4843 14563,5812 9514,5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46F084-BB62-4628-A70C-177BD575AE37}" emma:medium="tactile" emma:mode="ink">
              <msink:context xmlns:msink="http://schemas.microsoft.com/ink/2010/main" type="inkBullet" rotatedBoundingBox="9529,4920 9874,4927 9864,5474 9519,5468"/>
            </emma:interpretation>
          </emma:emma>
        </inkml:annotationXML>
        <inkml:trace contextRef="#ctx0" brushRef="#br0">9525 5327 94 0,'0'0'40'0,"0"0"8"15,0 0-8-15,0 0-12 16,0 0 1-16,0 0-11 16,0 0-3-16,-3 0-6 0,3 0-3 15,0 0-1 1,0 0 2-16,0 0-3 0,0 0-3 15,0 0-1-15,12 0 6 16,7 0-1-16,8-2-3 16,-1-3 0-16,2 1-2 15,-3-1-3-15,-1 2-11 16,-3 0-16-16,-5-2-9 16,-4 4 0-16,-9-2-22 15,-3 1-31-15</inkml:trace>
        <inkml:trace contextRef="#ctx0" brushRef="#br0" timeOffset="380.9">9537 5353 124 0,'0'0'62'16,"0"0"4"-16,0 0-16 15,0 0-15-15,0 0-20 16,0 0-8-16,41-4-5 15,-24-3 3-15,2 3-1 16,-2 0-2-16,-4-1-1 16,1 3-2-16,-5 0-5 15,-4 1-7-15,-2 1-11 16,-1 0-4-16,-2 0 6 16,0 0-14-16,0 0-24 0,-3 0 41 15,-15 1 5-15,-1 6-16 16,1-1-23-16,0 0 9 15,3-1 41-15,7-2 3 16,3-2 39-16,3-1 9 16,2 0 3-16,0 0 12 15,0 0-12-15,7 0-5 16,13-1-28-16,7-9-9 16,10 0 5-16,12-2-14 15,9-4-5-15,5-14-195 16</inkml:trace>
        <inkml:trace contextRef="#ctx0" brushRef="#br0" timeOffset="26414.78">9574 5049 20 0,'0'0'33'0,"0"0"-7"16,0 0-4-16,0 0 0 0,0 0-10 15,0 0 3 1,0 0 6-16,18-34 2 0,-18 29 0 16,0 1-1-16,0 1 3 15,0-2-2-15,0-1 3 16,3 0-14-16,3-1-5 15,9 1-7-15,13-3-4 16,17-5-48-16,21-11-67 16</inkml:trace>
        <inkml:trace contextRef="#ctx0" brushRef="#br0" timeOffset="33524.63">9780 5458 131 0,'0'0'0'0,"0"0"-70"16</inkml:trace>
        <inkml:trace contextRef="#ctx0" brushRef="#br0" timeOffset="211198.55">9851 5314 212 0,'0'0'21'0,"0"0"-17"15,0 0 18-15,0 0-15 16,0 0-3-16,0 0-4 15,3-34-41-15</inkml:trace>
      </inkml:traceGroup>
      <inkml:traceGroup>
        <inkml:annotationXML>
          <emma:emma xmlns:emma="http://www.w3.org/2003/04/emma" version="1.0">
            <emma:interpretation id="{66E8734F-D63B-4EB6-A07A-329DC5ECF27E}" emma:medium="tactile" emma:mode="ink">
              <msink:context xmlns:msink="http://schemas.microsoft.com/ink/2010/main" type="line" rotatedBoundingBox="10714,4771 14581,4843 14563,5812 10696,5741"/>
            </emma:interpretation>
          </emma:emma>
        </inkml:annotationXML>
        <inkml:traceGroup>
          <inkml:annotationXML>
            <emma:emma xmlns:emma="http://www.w3.org/2003/04/emma" version="1.0">
              <emma:interpretation id="{33205E3D-8FA8-4902-A7EA-156417D9A85B}" emma:medium="tactile" emma:mode="ink">
                <msink:context xmlns:msink="http://schemas.microsoft.com/ink/2010/main" type="inkWord" rotatedBoundingBox="10714,4771 10729,4772 10728,4787 10713,4786"/>
              </emma:interpretation>
            </emma:emma>
          </inkml:annotationXML>
          <inkml:trace contextRef="#ctx0" brushRef="#br0" timeOffset="48504.04">10714 4772 160 0,'0'0'0'16,"0"0"0"-16,0 0-1 15,0 0-19-15</inkml:trace>
        </inkml:traceGroup>
        <inkml:traceGroup>
          <inkml:annotationXML>
            <emma:emma xmlns:emma="http://www.w3.org/2003/04/emma" version="1.0">
              <emma:interpretation id="{978B4B3E-5CAE-402C-BF48-E99FCF6C2FAB}" emma:medium="tactile" emma:mode="ink">
                <msink:context xmlns:msink="http://schemas.microsoft.com/ink/2010/main" type="inkWord" rotatedBoundingBox="11283,5240 11307,5240 11298,5752 11273,5751"/>
              </emma:interpretation>
            </emma:emma>
          </inkml:annotationXML>
          <inkml:trace contextRef="#ctx0" brushRef="#br0" timeOffset="20398.11">11286 5752 32 0,'9'-89'0'15,"-3"4"4"-15,-4 1 17 16,-2-1-21-16,0-2-39 15,-20 5 21-15</inkml:trace>
        </inkml:traceGroup>
        <inkml:traceGroup>
          <inkml:annotationXML>
            <emma:emma xmlns:emma="http://www.w3.org/2003/04/emma" version="1.0">
              <emma:interpretation id="{B78E9287-BD19-4717-B9A4-7AA9C877972C}" emma:medium="tactile" emma:mode="ink">
                <msink:context xmlns:msink="http://schemas.microsoft.com/ink/2010/main" type="inkWord" rotatedBoundingBox="14559,5249 14574,5250 14574,5254 14558,5253"/>
              </emma:interpretation>
            </emma:emma>
          </inkml:annotationXML>
          <inkml:trace contextRef="#ctx0" brushRef="#br0" timeOffset="-186430.94">14574 5250 107 0,'0'0'32'0,"0"0"8"0,0 0 15 15,0 0 4-15,0 0-14 16,0 0-13-16,0 2-6 16,0-2-12-16,0 0-9 15,0 0 0-15,0 0-5 16,0 2 0-16,0-2-22 15,0 0-107-15</inkml:trace>
        </inkml:traceGroup>
      </inkml:traceGroup>
    </inkml:traceGroup>
    <inkml:traceGroup>
      <inkml:annotationXML>
        <emma:emma xmlns:emma="http://www.w3.org/2003/04/emma" version="1.0">
          <emma:interpretation id="{FBFF5F5B-6087-4584-A60F-94FC204C82D6}" emma:medium="tactile" emma:mode="ink">
            <msink:context xmlns:msink="http://schemas.microsoft.com/ink/2010/main" type="paragraph" rotatedBoundingBox="9830,7517 9901,7250 9958,7265 9887,75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42781A-221A-4B6C-8300-B37FC01A95D5}" emma:medium="tactile" emma:mode="ink">
              <msink:context xmlns:msink="http://schemas.microsoft.com/ink/2010/main" type="inkBullet" rotatedBoundingBox="9830,7517 9835,7500 9891,7515 9887,7532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 timeOffset="80578.41">9887 7533 23 0,'0'0'47'16,"0"0"-40"-16,0 0-6 16,0 0 2-16,0 0 0 15,0 0-2-15,0 0 1 16,-47-14 1-16,42 9-3 16,5-2-1-16,0 0-21 15</inkml:trace>
      </inkml:traceGroup>
      <inkml:traceGroup>
        <inkml:annotationXML>
          <emma:emma xmlns:emma="http://www.w3.org/2003/04/emma" version="1.0">
            <emma:interpretation id="{BA1563CC-B62A-4110-8D53-52B6C2435C6D}" emma:medium="tactile" emma:mode="ink">
              <msink:context xmlns:msink="http://schemas.microsoft.com/ink/2010/main" type="line" rotatedBoundingBox="9905,7271 9909,7252 9923,7256 9919,7274"/>
            </emma:interpretation>
          </emma:emma>
        </inkml:annotationXML>
        <inkml:traceGroup>
          <inkml:annotationXML>
            <emma:emma xmlns:emma="http://www.w3.org/2003/04/emma" version="1.0">
              <emma:interpretation id="{DA63CCCD-6E8A-4A2A-A39A-11B62E1CC57F}" emma:medium="tactile" emma:mode="ink">
                <msink:context xmlns:msink="http://schemas.microsoft.com/ink/2010/main" type="inkWord" rotatedBoundingBox="9905,7271 9909,7252 9923,7256 9919,7274"/>
              </emma:interpretation>
            </emma:emma>
          </inkml:annotationXML>
          <inkml:trace contextRef="#ctx0" brushRef="#br0" timeOffset="-57774.66">9920 7271 31 0,'0'0'19'0,"0"0"1"0,0 0-7 16,0 0 12-16,0 0-3 15,0 0 12-15,0 0-5 16,0 0 2-16,-3-15-7 15,1 15-7-15,2 0-7 16,0 0-7-16,0 0-1 16,0-2-1-16,0 2-1 15,0 0 0-15,0 0 0 16,0 0 5-16,0 0 4 16,0 0 14-16,0 0 1 15,0 0-10-15,0 0-5 16,0 0-4-16,0 0-5 0,0 0-1 15,0 0 1 1,0 0-1-16,0 0 1 0,0 0-5 16,0 0-8-16,0 4-22 15,0 5-7-15,-10-5-69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1:50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28371 14695 366 0,'0'0'84'0,"0"0"-80"15,0 0 23-15,0 0 55 0,0 0-40 16,0 0-18-16,-4 0-15 16,4 0-5-16,0 0 4 15,0 0-8-15,0 0-51 16,0-4-173-16</inkml:trace>
  <inkml:trace contextRef="#ctx0" brushRef="#br0" timeOffset="32861.65">28374 14533 366 0,'0'0'33'16,"0"0"-30"-16,0 0 51 0,0 0 3 15,0 0-34 1,0 0-23-16,0 0 5 0,-7-7-11 16,17 18 1-16,10-7-115 15,12-4-85-15</inkml:trace>
  <inkml:trace contextRef="#ctx0" brushRef="#br0" timeOffset="47042.71">28404 14880 711 0,'0'0'0'16,"0"0"-74"-16,0 0 60 15,0 0 4-15,0 0 12 16,0 0-2-16,0 0 0 16,19 24 5-16,-19-23 16 15,0 1 14-15,-7 0-9 16,-5 1-1-16,0-3-25 15,3 0-7-15,4 0-67 0,4-5-36 16,1-19-64 0,0-16-45-16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21T05:38:0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20132 16992 704 0,'0'0'7'16,"0"0"24"-16,0 0-23 15,0 0-4-15,0 0 16 16,0 0-12-16,0 0-9 16,58-34 1-16,-54 46-24 15,-4 1-64-15,0-6-178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1:00:24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029F2300-139F-4FF9-AF30-F153AD7F53BB}" emma:medium="tactile" emma:mode="ink">
          <msink:context xmlns:msink="http://schemas.microsoft.com/ink/2010/main" type="inkDrawing" rotatedBoundingBox="7742,5416 7747,5432 7740,5435 7734,5419" shapeName="Other"/>
        </emma:interpretation>
      </emma:emma>
    </inkml:annotationXML>
    <inkml:trace contextRef="#ctx0" brushRef="#br0">7744 5434 165 0,'0'0'5'0,"0"0"1"15,0 0 4-15,0 0 3 16,0 0-3-16,0 0 1 16,-8-10-1-16,8 9-1 15,0 1 1-15,0-2-7 16,0 2-3-16,0 0-1 16,0 0-54-16,6-4-37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6:51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6C7C592-9F11-4176-B491-445F9546448C}" emma:medium="tactile" emma:mode="ink">
          <msink:context xmlns:msink="http://schemas.microsoft.com/ink/2010/main" type="inkDrawing" rotatedBoundingBox="4726,6578 4735,6587 4734,6587 4725,6579" semanticType="callout" shapeName="Other">
            <msink:sourceLink direction="with" ref="{314C9630-E727-48DC-9B19-40EA08BA9DE5}"/>
          </msink:context>
        </emma:interpretation>
      </emma:emma>
    </inkml:annotationXML>
    <inkml:trace contextRef="#ctx0" brushRef="#br0">4726 6579 474 0,'0'0'0'0,"0"0"0"16,0 0 4-16,0 0-4 15,0 0-9-15,0 0-59 16,8 8-61-16,-7-8-16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5T10:56:5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C947969B-974F-4EC1-9279-A47EC8CF073C}" emma:medium="tactile" emma:mode="ink">
          <msink:context xmlns:msink="http://schemas.microsoft.com/ink/2010/main" type="inkDrawing" rotatedBoundingBox="9443,5377 9444,5371 9446,5372 9445,5378" shapeName="Other"/>
        </emma:interpretation>
      </emma:emma>
    </inkml:annotationXML>
    <inkml:trace contextRef="#ctx0" brushRef="#br0">9444 5375 134 0,'0'0'12'0,"0"0"5"16,0 0 2-16,0 0 3 15,0 0 1-15,0 0-14 16,0 3-4-16,2-3-1 16,-2 0-4-16,0 0-8 15,0-6-156-15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B3889B9-A1DD-4327-938A-5294FF164E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Amity Business School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3F5C1BD-9F13-47BA-A14B-A2628527A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034CE-1983-4225-9487-C0875384D5D2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1CF2D6C-9F7F-4636-86D9-FCA7D5061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E3A07E7-DC14-4C71-9519-769B07AFF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86A77-2504-4226-829F-E11BC46CAC3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1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F5685-63D6-4B99-B889-F525131812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0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B745-9700-4BA7-A6C3-695E2C2852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51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934200" y="533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Amity School of Engineering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620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BBFC6-8509-4D29-8497-A599BFB10EF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010400" y="628135"/>
            <a:ext cx="47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Amity School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8127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8A42B-9FA6-4543-AF9C-380CA70490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18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34058-33B8-4ECC-AC0D-5767CD50B0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6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05B2F-A227-4A5D-B773-CDA53A209A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5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010400" y="533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Amity School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4708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A3A2A-523B-4C34-9AAD-376B93DF8E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83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2EDE0-F372-4963-9F90-0441B914DE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2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pic>
        <p:nvPicPr>
          <p:cNvPr id="7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4234" y="3176"/>
            <a:ext cx="1218353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51200" y="6705600"/>
            <a:ext cx="89408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56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21" Type="http://schemas.openxmlformats.org/officeDocument/2006/relationships/image" Target="../media/image17.emf"/><Relationship Id="rId34" Type="http://schemas.openxmlformats.org/officeDocument/2006/relationships/customXml" Target="../ink/ink19.xml"/><Relationship Id="rId7" Type="http://schemas.openxmlformats.org/officeDocument/2006/relationships/image" Target="../media/image10.emf"/><Relationship Id="rId12" Type="http://schemas.openxmlformats.org/officeDocument/2006/relationships/customXml" Target="../ink/ink8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2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5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" Type="http://schemas.openxmlformats.org/officeDocument/2006/relationships/customXml" Target="../ink/ink4.xml"/><Relationship Id="rId9" Type="http://schemas.openxmlformats.org/officeDocument/2006/relationships/image" Target="../media/image11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0.emf"/><Relationship Id="rId30" Type="http://schemas.openxmlformats.org/officeDocument/2006/relationships/customXml" Target="../ink/ink17.xml"/><Relationship Id="rId35" Type="http://schemas.openxmlformats.org/officeDocument/2006/relationships/image" Target="../media/image24.emf"/><Relationship Id="rId8" Type="http://schemas.openxmlformats.org/officeDocument/2006/relationships/customXml" Target="../ink/ink6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emf"/><Relationship Id="rId5" Type="http://schemas.openxmlformats.org/officeDocument/2006/relationships/customXml" Target="../ink/ink22.xml"/><Relationship Id="rId10" Type="http://schemas.openxmlformats.org/officeDocument/2006/relationships/image" Target="../media/image130.emf"/><Relationship Id="rId4" Type="http://schemas.openxmlformats.org/officeDocument/2006/relationships/image" Target="../media/image100.emf"/><Relationship Id="rId9" Type="http://schemas.openxmlformats.org/officeDocument/2006/relationships/customXml" Target="../ink/ink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7" Type="http://schemas.openxmlformats.org/officeDocument/2006/relationships/image" Target="../media/image160.emf"/><Relationship Id="rId12" Type="http://schemas.openxmlformats.org/officeDocument/2006/relationships/image" Target="../media/image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emf"/><Relationship Id="rId10" Type="http://schemas.openxmlformats.org/officeDocument/2006/relationships/customXml" Target="../ink/ink28.xml"/><Relationship Id="rId9" Type="http://schemas.openxmlformats.org/officeDocument/2006/relationships/image" Target="../media/image17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7" Type="http://schemas.openxmlformats.org/officeDocument/2006/relationships/image" Target="../media/image160.emf"/><Relationship Id="rId12" Type="http://schemas.openxmlformats.org/officeDocument/2006/relationships/image" Target="../media/image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emf"/><Relationship Id="rId10" Type="http://schemas.openxmlformats.org/officeDocument/2006/relationships/customXml" Target="../ink/ink31.xml"/><Relationship Id="rId9" Type="http://schemas.openxmlformats.org/officeDocument/2006/relationships/image" Target="../media/image17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customXml" Target="../ink/ink37.xml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240.emf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customXml" Target="../ink/ink32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emf"/><Relationship Id="rId11" Type="http://schemas.openxmlformats.org/officeDocument/2006/relationships/customXml" Target="../ink/ink36.xml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32.emf"/><Relationship Id="rId10" Type="http://schemas.openxmlformats.org/officeDocument/2006/relationships/image" Target="../media/image230.emf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" Type="http://schemas.openxmlformats.org/officeDocument/2006/relationships/image" Target="../media/image200.emf"/><Relationship Id="rId9" Type="http://schemas.openxmlformats.org/officeDocument/2006/relationships/customXml" Target="../ink/ink35.xml"/><Relationship Id="rId14" Type="http://schemas.openxmlformats.org/officeDocument/2006/relationships/image" Target="../media/image250.emf"/><Relationship Id="rId22" Type="http://schemas.openxmlformats.org/officeDocument/2006/relationships/image" Target="../media/image29.emf"/><Relationship Id="rId27" Type="http://schemas.openxmlformats.org/officeDocument/2006/relationships/customXml" Target="../ink/ink44.xml"/><Relationship Id="rId30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customXml" Target="../ink/ink52.xml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21" Type="http://schemas.openxmlformats.org/officeDocument/2006/relationships/customXml" Target="../ink/ink56.xml"/><Relationship Id="rId7" Type="http://schemas.openxmlformats.org/officeDocument/2006/relationships/customXml" Target="../ink/ink49.xml"/><Relationship Id="rId12" Type="http://schemas.openxmlformats.org/officeDocument/2006/relationships/image" Target="../media/image240.emf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customXml" Target="../ink/ink47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emf"/><Relationship Id="rId11" Type="http://schemas.openxmlformats.org/officeDocument/2006/relationships/customXml" Target="../ink/ink51.xml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32.emf"/><Relationship Id="rId10" Type="http://schemas.openxmlformats.org/officeDocument/2006/relationships/image" Target="../media/image230.emf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4" Type="http://schemas.openxmlformats.org/officeDocument/2006/relationships/image" Target="../media/image200.emf"/><Relationship Id="rId9" Type="http://schemas.openxmlformats.org/officeDocument/2006/relationships/customXml" Target="../ink/ink50.xml"/><Relationship Id="rId14" Type="http://schemas.openxmlformats.org/officeDocument/2006/relationships/image" Target="../media/image250.emf"/><Relationship Id="rId22" Type="http://schemas.openxmlformats.org/officeDocument/2006/relationships/image" Target="../media/image29.emf"/><Relationship Id="rId27" Type="http://schemas.openxmlformats.org/officeDocument/2006/relationships/customXml" Target="../ink/ink59.xml"/><Relationship Id="rId30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BEAFCB-0A7F-468F-A3A3-428D8B244CF6}"/>
              </a:ext>
            </a:extLst>
          </p:cNvPr>
          <p:cNvSpPr/>
          <p:nvPr/>
        </p:nvSpPr>
        <p:spPr>
          <a:xfrm>
            <a:off x="2381686" y="1219200"/>
            <a:ext cx="74286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COMPILER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A75F-613D-473C-B5F6-70981BC97F04}"/>
              </a:ext>
            </a:extLst>
          </p:cNvPr>
          <p:cNvSpPr/>
          <p:nvPr/>
        </p:nvSpPr>
        <p:spPr>
          <a:xfrm>
            <a:off x="609600" y="2307372"/>
            <a:ext cx="10515600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Module III</a:t>
            </a:r>
          </a:p>
          <a:p>
            <a:pPr algn="ctr"/>
            <a:r>
              <a:rPr lang="en-US" sz="44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LR PARSERS</a:t>
            </a:r>
          </a:p>
          <a:p>
            <a:pPr algn="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Mr. Roshan Lal</a:t>
            </a:r>
          </a:p>
          <a:p>
            <a:pPr algn="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ASET(CSE)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4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 Configuration of LR Parsing Algorithm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22437"/>
            <a:ext cx="10439400" cy="481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configuration of a LR parsing is: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8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decides the parser action by consulting the parsing action table.  (</a:t>
            </a:r>
            <a:r>
              <a:rPr lang="en-US" alt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Initial Stack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contains just S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configuration of a LR parsing represents the right sentential form:</a:t>
            </a: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	X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$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38401"/>
            <a:ext cx="6324599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Actions of a LR-Parser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0439400" cy="5030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buFontTx/>
              <a:buAutoNum type="arabicPeriod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shift 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-- shifts the next input symbol and the state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onto the stack</a:t>
            </a:r>
          </a:p>
          <a:p>
            <a:pPr marL="457200" indent="-457200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$ )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m </a:t>
            </a:r>
            <a:r>
              <a:rPr lang="en-US" altLang="en-US" sz="24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aseline="-250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$ )</a:t>
            </a:r>
          </a:p>
          <a:p>
            <a:pPr marL="457200" indent="-457200"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reduce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(or 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where n is a production number)</a:t>
            </a:r>
          </a:p>
          <a:p>
            <a:pPr marL="800100" lvl="1" indent="-342900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pop |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|  (=r) items from the stack; </a:t>
            </a:r>
          </a:p>
          <a:p>
            <a:pPr marL="800100" lvl="1" indent="-342900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then push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where 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s=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goto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[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en-US" sz="2400" b="1" baseline="-250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 b="1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-r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,A]</a:t>
            </a:r>
          </a:p>
          <a:p>
            <a:pPr marL="457200" indent="-457200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(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$ )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-r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m-r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$ )</a:t>
            </a:r>
          </a:p>
          <a:p>
            <a:pPr marL="457200" indent="-457200"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Output is the reducing production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reduce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 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Accept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Parsing successfully completed</a:t>
            </a:r>
          </a:p>
          <a:p>
            <a:pPr marL="457200" indent="-457200">
              <a:buFontTx/>
              <a:buAutoNum type="arabicPeriod" startAt="3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AutoNum type="arabicPeriod" startAt="3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Error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-- Parser detected an error (an empty entry in the action table)</a:t>
            </a:r>
          </a:p>
        </p:txBody>
      </p:sp>
    </p:spTree>
    <p:extLst>
      <p:ext uri="{BB962C8B-B14F-4D97-AF65-F5344CB8AC3E}">
        <p14:creationId xmlns:p14="http://schemas.microsoft.com/office/powerpoint/2010/main" val="1752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Reduce Action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1201400" cy="478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pop |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|  (=r) items from the stack;  let us assume that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= Y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...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then push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where 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s=</a:t>
            </a:r>
            <a:r>
              <a:rPr lang="en-US" altLang="en-US" sz="2800" b="1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goto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[</a:t>
            </a:r>
            <a:r>
              <a:rPr lang="en-US" altLang="en-US" sz="2800" b="1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en-US" sz="2800" b="1" baseline="-250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m-r</a:t>
            </a:r>
            <a:r>
              <a:rPr lang="en-US" altLang="en-US" sz="2800" b="1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,A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]</a:t>
            </a: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( S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-r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m-r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m-r+1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en-US" altLang="en-US" sz="28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2800" baseline="-250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$ )  </a:t>
            </a: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		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 S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-r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800" baseline="-250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m-r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$ )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 fact,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...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Y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is a handle.</a:t>
            </a:r>
          </a:p>
          <a:p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X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-r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$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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X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2800" baseline="-250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8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en-US" altLang="en-US" sz="28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en-US" sz="2800" baseline="-25000" dirty="0" err="1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i+1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... a</a:t>
            </a:r>
            <a:r>
              <a:rPr lang="en-US" altLang="en-US" sz="2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$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2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15728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Constructing SLR Parsing Tables – LR(0) Item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522414"/>
            <a:ext cx="11125200" cy="5106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LR(0) item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of a grammar G is a production of G a dot at the some position of the right side.</a:t>
            </a:r>
          </a:p>
          <a:p>
            <a:pPr>
              <a:lnSpc>
                <a:spcPts val="2400"/>
              </a:lnSpc>
              <a:spcBef>
                <a:spcPts val="400"/>
              </a:spcBef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Ex:	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aBb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   Possible LR(0) Items:	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.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aBb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	   (four different possibility)	 	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a.Bb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		 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aB.b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ts val="24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 		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aBb.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Sets of LR(0) items will be the states of action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table of the SLR parser.</a:t>
            </a: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 collection of sets of LR(0) items (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the canonical LR(0) collection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 is the basis  for constructing SLR parsers.</a:t>
            </a: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Augmented Grammar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G’ is G with a new production rule S’S where S’ is the new starting symbol.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9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The Closure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1049000" cy="478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 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 a set of LR(0) items for a grammar G, then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closure(I)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 the set of LR(0) items constructed from I by the two rules:</a:t>
            </a:r>
          </a:p>
          <a:p>
            <a:pPr marL="457200" indent="-457200"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Initially, every LR(0) item in I is added to closure(I).</a:t>
            </a:r>
          </a:p>
          <a:p>
            <a:pPr marL="800100" lvl="1" indent="-342900" algn="just">
              <a:lnSpc>
                <a:spcPts val="2800"/>
              </a:lnSpc>
              <a:spcBef>
                <a:spcPts val="400"/>
              </a:spcBef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.B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is in closure(I)  and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a production rule of G;  then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will be in the closure(I). We will apply this rule until no more new LR(0) items can be added to closure(I).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The Closure Operation-Example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1049000" cy="478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E’  E 		closure({E’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E}) = 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  E+T			        { 	</a:t>
            </a:r>
            <a:r>
              <a:rPr lang="en-US" altLang="en-US" sz="2400" dirty="0">
                <a:solidFill>
                  <a:srgbClr val="CC0000"/>
                </a:solidFill>
                <a:sym typeface="Symbol" panose="05050102010706020507" pitchFamily="18" charset="2"/>
              </a:rPr>
              <a:t>E’  </a:t>
            </a:r>
            <a:r>
              <a:rPr lang="en-US" altLang="en-US" sz="6600" dirty="0">
                <a:solidFill>
                  <a:srgbClr val="CC0000"/>
                </a:solidFill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olidFill>
                  <a:srgbClr val="CC0000"/>
                </a:solidFill>
                <a:sym typeface="Symbol" panose="05050102010706020507" pitchFamily="18" charset="2"/>
              </a:rPr>
              <a:t>E		kernel items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  T					E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E+T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  T*F				E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T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  F					T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T*F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F  (E)					T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F	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F  id					F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(E)</a:t>
            </a:r>
          </a:p>
          <a:p>
            <a:pPr>
              <a:lnSpc>
                <a:spcPts val="3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	F  </a:t>
            </a:r>
            <a:r>
              <a:rPr lang="en-US" altLang="en-US" sz="6600" dirty="0">
                <a:sym typeface="Symbol" panose="05050102010706020507" pitchFamily="18" charset="2"/>
              </a:rPr>
              <a:t>.</a:t>
            </a:r>
            <a:r>
              <a:rPr lang="en-US" altLang="en-US" sz="2400" dirty="0">
                <a:sym typeface="Symbol" panose="05050102010706020507" pitchFamily="18" charset="2"/>
              </a:rPr>
              <a:t>id   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97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Computation of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1049000" cy="478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function closure ( I )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begin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J := I;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repeat 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for each item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.B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in J and each production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of G such that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not in J do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		add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to J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until no more items can be added to J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250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10810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GOTO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446216"/>
            <a:ext cx="11658600" cy="518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If I is a set of LR(0) items and X is a grammar symbol (terminal or non-terminal), then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(I,X) is defined as follows: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altLang="en-US" sz="2400" dirty="0"/>
              <a:t>If  A </a:t>
            </a:r>
            <a:r>
              <a:rPr lang="en-US" altLang="en-US" sz="2400" dirty="0">
                <a:sym typeface="Symbol" panose="05050102010706020507" pitchFamily="18" charset="2"/>
              </a:rPr>
              <a:t> .X  in I then every item in </a:t>
            </a:r>
            <a:r>
              <a:rPr lang="en-US" altLang="en-US" sz="2400" b="1" dirty="0">
                <a:sym typeface="Symbol" panose="05050102010706020507" pitchFamily="18" charset="2"/>
              </a:rPr>
              <a:t>closure({</a:t>
            </a:r>
            <a:r>
              <a:rPr lang="en-US" altLang="en-US" sz="2400" b="1" dirty="0"/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 X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r>
              <a:rPr lang="en-US" altLang="en-US" sz="2400" b="1" dirty="0">
                <a:sym typeface="Symbol" panose="05050102010706020507" pitchFamily="18" charset="2"/>
              </a:rPr>
              <a:t>})</a:t>
            </a:r>
            <a:r>
              <a:rPr lang="en-US" altLang="en-US" sz="2400" dirty="0">
                <a:sym typeface="Symbol" panose="05050102010706020507" pitchFamily="18" charset="2"/>
              </a:rPr>
              <a:t> will be in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(I,X).</a:t>
            </a: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If I is the set of items that are valid for some viable prefix , then </a:t>
            </a:r>
            <a:r>
              <a:rPr lang="en-US" altLang="en-US" sz="2400" dirty="0" err="1"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sym typeface="Symbol" panose="05050102010706020507" pitchFamily="18" charset="2"/>
              </a:rPr>
              <a:t>(I,X) is the set of items that are valid for the viable prefix X.</a:t>
            </a:r>
          </a:p>
          <a:p>
            <a:pPr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Example: </a:t>
            </a:r>
            <a:r>
              <a:rPr lang="en-US" altLang="en-US" sz="2000" dirty="0">
                <a:sym typeface="Symbol" panose="05050102010706020507" pitchFamily="18" charset="2"/>
              </a:rPr>
              <a:t>I ={	 E’  .E,   E  .E+T,   E  .T,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T  .T*F,  T  .F,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F  .(E),   F  .id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 err="1"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(I,E) = {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E’  E., E  E.+T</a:t>
            </a:r>
            <a:r>
              <a:rPr lang="en-US" altLang="en-US" sz="2000" dirty="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 err="1"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(I,T) = {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T., T  T.*F</a:t>
            </a:r>
            <a:r>
              <a:rPr lang="en-US" altLang="en-US" sz="2000" dirty="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 err="1"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(I,F) = {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F.</a:t>
            </a:r>
            <a:r>
              <a:rPr lang="en-US" altLang="en-US" sz="2000" dirty="0">
                <a:sym typeface="Symbol" panose="05050102010706020507" pitchFamily="18" charset="2"/>
              </a:rPr>
              <a:t>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 err="1"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(I,() = {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(.E),</a:t>
            </a:r>
            <a:r>
              <a:rPr lang="en-US" altLang="en-US" sz="2000" dirty="0">
                <a:sym typeface="Symbol" panose="05050102010706020507" pitchFamily="18" charset="2"/>
              </a:rPr>
              <a:t> E  .E+T, E  .T, T  .T*F, T  .F,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F  .(E), F  .id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 err="1">
                <a:sym typeface="Symbol" panose="05050102010706020507" pitchFamily="18" charset="2"/>
              </a:rPr>
              <a:t>goto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dirty="0" err="1">
                <a:sym typeface="Symbol" panose="05050102010706020507" pitchFamily="18" charset="2"/>
              </a:rPr>
              <a:t>I,id</a:t>
            </a:r>
            <a:r>
              <a:rPr lang="en-US" altLang="en-US" sz="2000" dirty="0">
                <a:sym typeface="Symbol" panose="05050102010706020507" pitchFamily="18" charset="2"/>
              </a:rPr>
              <a:t>) = {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id.</a:t>
            </a:r>
            <a:r>
              <a:rPr lang="en-US" altLang="en-US" sz="2000" dirty="0">
                <a:sym typeface="Symbol" panose="05050102010706020507" pitchFamily="18" charset="2"/>
              </a:rPr>
              <a:t> }</a:t>
            </a:r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92120" y="2590560"/>
              <a:ext cx="24120" cy="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440" y="2556720"/>
                <a:ext cx="9588240" cy="6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49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108109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Practice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446216"/>
            <a:ext cx="11658600" cy="518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Ques 1: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Consider the grammar S-&gt; Aa|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bBa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A-&gt;d, B-&gt;d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Compute closure(I)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(I)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Ques2: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Consider the grammar S-&gt; AS| b , A-&gt;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SA|a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Compute closure(I)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(I)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691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Construction of 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The Canonical LR(0) Collection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784644"/>
            <a:ext cx="11388436" cy="481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create the SLR parsing tables for a grammar G, we will create the canonical LR(0) collection of the grammar G’.</a:t>
            </a: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{ closure({S’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.S}) }</a:t>
            </a:r>
          </a:p>
          <a:p>
            <a:pPr lvl="1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repeat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the followings until no more set of LR(0) items can be added to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lvl="2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for each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 in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and each grammar symbol X</a:t>
            </a:r>
          </a:p>
          <a:p>
            <a:pPr lvl="3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(I,X) is not empty and not in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lvl="4">
              <a:lnSpc>
                <a:spcPts val="26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add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(I,X) to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</a:p>
          <a:p>
            <a:pPr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function is a DFA on the sets in 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23360" y="2625840"/>
              <a:ext cx="4705920" cy="2201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400" y="2621520"/>
                <a:ext cx="471420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2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81599672-6DB5-4838-8A90-32DB9FCF57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2130426"/>
            <a:ext cx="7772400" cy="1298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IN" dirty="0"/>
              <a:t> </a:t>
            </a:r>
            <a:br>
              <a:rPr lang="en-US" altLang="en-US" sz="3600" dirty="0"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endParaRPr lang="en-US" altLang="en-US" sz="36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9FFA6EF1-DC15-4EC3-909E-8CF6C7C3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139F51-BF43-4600-9B73-C627EB15177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333B55-214F-4676-9C3F-615D5DADD671}"/>
              </a:ext>
            </a:extLst>
          </p:cNvPr>
          <p:cNvSpPr/>
          <p:nvPr/>
        </p:nvSpPr>
        <p:spPr>
          <a:xfrm>
            <a:off x="1295400" y="1082675"/>
            <a:ext cx="10058400" cy="5638800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Module III: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Different types of LR Parsers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Simple LR(0) collection of items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SLR parsing table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SLR parsing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LR(1) collection of items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CLR parsing table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CLR parsing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LALR parsing table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LALR parsing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08"/>
    </mc:Choice>
    <mc:Fallback xmlns="">
      <p:transition spd="slow" advTm="206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The Canonical LR(0) Collection-Example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600199"/>
            <a:ext cx="11388436" cy="5121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</a:rPr>
              <a:t>0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E’  .E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E’  E.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6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E+.T</a:t>
            </a:r>
            <a:r>
              <a:rPr lang="en-US" altLang="en-US" sz="2000" dirty="0">
                <a:sym typeface="Symbol" panose="05050102010706020507" pitchFamily="18" charset="2"/>
              </a:rPr>
              <a:t> 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9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E+T.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E  .E+T 	    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E.+T</a:t>
            </a:r>
            <a:r>
              <a:rPr lang="en-US" altLang="en-US" sz="2000" dirty="0">
                <a:sym typeface="Symbol" panose="05050102010706020507" pitchFamily="18" charset="2"/>
              </a:rPr>
              <a:t> 	     T  .T*F	    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T.*F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E  .T 			     T  .F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T  .T*F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T.</a:t>
            </a:r>
            <a:r>
              <a:rPr lang="en-US" altLang="en-US" sz="2000" dirty="0">
                <a:sym typeface="Symbol" panose="05050102010706020507" pitchFamily="18" charset="2"/>
              </a:rPr>
              <a:t> 	     F  .(E) 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10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T*F.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T  .F	   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T.*F</a:t>
            </a:r>
            <a:r>
              <a:rPr lang="en-US" altLang="en-US" sz="2000" dirty="0">
                <a:sym typeface="Symbol" panose="05050102010706020507" pitchFamily="18" charset="2"/>
              </a:rPr>
              <a:t>	     F  .id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F  .(E)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F  .id 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F.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7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T  T*.F</a:t>
            </a: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11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(E).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     F  .(E)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4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(.E)</a:t>
            </a:r>
            <a:r>
              <a:rPr lang="en-US" altLang="en-US" sz="2000" dirty="0">
                <a:sym typeface="Symbol" panose="05050102010706020507" pitchFamily="18" charset="2"/>
              </a:rPr>
              <a:t>                  F  .id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    E  .E+T 		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     E  .T 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8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(E.)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		     T  .T*F	    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E  E.+T</a:t>
            </a:r>
            <a:r>
              <a:rPr lang="en-US" altLang="en-US" sz="2000" dirty="0">
                <a:sym typeface="Symbol" panose="05050102010706020507" pitchFamily="18" charset="2"/>
              </a:rPr>
              <a:t> 	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		     T  .F		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		     F  .(E)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		     F  .id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5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F  id.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30080" y="1770840"/>
              <a:ext cx="2520" cy="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400" y="1714320"/>
                <a:ext cx="10320840" cy="44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512720" y="2288520"/>
              <a:ext cx="3960" cy="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840" y="2284200"/>
                <a:ext cx="115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811960" y="191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8360" y="191340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427920" y="1717920"/>
              <a:ext cx="1819080" cy="994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3240" y="1714320"/>
                <a:ext cx="182916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2784960" y="1950120"/>
              <a:ext cx="3240" cy="6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0640" y="1946880"/>
                <a:ext cx="115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701360" y="2368440"/>
              <a:ext cx="3600" cy="3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5600" y="2362680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3399840" y="1933920"/>
              <a:ext cx="1080" cy="2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5880" y="1931040"/>
                <a:ext cx="9000" cy="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945000" y="2197440"/>
              <a:ext cx="772560" cy="1564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1400" y="2193480"/>
                <a:ext cx="77940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227680" y="3297600"/>
              <a:ext cx="252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3000" y="3292920"/>
                <a:ext cx="1188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6516000" y="1947960"/>
              <a:ext cx="788040" cy="3351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10240" y="1944720"/>
                <a:ext cx="7966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916000" y="4307040"/>
              <a:ext cx="484200" cy="64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9880" y="4300920"/>
                <a:ext cx="496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4592160" y="3717000"/>
              <a:ext cx="209160" cy="13064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8200" y="3711960"/>
                <a:ext cx="21744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7464240" y="2812680"/>
              <a:ext cx="13680" cy="1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59920" y="2809800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285600" y="3884400"/>
              <a:ext cx="360" cy="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2000" y="388080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1257920" y="2623680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53960" y="2619720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3249000" y="5582520"/>
              <a:ext cx="17640" cy="1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44680" y="5577840"/>
                <a:ext cx="255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5589360" y="6118920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83600" y="6113160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777080" y="5676480"/>
              <a:ext cx="1240920" cy="530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73480" y="5672880"/>
                <a:ext cx="1247760" cy="5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86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Transition Diagram (DFA) of </a:t>
            </a:r>
            <a:r>
              <a:rPr lang="en-US" alt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Function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4900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10515599" cy="464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337640" y="2550960"/>
              <a:ext cx="2612160" cy="30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547720"/>
                <a:ext cx="2618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2676240" y="3134520"/>
              <a:ext cx="11520" cy="15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920" y="3129840"/>
                <a:ext cx="205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338720" y="5202720"/>
              <a:ext cx="67320" cy="8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2960" y="5196960"/>
                <a:ext cx="766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3474000" y="5850000"/>
              <a:ext cx="115920" cy="82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5847120"/>
                <a:ext cx="12276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47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Constructing SLR Parsing Table </a:t>
            </a:r>
            <a:b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(of an </a:t>
            </a:r>
            <a:r>
              <a:rPr lang="en-US" altLang="en-US" sz="2700" dirty="0" err="1">
                <a:latin typeface="Cambria" panose="02040503050406030204" pitchFamily="18" charset="0"/>
                <a:ea typeface="Cambria" panose="02040503050406030204" pitchFamily="18" charset="0"/>
              </a:rPr>
              <a:t>augumented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grammar G’)</a:t>
            </a:r>
            <a:endParaRPr lang="en-IN" sz="2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27214"/>
            <a:ext cx="11277600" cy="464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Construct the canonical collection of sets of LR(0) items  for G’.    	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{I</a:t>
            </a:r>
            <a:r>
              <a:rPr lang="en-US" altLang="en-US" sz="2400" b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,...,I</a:t>
            </a:r>
            <a:r>
              <a:rPr lang="en-US" altLang="en-US" sz="2400" b="1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</a:t>
            </a:r>
            <a:endParaRPr lang="en-US" alt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the parsing action table as follows</a:t>
            </a:r>
          </a:p>
          <a:p>
            <a:pPr marL="800100" lvl="1" indent="-342900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 a is a terminal,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.a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)=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then action[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shift j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.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is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then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action[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reduce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for all a in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FOLLOW(A)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where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AS’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S’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S.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is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then action[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,$]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accept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800100" lvl="1" indent="-342900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any conflicting actions generated by these rules, the grammar is not SLR(1).</a:t>
            </a:r>
          </a:p>
          <a:p>
            <a:pPr marL="457200" indent="-457200">
              <a:buFontTx/>
              <a:buAutoNum type="arabicPeriod" startAt="3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Create the parsing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table</a:t>
            </a:r>
          </a:p>
          <a:p>
            <a:pPr marL="800100" lvl="1" indent="-342900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for all non-terminals A,  if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)=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then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]=j</a:t>
            </a:r>
          </a:p>
          <a:p>
            <a:pPr marL="457200" indent="-457200">
              <a:buFontTx/>
              <a:buAutoNum type="arabicPeriod" startAt="4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All entries not defined by (2) and (3) are errors.</a:t>
            </a:r>
          </a:p>
          <a:p>
            <a:pPr marL="457200" indent="-457200">
              <a:buFontTx/>
              <a:buAutoNum type="arabicPeriod" startAt="4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Initial state of the parser contains  S’.S</a:t>
            </a:r>
          </a:p>
        </p:txBody>
      </p:sp>
    </p:spTree>
    <p:extLst>
      <p:ext uri="{BB962C8B-B14F-4D97-AF65-F5344CB8AC3E}">
        <p14:creationId xmlns:p14="http://schemas.microsoft.com/office/powerpoint/2010/main" val="173561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(SLR) Parsing Tables for Expression Grammar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9"/>
            <a:ext cx="10668000" cy="494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828801"/>
            <a:ext cx="9601200" cy="47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Actions of  (S)LR-Parser -- Example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90688"/>
            <a:ext cx="10896600" cy="4943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3276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9677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Practice Question</a:t>
            </a:r>
            <a:endParaRPr lang="en-IN" sz="2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27214"/>
            <a:ext cx="11277600" cy="464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Ques 1: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Consider the following grammar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   E-&gt; E+ T | T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   T-&gt; TF | F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   F-&gt; F * | a | b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Construct the SLR parsing table for this grammar.</a:t>
            </a:r>
          </a:p>
          <a:p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Ques 2: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Construct SLR Parsing table for the grammar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S-&gt; L= R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S-&gt; R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L-&gt;*R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L-&gt; id</a:t>
            </a: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R-&gt; L</a:t>
            </a: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4118597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65125"/>
            <a:ext cx="10782300" cy="1325563"/>
          </a:xfrm>
        </p:spPr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SLR(1) Grammar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818985"/>
            <a:ext cx="11049000" cy="457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LR parser using SLR(1) parsing tables for a grammar G is called as the SLR(1) parser for G.</a:t>
            </a:r>
          </a:p>
          <a:p>
            <a:pPr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a grammar G has an SLR(1) parsing table, it is called SLR(1) grammar (or SLR grammar in short).</a:t>
            </a:r>
          </a:p>
          <a:p>
            <a:pPr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Every SLR grammar is unambiguous, but every unambiguous grammar is not a SLR grammar.</a:t>
            </a:r>
          </a:p>
          <a:p>
            <a:endParaRPr lang="en-IN" altLang="en-US" sz="2800" dirty="0"/>
          </a:p>
          <a:p>
            <a:endParaRPr lang="en-I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54000" y="3879360"/>
              <a:ext cx="941040" cy="174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8600" y="3872160"/>
                <a:ext cx="95364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9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shift/reduce and reduce/reduce conflicts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04999"/>
            <a:ext cx="11049000" cy="457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a state does not know whether it will make a shift operation or reduction for a terminal, we say that there is 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shift/reduce conflict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a state does not know whether it will make a reduction operation using the production rule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or j for a terminal, we say that there is 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reduce/reduce conflict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the SLR parsing table of a grammar G has a conflict, we say that that grammar is not SLR grammar.</a:t>
            </a:r>
          </a:p>
          <a:p>
            <a:endParaRPr lang="en-I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1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Conflict Example-1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4900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910400" y="3272400"/>
              <a:ext cx="512280" cy="564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4640" y="3265920"/>
                <a:ext cx="5248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4513680" y="4795560"/>
              <a:ext cx="857520" cy="851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6840" y="4792320"/>
                <a:ext cx="86760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8064000" y="5010120"/>
              <a:ext cx="630360" cy="1116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0400" y="5006520"/>
                <a:ext cx="638640" cy="11235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00" y="1828800"/>
            <a:ext cx="1082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8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Conflict Example-2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4900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910400" y="3272400"/>
              <a:ext cx="512280" cy="564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4640" y="3265920"/>
                <a:ext cx="5248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4513680" y="4795560"/>
              <a:ext cx="857520" cy="851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6840" y="4792320"/>
                <a:ext cx="86760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8064000" y="5010120"/>
              <a:ext cx="630360" cy="1116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0400" y="5006520"/>
                <a:ext cx="638640" cy="11235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5400" y="1905000"/>
            <a:ext cx="845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488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US" b="1" dirty="0"/>
              <a:t>Recommended Reading</a:t>
            </a:r>
            <a:r>
              <a:rPr lang="en-US" dirty="0"/>
              <a:t>​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Textbooks: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Alfred V. 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Aho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Monica S. Lam, Ravi 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Sethi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Jeffrey D. Ullman, “Compilers: Principles Techniques and Tool”, Second Edition, Pearson Publication, 2007.​</a:t>
            </a:r>
          </a:p>
          <a:p>
            <a:r>
              <a:rPr lang="en-US" sz="2800" dirty="0"/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A.A 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Putambekar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“Compiler Construction”, Technical Publications, 2009.</a:t>
            </a:r>
            <a:r>
              <a:rPr lang="en-US" sz="2800" dirty="0"/>
              <a:t> ​</a:t>
            </a:r>
          </a:p>
          <a:p>
            <a:r>
              <a:rPr lang="en-US" sz="2800" dirty="0"/>
              <a:t>​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Reference Book: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Des Watson, A Practical Approach to Compiler Construction, First  Edition, Springer, 2017​</a:t>
            </a:r>
          </a:p>
        </p:txBody>
      </p:sp>
    </p:spTree>
    <p:extLst>
      <p:ext uri="{BB962C8B-B14F-4D97-AF65-F5344CB8AC3E}">
        <p14:creationId xmlns:p14="http://schemas.microsoft.com/office/powerpoint/2010/main" val="308049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11019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LR(1) Item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11353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avoid some of invalid reductions, the states need to carry more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information is put into a state by including a terminal symbol as a second component in an item.</a:t>
            </a:r>
          </a:p>
          <a:p>
            <a:endParaRPr lang="en-US" altLang="en-US" sz="2400" dirty="0">
              <a:solidFill>
                <a:srgbClr val="CC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LR(1) item is: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A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.,a		where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the look-head of the LR(1) item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(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is a terminal or end-marker.)</a:t>
            </a: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Such an object is called LR(1)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1 refers to the length of the second component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lookahead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has no effect in an item of the form [A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.,a], where  is not .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But an item of the form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[A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.,a] calls for a reduction by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 only if the next input symbol is 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The set of such a’s will be a subset of FOLLOW(A), but it could be a proper subset.</a:t>
            </a: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693440" y="4100040"/>
              <a:ext cx="14400" cy="48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480" y="4096080"/>
                <a:ext cx="21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832480" y="4113000"/>
              <a:ext cx="3888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8160" y="4108680"/>
                <a:ext cx="475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864960" y="4708080"/>
              <a:ext cx="313920" cy="628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7400" y="4703760"/>
                <a:ext cx="3258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8370720" y="3640680"/>
              <a:ext cx="623160" cy="388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6400" y="3634920"/>
                <a:ext cx="6332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4436280" y="47253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32680" y="472176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492680" y="4062600"/>
              <a:ext cx="149040" cy="138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88720" y="4055400"/>
                <a:ext cx="156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060720" y="5207760"/>
              <a:ext cx="368640" cy="4892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54960" y="5202000"/>
                <a:ext cx="3801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3130560" y="5772240"/>
              <a:ext cx="24840" cy="7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6240" y="5766840"/>
                <a:ext cx="342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9623880" y="409248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20640" y="4089240"/>
                <a:ext cx="684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8234640" y="4485600"/>
              <a:ext cx="100440" cy="180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29240" y="4480200"/>
                <a:ext cx="109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9690480" y="4116240"/>
              <a:ext cx="2160" cy="230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6520" y="4112280"/>
                <a:ext cx="10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10707120" y="4224960"/>
              <a:ext cx="457200" cy="172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03880" y="4218840"/>
                <a:ext cx="466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57360" y="6242400"/>
              <a:ext cx="7920" cy="5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3400" y="6235560"/>
                <a:ext cx="187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10212120" y="5229360"/>
              <a:ext cx="22680" cy="1393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05280" y="5223240"/>
                <a:ext cx="345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7247520" y="6104880"/>
              <a:ext cx="22680" cy="126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39600" y="6096960"/>
                <a:ext cx="3816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09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05848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LR(1) Item(cont.)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11353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just">
              <a:lnSpc>
                <a:spcPts val="28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( in the LR(1) item 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.,a ) is not empty, the  look-head does not have any affect.</a:t>
            </a:r>
          </a:p>
          <a:p>
            <a:pPr algn="just">
              <a:lnSpc>
                <a:spcPts val="28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When 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 empty  (A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 ), we do the reduction by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 only if the next input symbol is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not for any terminal in FOLLOW(A)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).</a:t>
            </a:r>
          </a:p>
          <a:p>
            <a:pPr algn="just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algn="just">
              <a:lnSpc>
                <a:spcPts val="28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 state will contain	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	where {a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,...,a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  FOLLOW(A)</a:t>
            </a:r>
          </a:p>
          <a:p>
            <a:pPr algn="just"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...</a:t>
            </a:r>
          </a:p>
          <a:p>
            <a:pPr algn="just"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693440" y="4100040"/>
              <a:ext cx="14400" cy="48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480" y="4096080"/>
                <a:ext cx="21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832480" y="4113000"/>
              <a:ext cx="38880" cy="12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8160" y="4108680"/>
                <a:ext cx="475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864960" y="4708080"/>
              <a:ext cx="313920" cy="628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7400" y="4703760"/>
                <a:ext cx="3258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8370720" y="3640680"/>
              <a:ext cx="623160" cy="388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6400" y="3634920"/>
                <a:ext cx="6332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4436280" y="47253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32680" y="472176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7492680" y="4062600"/>
              <a:ext cx="149040" cy="138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88720" y="4055400"/>
                <a:ext cx="156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060720" y="5207760"/>
              <a:ext cx="368640" cy="4892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54960" y="5202000"/>
                <a:ext cx="3801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3130560" y="5772240"/>
              <a:ext cx="24840" cy="7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6240" y="5766840"/>
                <a:ext cx="342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9623880" y="4092480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20640" y="4089240"/>
                <a:ext cx="684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8234640" y="4485600"/>
              <a:ext cx="100440" cy="180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29240" y="4480200"/>
                <a:ext cx="109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9690480" y="4116240"/>
              <a:ext cx="2160" cy="230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6520" y="4112280"/>
                <a:ext cx="10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10707120" y="4224960"/>
              <a:ext cx="457200" cy="172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03880" y="4218840"/>
                <a:ext cx="466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57360" y="6242400"/>
              <a:ext cx="7920" cy="5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3400" y="6235560"/>
                <a:ext cx="187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/>
              <p14:cNvContentPartPr/>
              <p14:nvPr/>
            </p14:nvContentPartPr>
            <p14:xfrm>
              <a:off x="10212120" y="5229360"/>
              <a:ext cx="22680" cy="1393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05280" y="5223240"/>
                <a:ext cx="345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/>
              <p14:cNvContentPartPr/>
              <p14:nvPr/>
            </p14:nvContentPartPr>
            <p14:xfrm>
              <a:off x="7247520" y="6104880"/>
              <a:ext cx="22680" cy="126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39600" y="6096960"/>
                <a:ext cx="3816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249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Canonical Collection of Sets of LR(1) Items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4900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construction of the canonical collection of the sets of LR(1) items are similar to the construction of the canonical collection of the sets of LR(0) items, except that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closure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operations work a little bit different.</a:t>
            </a:r>
          </a:p>
          <a:p>
            <a:pPr marL="457200" indent="-457200"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closure(I)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is: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 ( where I is a set of LR(1) items)</a:t>
            </a:r>
          </a:p>
          <a:p>
            <a:pPr marL="800100" lvl="1" indent="-342900" algn="just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every LR(1) item in I is in closure(I)</a:t>
            </a:r>
          </a:p>
          <a:p>
            <a:pPr marL="800100" lvl="1" indent="-342900" algn="just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 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.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B,a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in closure(I) and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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a production rule of G;       </a:t>
            </a:r>
          </a:p>
          <a:p>
            <a:pPr lvl="1" algn="just">
              <a:lnSpc>
                <a:spcPts val="28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then  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.,b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will be in the closure(I) for each terminal b in FIRST(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a)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4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alt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oto</a:t>
            </a: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Operation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70494"/>
            <a:ext cx="11049000" cy="457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If I is a set of LR(1) items and X is a grammar symbol (terminal or non-terminal), then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(I,X) is defined as follows: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If  A 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X,a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in I                                                                                            then every item in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closure({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</a:t>
            </a:r>
            <a:r>
              <a:rPr lang="en-US" altLang="en-US" sz="2800" b="1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X.,a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})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will be in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(I,X). </a:t>
            </a:r>
          </a:p>
          <a:p>
            <a:endParaRPr lang="en-IN" altLang="en-US" sz="2800" dirty="0"/>
          </a:p>
          <a:p>
            <a:endParaRPr lang="en-I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51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Construction of </a:t>
            </a: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The Canonical LR(1) Collection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70494"/>
            <a:ext cx="11049000" cy="457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is { closure({S’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.S,$}) }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repeat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the followings until no more set of LR(1) items can be added to </a:t>
            </a: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lvl="2"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for each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 in </a:t>
            </a: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and each grammar symbol X</a:t>
            </a:r>
          </a:p>
          <a:p>
            <a:pPr lvl="3"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(I,X) is not empty and not in </a:t>
            </a: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lvl="4">
              <a:buFontTx/>
              <a:buNone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add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(I,X) to </a:t>
            </a:r>
            <a:r>
              <a:rPr lang="en-US" altLang="en-US" sz="28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</a:p>
          <a:p>
            <a:pPr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function is a DFA on the sets in C.</a:t>
            </a:r>
          </a:p>
          <a:p>
            <a:endParaRPr lang="en-IN" altLang="en-US" sz="2800" dirty="0"/>
          </a:p>
          <a:p>
            <a:endParaRPr lang="en-I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3142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Canonical LR(1) Collection -- Example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4900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0515600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7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143000"/>
            <a:ext cx="11049000" cy="5578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68424"/>
            <a:ext cx="10515600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143000"/>
            <a:ext cx="11049000" cy="5578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28724"/>
            <a:ext cx="990599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910998"/>
            <a:ext cx="11331900" cy="592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/>
          </a:p>
          <a:p>
            <a:endParaRPr lang="en-IN" altLang="en-US" sz="2800" dirty="0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990600" y="1079501"/>
            <a:ext cx="10363200" cy="6400800"/>
            <a:chOff x="144" y="120"/>
            <a:chExt cx="6096" cy="4500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44" y="120"/>
              <a:ext cx="6096" cy="3912"/>
              <a:chOff x="144" y="120"/>
              <a:chExt cx="6096" cy="3912"/>
            </a:xfrm>
          </p:grpSpPr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144" y="120"/>
                <a:ext cx="6096" cy="3912"/>
                <a:chOff x="144" y="144"/>
                <a:chExt cx="6096" cy="3912"/>
              </a:xfrm>
            </p:grpSpPr>
            <p:sp>
              <p:nvSpPr>
                <p:cNvPr id="17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0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cxnSp>
              <p:nvCxnSpPr>
                <p:cNvPr id="18" name="AutoShape 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4305" y="1599"/>
                  <a:ext cx="70" cy="424"/>
                </a:xfrm>
                <a:prstGeom prst="curvedConnector3">
                  <a:avLst>
                    <a:gd name="adj1" fmla="val 710000"/>
                  </a:avLst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9" name="Group 31"/>
                <p:cNvGrpSpPr>
                  <a:grpSpLocks/>
                </p:cNvGrpSpPr>
                <p:nvPr/>
              </p:nvGrpSpPr>
              <p:grpSpPr bwMode="auto">
                <a:xfrm>
                  <a:off x="144" y="144"/>
                  <a:ext cx="6096" cy="3912"/>
                  <a:chOff x="144" y="144"/>
                  <a:chExt cx="6096" cy="3912"/>
                </a:xfrm>
              </p:grpSpPr>
              <p:sp>
                <p:nvSpPr>
                  <p:cNvPr id="2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88"/>
                    <a:ext cx="1200" cy="3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(S’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S  , $</a:t>
                    </a:r>
                    <a:endParaRPr kumimoji="1" lang="en-US" altLang="en-US" sz="1600" dirty="0">
                      <a:latin typeface="Arial" panose="020B0604020202020204" pitchFamily="34" charset="0"/>
                      <a:ea typeface="新細明體" pitchFamily="18" charset="-12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2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753"/>
                    <a:ext cx="1248" cy="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S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C  C, $</a:t>
                    </a:r>
                    <a:endParaRPr kumimoji="1" lang="en-US" altLang="zh-TW" sz="1600" dirty="0">
                      <a:latin typeface="Arial" panose="020B0604020202020204" pitchFamily="34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 c </a:t>
                    </a:r>
                    <a:r>
                      <a:rPr kumimoji="1" lang="en-US" altLang="zh-TW" sz="1600" dirty="0" err="1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C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, $</a:t>
                    </a:r>
                    <a:endParaRPr kumimoji="1" lang="en-US" altLang="zh-TW" sz="1600" dirty="0">
                      <a:latin typeface="Arial" panose="020B0604020202020204" pitchFamily="34" charset="0"/>
                      <a:ea typeface="新細明體" pitchFamily="18" charset="-120"/>
                    </a:endParaRP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 d, $</a:t>
                    </a:r>
                    <a:endParaRPr kumimoji="1" lang="en-US" altLang="en-US" sz="1600" dirty="0">
                      <a:latin typeface="Arial" panose="020B0604020202020204" pitchFamily="34" charset="0"/>
                      <a:ea typeface="新細明體" pitchFamily="18" charset="-12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2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880"/>
                    <a:ext cx="1200" cy="57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c  C, c/d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 c </a:t>
                    </a:r>
                    <a:r>
                      <a:rPr kumimoji="1" lang="en-US" altLang="zh-TW" sz="1600" dirty="0" err="1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C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, c/d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 d, c/d</a:t>
                    </a:r>
                    <a:endParaRPr kumimoji="1" lang="en-US" altLang="en-US" sz="1600" dirty="0">
                      <a:latin typeface="Arial" panose="020B0604020202020204" pitchFamily="34" charset="0"/>
                      <a:ea typeface="新細明體" pitchFamily="18" charset="-120"/>
                      <a:sym typeface="Symbol" panose="05050102010706020507" pitchFamily="18" charset="2"/>
                    </a:endParaRPr>
                  </a:p>
                </p:txBody>
              </p:sp>
              <p:grpSp>
                <p:nvGrpSpPr>
                  <p:cNvPr id="23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032" y="1008"/>
                    <a:ext cx="1248" cy="2544"/>
                    <a:chOff x="3984" y="864"/>
                    <a:chExt cx="1248" cy="2544"/>
                  </a:xfrm>
                </p:grpSpPr>
                <p:sp>
                  <p:nvSpPr>
                    <p:cNvPr id="3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864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400">
                          <a:latin typeface="Arial" panose="020B0604020202020204" pitchFamily="34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40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C C , $</a:t>
                      </a:r>
                      <a:endParaRPr kumimoji="1" lang="en-US" altLang="en-US" sz="140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632"/>
                      <a:ext cx="1200" cy="55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c  C,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c </a:t>
                      </a:r>
                      <a:r>
                        <a:rPr kumimoji="1" lang="en-US" altLang="zh-TW" sz="1600" dirty="0" err="1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, $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d, $</a:t>
                      </a:r>
                      <a:endParaRPr kumimoji="1" lang="en-US" altLang="en-US" sz="1600" dirty="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2496"/>
                      <a:ext cx="1200" cy="24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d , $</a:t>
                      </a:r>
                      <a:endParaRPr kumimoji="1" lang="en-US" altLang="en-US" sz="160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8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3120"/>
                      <a:ext cx="1200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</a:pPr>
                      <a:r>
                        <a:rPr kumimoji="1" lang="en-US" altLang="zh-TW" sz="160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c C , c/d</a:t>
                      </a:r>
                      <a:endParaRPr kumimoji="1" lang="en-US" altLang="en-US" sz="160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endParaRPr>
                    </a:p>
                  </p:txBody>
                </p:sp>
              </p:grpSp>
              <p:grpSp>
                <p:nvGrpSpPr>
                  <p:cNvPr id="2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44" y="144"/>
                    <a:ext cx="2304" cy="3912"/>
                    <a:chOff x="144" y="144"/>
                    <a:chExt cx="2304" cy="3912"/>
                  </a:xfrm>
                </p:grpSpPr>
                <p:sp>
                  <p:nvSpPr>
                    <p:cNvPr id="30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" y="144"/>
                      <a:ext cx="1392" cy="72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5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S’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S, $</a:t>
                      </a:r>
                      <a:endPara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S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C </a:t>
                      </a:r>
                      <a:r>
                        <a:rPr kumimoji="1" lang="en-US" altLang="zh-TW" sz="1600" dirty="0" err="1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, $</a:t>
                      </a:r>
                      <a:endParaRPr kumimoji="1" lang="en-US" altLang="zh-TW" sz="1600" dirty="0"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c </a:t>
                      </a:r>
                      <a:r>
                        <a:rPr kumimoji="1" lang="en-US" altLang="zh-TW" sz="1600" dirty="0" err="1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, c/d</a:t>
                      </a:r>
                    </a:p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</a:rPr>
                        <a:t>C </a:t>
                      </a:r>
                      <a:r>
                        <a:rPr kumimoji="1" lang="en-US" altLang="zh-TW" sz="1600" dirty="0">
                          <a:latin typeface="Arial" panose="020B0604020202020204" pitchFamily="34" charset="0"/>
                          <a:ea typeface="新細明體" pitchFamily="18" charset="-120"/>
                          <a:sym typeface="Symbol" panose="05050102010706020507" pitchFamily="18" charset="2"/>
                        </a:rPr>
                        <a:t>  d, c/d</a:t>
                      </a:r>
                      <a:endParaRPr lang="en-US" altLang="en-US" sz="1600" dirty="0"/>
                    </a:p>
                  </p:txBody>
                </p:sp>
                <p:sp>
                  <p:nvSpPr>
                    <p:cNvPr id="3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432"/>
                      <a:ext cx="91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cxnSp>
                  <p:nvCxnSpPr>
                    <p:cNvPr id="32" name="AutoShape 16"/>
                    <p:cNvCxnSpPr>
                      <a:cxnSpLocks noChangeShapeType="1"/>
                      <a:stCxn id="30" idx="4"/>
                      <a:endCxn id="22" idx="2"/>
                    </p:cNvCxnSpPr>
                    <p:nvPr/>
                  </p:nvCxnSpPr>
                  <p:spPr bwMode="auto">
                    <a:xfrm rot="16200000" flipH="1">
                      <a:off x="492" y="1212"/>
                      <a:ext cx="2304" cy="1608"/>
                    </a:xfrm>
                    <a:prstGeom prst="bentConnector2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" name="AutoShape 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16" y="3216"/>
                      <a:ext cx="1632" cy="840"/>
                    </a:xfrm>
                    <a:prstGeom prst="bentConnector3">
                      <a:avLst>
                        <a:gd name="adj1" fmla="val 1472"/>
                      </a:avLst>
                    </a:prstGeom>
                    <a:noFill/>
                    <a:ln w="571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3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1152"/>
                      <a:ext cx="16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cxnSp>
                <p:nvCxnSpPr>
                  <p:cNvPr id="25" name="AutoShape 2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2892" y="1524"/>
                    <a:ext cx="1416" cy="1056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6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2256"/>
                    <a:ext cx="100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50000"/>
                      </a:spcBef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kumimoji="1" lang="en-US" altLang="zh-TW" sz="1600">
                        <a:latin typeface="Arial" panose="020B0604020202020204" pitchFamily="34" charset="0"/>
                        <a:ea typeface="新細明體" pitchFamily="18" charset="-120"/>
                      </a:rPr>
                      <a:t>C </a:t>
                    </a:r>
                    <a:r>
                      <a:rPr kumimoji="1" lang="en-US" altLang="zh-TW" sz="1600">
                        <a:latin typeface="Arial" panose="020B0604020202020204" pitchFamily="34" charset="0"/>
                        <a:ea typeface="新細明體" pitchFamily="18" charset="-120"/>
                        <a:sym typeface="Symbol" panose="05050102010706020507" pitchFamily="18" charset="2"/>
                      </a:rPr>
                      <a:t> cC , $</a:t>
                    </a:r>
                    <a:endParaRPr kumimoji="1" lang="en-US" altLang="en-US" sz="1600">
                      <a:latin typeface="Arial" panose="020B0604020202020204" pitchFamily="34" charset="0"/>
                      <a:ea typeface="新細明體" pitchFamily="18" charset="-120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04"/>
                    <a:ext cx="33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cxnSp>
                <p:nvCxnSpPr>
                  <p:cNvPr id="28" name="AutoShape 29"/>
                  <p:cNvCxnSpPr>
                    <a:cxnSpLocks noChangeShapeType="1"/>
                    <a:stCxn id="36" idx="6"/>
                    <a:endCxn id="26" idx="0"/>
                  </p:cNvCxnSpPr>
                  <p:nvPr/>
                </p:nvCxnSpPr>
                <p:spPr bwMode="auto">
                  <a:xfrm>
                    <a:off x="5280" y="2052"/>
                    <a:ext cx="456" cy="204"/>
                  </a:xfrm>
                  <a:prstGeom prst="bentConnector2">
                    <a:avLst/>
                  </a:prstGeom>
                  <a:noFill/>
                  <a:ln w="571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16"/>
                    <a:ext cx="432" cy="14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632" y="192"/>
              <a:ext cx="2688" cy="4428"/>
              <a:chOff x="1632" y="192"/>
              <a:chExt cx="2688" cy="4428"/>
            </a:xfrm>
          </p:grpSpPr>
          <p:sp>
            <p:nvSpPr>
              <p:cNvPr id="10" name="Text Box 34"/>
              <p:cNvSpPr txBox="1">
                <a:spLocks noChangeArrowheads="1"/>
              </p:cNvSpPr>
              <p:nvPr/>
            </p:nvSpPr>
            <p:spPr bwMode="auto">
              <a:xfrm>
                <a:off x="1632" y="192"/>
                <a:ext cx="576" cy="4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S</a:t>
                </a:r>
              </a:p>
              <a:p>
                <a:endParaRPr lang="en-US" altLang="en-US"/>
              </a:p>
              <a:p>
                <a:r>
                  <a:rPr lang="en-US" altLang="en-US"/>
                  <a:t>C</a:t>
                </a:r>
              </a:p>
              <a:p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endParaRPr lang="en-US" altLang="en-US"/>
              </a:p>
              <a:p>
                <a:r>
                  <a:rPr lang="en-US" altLang="en-US"/>
                  <a:t>c</a:t>
                </a:r>
              </a:p>
              <a:p>
                <a:endParaRPr lang="en-US" altLang="en-US"/>
              </a:p>
              <a:p>
                <a:endParaRPr lang="en-US" altLang="en-US"/>
              </a:p>
              <a:p>
                <a:r>
                  <a:rPr lang="en-US" altLang="en-US"/>
                  <a:t>d</a:t>
                </a:r>
              </a:p>
              <a:p>
                <a:endParaRPr lang="en-US" altLang="en-US"/>
              </a:p>
            </p:txBody>
          </p:sp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3648" y="816"/>
                <a:ext cx="576" cy="2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  <a:p>
                <a:endParaRPr lang="en-US" altLang="en-US"/>
              </a:p>
              <a:p>
                <a:endParaRPr lang="en-US" altLang="en-US"/>
              </a:p>
              <a:p>
                <a:r>
                  <a:rPr lang="en-US" altLang="en-US"/>
                  <a:t>c</a:t>
                </a:r>
              </a:p>
              <a:p>
                <a:endParaRPr lang="en-US" altLang="en-US"/>
              </a:p>
              <a:p>
                <a:r>
                  <a:rPr lang="en-US" altLang="en-US" sz="1800" b="1"/>
                  <a:t>d</a:t>
                </a:r>
              </a:p>
              <a:p>
                <a:endParaRPr lang="en-US" altLang="en-US"/>
              </a:p>
            </p:txBody>
          </p:sp>
          <p:sp>
            <p:nvSpPr>
              <p:cNvPr id="12" name="Text Box 3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3" name="Text Box 37"/>
              <p:cNvSpPr txBox="1">
                <a:spLocks noChangeArrowheads="1"/>
              </p:cNvSpPr>
              <p:nvPr/>
            </p:nvSpPr>
            <p:spPr bwMode="auto">
              <a:xfrm>
                <a:off x="3984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C</a:t>
                </a:r>
              </a:p>
            </p:txBody>
          </p:sp>
        </p:grpSp>
      </p:grp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4960800" y="6477001"/>
            <a:ext cx="1905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1" lang="en-US" altLang="zh-TW" sz="1600" dirty="0">
                <a:latin typeface="Arial" panose="020B0604020202020204" pitchFamily="34" charset="0"/>
                <a:ea typeface="新細明體" pitchFamily="18" charset="-120"/>
              </a:rPr>
              <a:t>C </a:t>
            </a:r>
            <a:r>
              <a:rPr kumimoji="1" lang="en-US" altLang="zh-TW" sz="1600" dirty="0">
                <a:latin typeface="Arial" panose="020B0604020202020204" pitchFamily="34" charset="0"/>
                <a:ea typeface="新細明體" pitchFamily="18" charset="-120"/>
                <a:sym typeface="Symbol" panose="05050102010706020507" pitchFamily="18" charset="2"/>
              </a:rPr>
              <a:t> d , c/d</a:t>
            </a:r>
            <a:endParaRPr kumimoji="1" lang="en-US" altLang="en-US" sz="1600" dirty="0">
              <a:latin typeface="Arial" panose="020B0604020202020204" pitchFamily="34" charset="0"/>
              <a:ea typeface="新細明體" pitchFamily="18" charset="-120"/>
              <a:sym typeface="Symbol" panose="05050102010706020507" pitchFamily="18" charset="2"/>
            </a:endParaRP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6200901" y="595498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5007300" y="59966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</a:t>
            </a:r>
            <a:r>
              <a:rPr lang="en-US" altLang="en-US" baseline="-25000"/>
              <a:t>4</a:t>
            </a:r>
            <a:endParaRPr lang="en-US" altLang="en-US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4424800" y="103195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499400" y="266822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2</a:t>
            </a:r>
            <a:endParaRPr lang="en-US" altLang="en-US" dirty="0"/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566550" y="546049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3</a:t>
            </a:r>
            <a:endParaRPr lang="en-US" altLang="en-US" dirty="0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534800" y="185470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5</a:t>
            </a:r>
            <a:endParaRPr lang="en-US" altLang="en-US" dirty="0"/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8610600" y="2909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6</a:t>
            </a:r>
            <a:endParaRPr lang="en-US" altLang="en-US" dirty="0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8737400" y="418770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7</a:t>
            </a:r>
            <a:endParaRPr lang="en-US" altLang="en-US" dirty="0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771850" y="506948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8</a:t>
            </a:r>
            <a:endParaRPr lang="en-US" altLang="en-US" dirty="0"/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10800150" y="360426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</a:t>
            </a:r>
            <a:r>
              <a:rPr lang="en-US" altLang="en-US" baseline="-25000" dirty="0"/>
              <a:t>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263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IN" dirty="0"/>
              <a:t> </a:t>
            </a:r>
            <a:r>
              <a:rPr lang="en-I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70494"/>
            <a:ext cx="11049000" cy="4950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/>
          </a:p>
          <a:p>
            <a:endParaRPr lang="en-I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86867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B237-5166-498C-950D-FECECF8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2C4E-0FF2-4910-A77E-5C8A8443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ADEB6-28B6-4376-B628-E86EBC9C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179D76-9B7B-40EA-9BB3-A45B29C7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76201"/>
              </p:ext>
            </p:extLst>
          </p:nvPr>
        </p:nvGraphicFramePr>
        <p:xfrm>
          <a:off x="838200" y="1828800"/>
          <a:ext cx="8763000" cy="30504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935080871"/>
                    </a:ext>
                  </a:extLst>
                </a:gridCol>
              </a:tblGrid>
              <a:tr h="75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After completing this section, you will be able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9204"/>
                  </a:ext>
                </a:extLst>
              </a:tr>
              <a:tr h="652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Analyze &amp; implement SLR parsing techniques. 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94748"/>
                  </a:ext>
                </a:extLst>
              </a:tr>
              <a:tr h="652114">
                <a:tc>
                  <a:txBody>
                    <a:bodyPr/>
                    <a:lstStyle/>
                    <a:p>
                      <a:pPr lvl="0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1.2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Analyze &amp; implement CLR parsing techniques. 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63902"/>
                  </a:ext>
                </a:extLst>
              </a:tr>
              <a:tr h="652114">
                <a:tc>
                  <a:txBody>
                    <a:bodyPr/>
                    <a:lstStyle/>
                    <a:p>
                      <a:pPr lvl="0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Analyze &amp; implement LALR parsing techniques. 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88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630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98"/>
    </mc:Choice>
    <mc:Fallback xmlns="">
      <p:transition spd="slow" advTm="3579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(CLR) Parsing Tables for the above Grammar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768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3538" lvl="3" indent="0"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3538" lvl="3" indent="0">
              <a:buFontTx/>
              <a:buNone/>
            </a:pP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3538" lvl="3" indent="0">
              <a:buFontTx/>
              <a:buNone/>
            </a:pPr>
            <a:endParaRPr lang="en-US" altLang="en-US" sz="2800" dirty="0"/>
          </a:p>
          <a:p>
            <a:pPr marL="363538" lvl="3" indent="0">
              <a:buFontTx/>
              <a:buNone/>
            </a:pPr>
            <a:endParaRPr lang="en-US" altLang="en-US" sz="2800" dirty="0"/>
          </a:p>
          <a:p>
            <a:pPr marL="363538" lvl="3" indent="0">
              <a:buFontTx/>
              <a:buNone/>
            </a:pPr>
            <a:endParaRPr lang="en-US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84349"/>
            <a:ext cx="90678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30" y="365125"/>
            <a:ext cx="10607170" cy="1325563"/>
          </a:xfrm>
        </p:spPr>
        <p:txBody>
          <a:bodyPr/>
          <a:lstStyle/>
          <a:p>
            <a:br>
              <a:rPr lang="en-IN" dirty="0"/>
            </a:br>
            <a:r>
              <a:rPr lang="en-US" altLang="zh-TW" sz="3600" dirty="0">
                <a:latin typeface="Cambria" panose="02040503050406030204" pitchFamily="18" charset="0"/>
                <a:ea typeface="Cambria" panose="02040503050406030204" pitchFamily="18" charset="0"/>
              </a:rPr>
              <a:t>The Core of LR(1) Items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6630" y="1697615"/>
            <a:ext cx="11292970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136339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of a set of LR(1) Items is the set of their first components (i.e., LR(0) items)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The core of the set of LR(1) items</a:t>
            </a:r>
            <a:b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{ (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c  C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c/d),</a:t>
            </a:r>
            <a:endParaRPr lang="en-US" altLang="zh-TW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(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 c </a:t>
            </a:r>
            <a:r>
              <a:rPr lang="en-US" altLang="zh-TW" sz="2400" dirty="0" err="1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c/d),</a:t>
            </a:r>
            <a:endParaRPr lang="en-US" altLang="zh-TW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   	  (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</a:t>
            </a:r>
            <a:r>
              <a:rPr lang="en-US" altLang="zh-TW" sz="2400" dirty="0">
                <a:solidFill>
                  <a:srgbClr val="FF33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 d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c/d) }</a:t>
            </a:r>
            <a:b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 is  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{  C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c  C,</a:t>
            </a:r>
            <a:endParaRPr lang="en-US" altLang="zh-TW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    	  C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 c </a:t>
            </a:r>
            <a:r>
              <a:rPr lang="en-US" altLang="zh-TW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</a:t>
            </a:r>
            <a:endParaRPr lang="en-US" altLang="zh-TW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	  C </a:t>
            </a:r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 d }</a:t>
            </a:r>
          </a:p>
        </p:txBody>
      </p:sp>
    </p:spTree>
    <p:extLst>
      <p:ext uri="{BB962C8B-B14F-4D97-AF65-F5344CB8AC3E}">
        <p14:creationId xmlns:p14="http://schemas.microsoft.com/office/powerpoint/2010/main" val="1495505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Construction of LR(1) Parsing Tables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447800"/>
            <a:ext cx="11049000" cy="527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Construct the canonical collection of sets of LR(1) items  for G’.    	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{I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,...,I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}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the parsing action table as follows</a:t>
            </a:r>
          </a:p>
          <a:p>
            <a:pPr marL="800100" lvl="1" indent="-342900" algn="just">
              <a:lnSpc>
                <a:spcPts val="2600"/>
              </a:lnSpc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 a is a terminal, 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.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a,b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)=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then action[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shift j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800100" lvl="1" indent="-342900" algn="just">
              <a:lnSpc>
                <a:spcPts val="2600"/>
              </a:lnSpc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.,a  is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then action[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reduce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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where AS’.</a:t>
            </a:r>
          </a:p>
          <a:p>
            <a:pPr marL="800100" lvl="1" indent="-342900" algn="just">
              <a:lnSpc>
                <a:spcPts val="2600"/>
              </a:lnSpc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S’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S.,$  is in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 then action[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,$] is  </a:t>
            </a: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accept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800100" lvl="1" indent="-342900" algn="just">
              <a:lnSpc>
                <a:spcPts val="2600"/>
              </a:lnSpc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If any conflicting actions generated by these rules, the grammar is not LR(1).</a:t>
            </a:r>
          </a:p>
          <a:p>
            <a:pPr marL="457200" indent="-457200"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457200" indent="-457200" algn="just">
              <a:buFontTx/>
              <a:buAutoNum type="arabicPeriod" startAt="3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Create the parsing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table</a:t>
            </a:r>
          </a:p>
          <a:p>
            <a:pPr marL="800100" lvl="1" indent="-342900" algn="just">
              <a:buFontTx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for all non-terminals A,  if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)=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then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i,A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]=j</a:t>
            </a:r>
          </a:p>
          <a:p>
            <a:pPr marL="457200" indent="-457200" algn="just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457200" indent="-457200" algn="just">
              <a:buFontTx/>
              <a:buAutoNum type="arabicPeriod" startAt="4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All entries not defined by (2) and (3) are errors.</a:t>
            </a:r>
          </a:p>
          <a:p>
            <a:pPr marL="457200" indent="-457200" algn="just">
              <a:buFontTx/>
              <a:buAutoNum type="arabicPeriod" startAt="4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457200" indent="-457200" algn="just">
              <a:buFontTx/>
              <a:buAutoNum type="arabicPeriod" startAt="4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Initial state of the parser contains  S’.S,$</a:t>
            </a:r>
          </a:p>
          <a:p>
            <a:pPr algn="just"/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59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LALR Parsing Tables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768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LALR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stands for 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Lookahead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LR.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LALR parsers are often used in practice because LALR parsing tables are smaller than LR(1) parsing tables.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number of states in SLR and LALR parsing tables for a grammar G are equal. 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 LALR parsers recognize more grammars than SLR parsers.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yacc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creates a LALR parser for the given grammar. </a:t>
            </a: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state of LALR parser will be again a set of LR(1) items.</a:t>
            </a:r>
          </a:p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67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Creating LALR Parsing Tables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768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Canonical LR(1) Parser      	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    		LALR Parser</a:t>
            </a:r>
          </a:p>
          <a:p>
            <a:pPr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				   	shrink # of states</a:t>
            </a:r>
          </a:p>
          <a:p>
            <a:pPr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shrink process may introduce 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reduce/reduce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conflict in the resulting LALR parser (so the grammar is NOT LALR)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But, this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shrik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process does not produce a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shift/reduce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conflict.</a:t>
            </a:r>
          </a:p>
        </p:txBody>
      </p:sp>
    </p:spTree>
    <p:extLst>
      <p:ext uri="{BB962C8B-B14F-4D97-AF65-F5344CB8AC3E}">
        <p14:creationId xmlns:p14="http://schemas.microsoft.com/office/powerpoint/2010/main" val="1006176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Core of A Set of LR(1) Items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00200"/>
            <a:ext cx="11055927" cy="5029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core of  a set of LR(1) items is the set of its first component.</a:t>
            </a:r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Ex: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  L.=R,$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	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S  L.=R		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Core</a:t>
            </a:r>
          </a:p>
          <a:p>
            <a:pPr>
              <a:lnSpc>
                <a:spcPts val="2200"/>
              </a:lnSpc>
              <a:spcBef>
                <a:spcPts val="5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R  L.,$		 R  L.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We will find the states (sets of LR(1) items) in a canonical LR(1) parser with same cores. Then we will merge them as a single state.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:L  id.,= 				A new state: 	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12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 L  id.,= 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     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			      	    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L  id.,$</a:t>
            </a:r>
          </a:p>
          <a:p>
            <a:pPr>
              <a:lnSpc>
                <a:spcPts val="2800"/>
              </a:lnSpc>
              <a:spcBef>
                <a:spcPts val="400"/>
              </a:spcBef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:L  id.,$		have same core, merge them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We will do this for all states of a canonical LR(1) parser to get the states of the LALR parser.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In fact, the number of the states of the LALR parser for a grammar will be equal to the number of states of the SLR parser for that grammar.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019800" y="2133600"/>
            <a:ext cx="990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66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Creation of LALR Parsing Tables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1055927" cy="5030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the canonical LR(1) collection of the sets of LR(1) items for    the given grammar.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 each core present; find all sets having that same core; replace those sets having same cores with a single set which is their union.	                             C={I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,...,I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}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 C’={J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,...,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}	where m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the parsing tables (action and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tables) same as the construction of the parsing tables of LR(1) parser.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Note that: 	If  J=I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...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since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,...,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en-US" sz="24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have same cores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cores of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(I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,X),...,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(I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,X) must be same. </a:t>
            </a:r>
          </a:p>
          <a:p>
            <a:pPr marL="914400" lvl="1" indent="-457200">
              <a:lnSpc>
                <a:spcPct val="90000"/>
              </a:lnSpc>
              <a:buAutoNum type="arabicPeriod" startAt="2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So,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(J,X)=K  where K is the union of all sets of items having same cores as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,X).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no conflict is introduced, the grammar is LALR(1) grammar.  (We may only introduce reduce/reduce conflicts; we cannot introduce a shift/reduce conflict)</a:t>
            </a:r>
          </a:p>
        </p:txBody>
      </p:sp>
    </p:spTree>
    <p:extLst>
      <p:ext uri="{BB962C8B-B14F-4D97-AF65-F5344CB8AC3E}">
        <p14:creationId xmlns:p14="http://schemas.microsoft.com/office/powerpoint/2010/main" val="641291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990601"/>
            <a:ext cx="11055927" cy="573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066800"/>
            <a:ext cx="10751127" cy="56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33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990601"/>
            <a:ext cx="11055927" cy="5730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10591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26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zh-TW" sz="3600" dirty="0">
                <a:latin typeface="Cambria" panose="02040503050406030204" pitchFamily="18" charset="0"/>
                <a:ea typeface="Cambria" panose="02040503050406030204" pitchFamily="18" charset="0"/>
              </a:rPr>
              <a:t>LALR Parse Table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209800" y="2071689"/>
            <a:ext cx="8001000" cy="4191000"/>
            <a:chOff x="624" y="1536"/>
            <a:chExt cx="3120" cy="2640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24" y="1536"/>
              <a:ext cx="3119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          c		d 		$	S	          C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0     s36		s47              		1		2 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1                        			</a:t>
              </a:r>
              <a:r>
                <a:rPr kumimoji="1" lang="en-US" altLang="zh-TW" dirty="0" err="1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acc</a:t>
              </a: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	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2     s36     		s47                        			5 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36   s36		s47                        			89 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47    r3      		r3		r3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5                        			r1 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89    r2		r2		r2</a:t>
              </a:r>
            </a:p>
            <a:p>
              <a:pPr eaLnBrk="1" hangingPunct="1">
                <a:spcBef>
                  <a:spcPct val="0"/>
                </a:spcBef>
              </a:pPr>
              <a:r>
                <a:rPr kumimoji="1" lang="en-US" altLang="zh-TW" dirty="0">
                  <a:solidFill>
                    <a:srgbClr val="000000"/>
                  </a:solidFill>
                  <a:latin typeface="Arial" panose="020B0604020202020204" pitchFamily="34" charset="0"/>
                  <a:ea typeface="新細明體" pitchFamily="18" charset="-120"/>
                </a:rPr>
                <a:t>  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76" y="1536"/>
              <a:ext cx="3068" cy="2640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28" y="1776"/>
              <a:ext cx="3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936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52" y="1536"/>
              <a:ext cx="0" cy="26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676" y="201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676" y="225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76" y="249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76" y="2736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76" y="292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6" y="316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76" y="340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76" y="364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676" y="3888"/>
              <a:ext cx="30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126"/>
            <a:ext cx="11125200" cy="1233488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Module Assessment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​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Quiz (Conceptual and Numerical Based)</a:t>
            </a:r>
          </a:p>
          <a:p>
            <a:r>
              <a:rPr lang="en-US" sz="2800" dirty="0"/>
              <a:t>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85279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Shift/Reduce Conflict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say that we cannot introduce a shift/reduce conflict during the shrink process for the creation of the states of a LALR parser.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Assume that we can introduce a shift/reduce conflict. In this case, a state of LALR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 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	and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.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a,b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means that a state of the canonical LR(1) parser must have: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	and	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.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a,c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   But, this state has also a shift/reduce conflict. i.e. The original canonical LR(1)    parser has a conflict.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(Reason for this, the shift operation does not depend on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lookaheads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40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Reduce/Reduce Conflict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But, we may introduce a reduce/reduce conflict during the shrink process for the creation of the states of a LALR parser.</a:t>
            </a:r>
          </a:p>
          <a:p>
            <a:pPr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: 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		 	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    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.,b		 	  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.,c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 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  I</a:t>
            </a:r>
            <a:r>
              <a:rPr lang="en-US" altLang="en-US" sz="2400" baseline="-250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12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.,a/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b	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 reduce/reduce conflict</a:t>
            </a:r>
            <a:endParaRPr lang="en-US" altLang="en-US" sz="2400" dirty="0">
              <a:solidFill>
                <a:srgbClr val="CC0000"/>
              </a:solidFill>
              <a:latin typeface="Cambria" panose="02040503050406030204" pitchFamily="18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      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.,</a:t>
            </a:r>
            <a:r>
              <a:rPr lang="en-US" altLang="en-US" sz="2400" dirty="0">
                <a:solidFill>
                  <a:srgbClr val="CC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/c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618920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Using Ambiguous Grammars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grammars used in the construction of LR-parsing tables must be   un-ambiguous.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we create LR-parsing tables for ambiguous grammars ?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Yes, but they will have conflicts.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resolve these conflicts in favor of one of them to disambiguate the grammar.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the end, we will have again an unambiguous grammar.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we want to use an ambiguous grammar?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of the ambiguous grammars are 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much natural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and a corresponding unambiguous grammar can be very complex.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Usage of an ambiguous grammar may </a:t>
            </a:r>
            <a:r>
              <a:rPr lang="en-US" alt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eliminate unnecessary reductions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Ex.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   						E  E+T  |  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E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E+E  |  E*E  |  (E)  |  id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	    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 T*F  |  F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							F   (E)  |  id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95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Sets of LR(0) Items for Ambiguous Grammar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10058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19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SLR-Parsing Tables for Ambiguous Grammar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10134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2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SLR-Parsing Tables for Ambiguous Grammar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1005840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8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SLR-Parsing Tables for Ambiguous Grammar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81200"/>
            <a:ext cx="7239000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82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Error Recovery in LR Parsing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LR parser will detect an error when it consults the parsing action table and finds an error entry. All empty entries in the action table are error entries.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Errors are never detected by consulting the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LR parser will announce error as soon as there is no valid continuation for the scanned portion of the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canonical LR parser (LR(1) parser) will never make even a single reduction before announcing an error.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SLR and LALR parsers may make several reductions before announcing an error.</a:t>
            </a:r>
          </a:p>
          <a:p>
            <a:pPr algn="just"/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But, all LR parsers (LR(1), LALR and SLR parsers) will never shift an erroneous input symbol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336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Panic Mode Error Recovery in LR Parsing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Scan down the stack until a state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with a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on a particular nonterminal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found. (Get rid of everything from the stack before this state 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Discard zero or more input symbols until a symbol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found that can legitimately follow A.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The symbol a is simply in FOLLOW(A), but this may not work for all situations.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parser stacks the nonterminal 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 the state 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s,A</a:t>
            </a: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and it resumes the normal parsing.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nonterminal A is normally is a basic programming block (there can be more than one choice for A).</a:t>
            </a:r>
          </a:p>
          <a:p>
            <a:pPr lvl="1" algn="just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stmt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, expr, block, ...</a:t>
            </a:r>
          </a:p>
        </p:txBody>
      </p:sp>
    </p:spTree>
    <p:extLst>
      <p:ext uri="{BB962C8B-B14F-4D97-AF65-F5344CB8AC3E}">
        <p14:creationId xmlns:p14="http://schemas.microsoft.com/office/powerpoint/2010/main" val="706981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US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Phrase Mode Error Recovery in LR Parsing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59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84349"/>
            <a:ext cx="11055927" cy="4937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Each empty entry in the action table is marked with a specific error routine.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error routine  reflects the error that the user most likely will make in that case.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error routine inserts the symbols into the stack or the input (or it deletes the symbols from the stack and the input, or it can do both insertion and deletion).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missing operand</a:t>
            </a:r>
          </a:p>
          <a:p>
            <a:pPr lvl="1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unbalanced right parenthesis</a:t>
            </a:r>
          </a:p>
        </p:txBody>
      </p:sp>
    </p:spTree>
    <p:extLst>
      <p:ext uri="{BB962C8B-B14F-4D97-AF65-F5344CB8AC3E}">
        <p14:creationId xmlns:p14="http://schemas.microsoft.com/office/powerpoint/2010/main" val="220352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488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LR Parsers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most powerful shift-reduce parsing (yet efficient) is: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LR parsing is attractive because: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LR parsing is most general non-backtracking shift-reduce parsing, yet it is still efficient.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class of grammars that can be parsed using LR methods is a proper superset of the class of grammars that can be parsed with predictive parsers.                                                    		                   	LL(1)-Grammars 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 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LR(1)-Grammars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LR-parser can detect a syntactic error as soon as it is possible to do so a left-to-right scan of the input.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81200"/>
            <a:ext cx="7391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59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488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LR Parsers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Advantages of the LR parser</a:t>
            </a:r>
          </a:p>
          <a:p>
            <a:endParaRPr lang="ko-KR" altLang="en-US" sz="2800" dirty="0">
              <a:latin typeface="Cambria" panose="02040503050406030204" pitchFamily="18" charset="0"/>
              <a:ea typeface="굴림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Recognize the most programming languages.</a:t>
            </a:r>
          </a:p>
          <a:p>
            <a:pPr lvl="1"/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More general than LL parser</a:t>
            </a:r>
          </a:p>
          <a:p>
            <a:pPr lvl="1"/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Detect errors during parsing</a:t>
            </a:r>
          </a:p>
        </p:txBody>
      </p:sp>
    </p:spTree>
    <p:extLst>
      <p:ext uri="{BB962C8B-B14F-4D97-AF65-F5344CB8AC3E}">
        <p14:creationId xmlns:p14="http://schemas.microsoft.com/office/powerpoint/2010/main" val="401759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488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LR Parsers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/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Different types of LR-Parsers</a:t>
            </a:r>
          </a:p>
          <a:p>
            <a:pPr marL="457200" indent="-457200"/>
            <a:endParaRPr lang="en-US" alt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SLR – simple LR parser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CLR – Canonical LR parser( Most powerful LR parser)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LALR – Look-head LR parser(Intermediate LR parser )</a:t>
            </a:r>
          </a:p>
          <a:p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SLR, LR and LALR work same (they used the same algorithm), only their parsing tables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85952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3488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LR Parsing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4B9FC-F7FA-4A5F-A68B-9084E75933A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523999"/>
            <a:ext cx="11734800" cy="519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457200" indent="-457200"/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8614"/>
            <a:ext cx="10896600" cy="51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5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21890</TotalTime>
  <Words>4961</Words>
  <Application>Microsoft Office PowerPoint</Application>
  <PresentationFormat>Widescreen</PresentationFormat>
  <Paragraphs>549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Algerian</vt:lpstr>
      <vt:lpstr>Arial</vt:lpstr>
      <vt:lpstr>Arial Black</vt:lpstr>
      <vt:lpstr>Baskerville Old Face</vt:lpstr>
      <vt:lpstr>Calibri</vt:lpstr>
      <vt:lpstr>Calibri Light</vt:lpstr>
      <vt:lpstr>Cambria</vt:lpstr>
      <vt:lpstr>Times New Roman</vt:lpstr>
      <vt:lpstr>Wingdings</vt:lpstr>
      <vt:lpstr>Default Design</vt:lpstr>
      <vt:lpstr>PowerPoint Presentation</vt:lpstr>
      <vt:lpstr>  </vt:lpstr>
      <vt:lpstr> Recommended Reading​</vt:lpstr>
      <vt:lpstr> OBJECTIVES</vt:lpstr>
      <vt:lpstr> Module Assessment​</vt:lpstr>
      <vt:lpstr> LR Parsers</vt:lpstr>
      <vt:lpstr> LR Parsers</vt:lpstr>
      <vt:lpstr> LR Parsers</vt:lpstr>
      <vt:lpstr> LR Parsing Algorithm</vt:lpstr>
      <vt:lpstr> A Configuration of LR Parsing Algorithm</vt:lpstr>
      <vt:lpstr> Actions of a LR-Parser</vt:lpstr>
      <vt:lpstr> Reduce Action</vt:lpstr>
      <vt:lpstr> Constructing SLR Parsing Tables – LR(0) Item</vt:lpstr>
      <vt:lpstr> The Closure Operation</vt:lpstr>
      <vt:lpstr> The Closure Operation-Example</vt:lpstr>
      <vt:lpstr> Computation of Closure</vt:lpstr>
      <vt:lpstr> GOTO Operation</vt:lpstr>
      <vt:lpstr> Practice Questions</vt:lpstr>
      <vt:lpstr> Construction of The Canonical LR(0) Collection</vt:lpstr>
      <vt:lpstr> The Canonical LR(0) Collection-Example</vt:lpstr>
      <vt:lpstr> Transition Diagram (DFA) of Goto Function</vt:lpstr>
      <vt:lpstr> Constructing SLR Parsing Table  (of an augumented grammar G’)</vt:lpstr>
      <vt:lpstr> (SLR) Parsing Tables for Expression Grammar</vt:lpstr>
      <vt:lpstr> Actions of  (S)LR-Parser -- Example</vt:lpstr>
      <vt:lpstr> Practice Question</vt:lpstr>
      <vt:lpstr> SLR(1) Grammar</vt:lpstr>
      <vt:lpstr> shift/reduce and reduce/reduce conflicts</vt:lpstr>
      <vt:lpstr> Conflict Example-1</vt:lpstr>
      <vt:lpstr> Conflict Example-2</vt:lpstr>
      <vt:lpstr> LR(1) Item</vt:lpstr>
      <vt:lpstr> LR(1) Item(cont.)</vt:lpstr>
      <vt:lpstr> Canonical Collection of Sets of LR(1) Items</vt:lpstr>
      <vt:lpstr> Goto Operation</vt:lpstr>
      <vt:lpstr> Construction of The Canonical LR(1) Collection</vt:lpstr>
      <vt:lpstr> Canonical LR(1) Collection -- Example</vt:lpstr>
      <vt:lpstr>PowerPoint Presentation</vt:lpstr>
      <vt:lpstr>PowerPoint Presentation</vt:lpstr>
      <vt:lpstr>PowerPoint Presentation</vt:lpstr>
      <vt:lpstr> An Example</vt:lpstr>
      <vt:lpstr> (CLR) Parsing Tables for the above Grammar</vt:lpstr>
      <vt:lpstr> The Core of LR(1) Items</vt:lpstr>
      <vt:lpstr> Construction of LR(1) Parsing Tables</vt:lpstr>
      <vt:lpstr> LALR Parsing Tables</vt:lpstr>
      <vt:lpstr> Creating LALR Parsing Tables</vt:lpstr>
      <vt:lpstr> The Core of A Set of LR(1) Items</vt:lpstr>
      <vt:lpstr> Creation of LALR Parsing Tables</vt:lpstr>
      <vt:lpstr>PowerPoint Presentation</vt:lpstr>
      <vt:lpstr>PowerPoint Presentation</vt:lpstr>
      <vt:lpstr> LALR Parse Table</vt:lpstr>
      <vt:lpstr> Shift/Reduce Conflict</vt:lpstr>
      <vt:lpstr> Reduce/Reduce Conflict</vt:lpstr>
      <vt:lpstr> Using Ambiguous Grammars</vt:lpstr>
      <vt:lpstr> Sets of LR(0) Items for Ambiguous Grammar</vt:lpstr>
      <vt:lpstr> SLR-Parsing Tables for Ambiguous Grammar</vt:lpstr>
      <vt:lpstr> SLR-Parsing Tables for Ambiguous Grammar</vt:lpstr>
      <vt:lpstr> SLR-Parsing Tables for Ambiguous Grammar</vt:lpstr>
      <vt:lpstr> Error Recovery in LR Parsing</vt:lpstr>
      <vt:lpstr> Panic Mode Error Recovery in LR Parsing</vt:lpstr>
      <vt:lpstr> Phrase Mode Error Recovery in LR Parsing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AAYUSH JAISWAL</dc:creator>
  <cp:lastModifiedBy>Roshan Lal Chhokar</cp:lastModifiedBy>
  <cp:revision>250</cp:revision>
  <dcterms:created xsi:type="dcterms:W3CDTF">2020-07-01T12:52:09Z</dcterms:created>
  <dcterms:modified xsi:type="dcterms:W3CDTF">2022-05-10T09:12:32Z</dcterms:modified>
</cp:coreProperties>
</file>