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3" r:id="rId1"/>
    <p:sldMasterId id="2147483734" r:id="rId2"/>
  </p:sldMasterIdLst>
  <p:notesMasterIdLst>
    <p:notesMasterId r:id="rId7"/>
  </p:notesMasterIdLst>
  <p:sldIdLst>
    <p:sldId id="256" r:id="rId3"/>
    <p:sldId id="257" r:id="rId4"/>
    <p:sldId id="258" r:id="rId5"/>
    <p:sldId id="259" r:id="rId6"/>
  </p:sldIdLst>
  <p:sldSz cx="9144000" cy="5143500" type="screen16x9"/>
  <p:notesSz cx="6858000" cy="9144000"/>
  <p:embeddedFontLst>
    <p:embeddedFont>
      <p:font typeface="BenchNine" panose="020B0604020202020204" charset="0"/>
      <p:regular r:id="rId8"/>
      <p:bold r:id="rId9"/>
    </p:embeddedFont>
    <p:embeddedFont>
      <p:font typeface="Clicker Script" panose="020B0604020202020204" charset="0"/>
      <p:regular r:id="rId10"/>
    </p:embeddedFont>
    <p:embeddedFont>
      <p:font typeface="Crimson Pro" panose="020B0604020202020204" charset="0"/>
      <p:regular r:id="rId11"/>
      <p:bold r:id="rId12"/>
      <p:italic r:id="rId13"/>
      <p:boldItalic r:id="rId14"/>
    </p:embeddedFont>
    <p:embeddedFont>
      <p:font typeface="Crimson Pro Medium" panose="020B0604020202020204" charset="0"/>
      <p:regular r:id="rId15"/>
      <p:bold r:id="rId16"/>
      <p:italic r:id="rId17"/>
      <p:boldItalic r:id="rId18"/>
    </p:embeddedFont>
    <p:embeddedFont>
      <p:font typeface="Crimson Pro SemiBold" panose="020B0604020202020204" charset="0"/>
      <p:regular r:id="rId19"/>
      <p:bold r:id="rId20"/>
      <p:italic r:id="rId21"/>
      <p:boldItalic r:id="rId22"/>
    </p:embeddedFont>
    <p:embeddedFont>
      <p:font typeface="Didact Gothic" panose="00000500000000000000" pitchFamily="2" charset="0"/>
      <p:regular r:id="rId23"/>
    </p:embeddedFont>
    <p:embeddedFont>
      <p:font typeface="Montserrat" panose="020F0502020204030204" pitchFamily="2" charset="0"/>
      <p:regular r:id="rId24"/>
      <p:bold r:id="rId25"/>
      <p:italic r:id="rId26"/>
      <p:boldItalic r:id="rId27"/>
    </p:embeddedFont>
    <p:embeddedFont>
      <p:font typeface="Space Grotesk" panose="020B0604020202020204" charset="0"/>
      <p:regular r:id="rId28"/>
      <p:bold r:id="rId29"/>
    </p:embeddedFont>
    <p:embeddedFont>
      <p:font typeface="Staatliches" panose="020F0502020204030204" pitchFamily="2" charset="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706792-8E28-444F-9B10-9048ACA22DF8}">
  <a:tblStyle styleId="{64706792-8E28-444F-9B10-9048ACA22DF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8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font" Target="fonts/font6.fntdata"/><Relationship Id="rId18" Type="http://schemas.openxmlformats.org/officeDocument/2006/relationships/font" Target="fonts/font11.fntdata"/><Relationship Id="rId26" Type="http://schemas.openxmlformats.org/officeDocument/2006/relationships/font" Target="fonts/font19.fntdata"/><Relationship Id="rId3" Type="http://schemas.openxmlformats.org/officeDocument/2006/relationships/slide" Target="slides/slide1.xml"/><Relationship Id="rId21" Type="http://schemas.openxmlformats.org/officeDocument/2006/relationships/font" Target="fonts/font14.fntdata"/><Relationship Id="rId34" Type="http://schemas.openxmlformats.org/officeDocument/2006/relationships/tableStyles" Target="tableStyles.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font" Target="fonts/font10.fntdata"/><Relationship Id="rId25" Type="http://schemas.openxmlformats.org/officeDocument/2006/relationships/font" Target="fonts/font18.fntdata"/><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9.fntdata"/><Relationship Id="rId20" Type="http://schemas.openxmlformats.org/officeDocument/2006/relationships/font" Target="fonts/font13.fntdata"/><Relationship Id="rId29"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4.fntdata"/><Relationship Id="rId24" Type="http://schemas.openxmlformats.org/officeDocument/2006/relationships/font" Target="fonts/font17.fntdata"/><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8.fntdata"/><Relationship Id="rId23" Type="http://schemas.openxmlformats.org/officeDocument/2006/relationships/font" Target="fonts/font16.fntdata"/><Relationship Id="rId28" Type="http://schemas.openxmlformats.org/officeDocument/2006/relationships/font" Target="fonts/font21.fntdata"/><Relationship Id="rId10" Type="http://schemas.openxmlformats.org/officeDocument/2006/relationships/font" Target="fonts/font3.fntdata"/><Relationship Id="rId19" Type="http://schemas.openxmlformats.org/officeDocument/2006/relationships/font" Target="fonts/font12.fntdata"/><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font" Target="fonts/font2.fntdata"/><Relationship Id="rId14" Type="http://schemas.openxmlformats.org/officeDocument/2006/relationships/font" Target="fonts/font7.fntdata"/><Relationship Id="rId22" Type="http://schemas.openxmlformats.org/officeDocument/2006/relationships/font" Target="fonts/font15.fntdata"/><Relationship Id="rId27" Type="http://schemas.openxmlformats.org/officeDocument/2006/relationships/font" Target="fonts/font20.fntdata"/><Relationship Id="rId30" Type="http://schemas.openxmlformats.org/officeDocument/2006/relationships/font" Target="fonts/font23.fntdata"/><Relationship Id="rId8"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6"/>
        <p:cNvGrpSpPr/>
        <p:nvPr/>
      </p:nvGrpSpPr>
      <p:grpSpPr>
        <a:xfrm>
          <a:off x="0" y="0"/>
          <a:ext cx="0" cy="0"/>
          <a:chOff x="0" y="0"/>
          <a:chExt cx="0" cy="0"/>
        </a:xfrm>
      </p:grpSpPr>
      <p:sp>
        <p:nvSpPr>
          <p:cNvPr id="1337" name="Google Shape;1337;g328aa0c332b_1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8" name="Google Shape;1338;g328aa0c332b_1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6"/>
        <p:cNvGrpSpPr/>
        <p:nvPr/>
      </p:nvGrpSpPr>
      <p:grpSpPr>
        <a:xfrm>
          <a:off x="0" y="0"/>
          <a:ext cx="0" cy="0"/>
          <a:chOff x="0" y="0"/>
          <a:chExt cx="0" cy="0"/>
        </a:xfrm>
      </p:grpSpPr>
      <p:sp>
        <p:nvSpPr>
          <p:cNvPr id="1347" name="Google Shape;1347;g328aa0c332b_1_16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8" name="Google Shape;1348;g328aa0c332b_1_16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0"/>
        <p:cNvGrpSpPr/>
        <p:nvPr/>
      </p:nvGrpSpPr>
      <p:grpSpPr>
        <a:xfrm>
          <a:off x="0" y="0"/>
          <a:ext cx="0" cy="0"/>
          <a:chOff x="0" y="0"/>
          <a:chExt cx="0" cy="0"/>
        </a:xfrm>
      </p:grpSpPr>
      <p:sp>
        <p:nvSpPr>
          <p:cNvPr id="1361" name="Google Shape;1361;g328aa0c332b_1_2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2" name="Google Shape;1362;g328aa0c332b_1_2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2"/>
        <p:cNvGrpSpPr/>
        <p:nvPr/>
      </p:nvGrpSpPr>
      <p:grpSpPr>
        <a:xfrm>
          <a:off x="0" y="0"/>
          <a:ext cx="0" cy="0"/>
          <a:chOff x="0" y="0"/>
          <a:chExt cx="0" cy="0"/>
        </a:xfrm>
      </p:grpSpPr>
      <p:sp>
        <p:nvSpPr>
          <p:cNvPr id="1383" name="Google Shape;1383;g328a94033e8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4" name="Google Shape;1384;g328a94033e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2.xml"/><Relationship Id="rId4" Type="http://schemas.openxmlformats.org/officeDocument/2006/relationships/hyperlink" Target="https://www.freepik.com/" TargetMode="Externa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type="title">
  <p:cSld name="TITLE">
    <p:bg>
      <p:bgPr>
        <a:solidFill>
          <a:schemeClr val="lt2"/>
        </a:solidFill>
        <a:effectLst/>
      </p:bgPr>
    </p:bg>
    <p:spTree>
      <p:nvGrpSpPr>
        <p:cNvPr id="1" name="Shape 8"/>
        <p:cNvGrpSpPr/>
        <p:nvPr/>
      </p:nvGrpSpPr>
      <p:grpSpPr>
        <a:xfrm>
          <a:off x="0" y="0"/>
          <a:ext cx="0" cy="0"/>
          <a:chOff x="0" y="0"/>
          <a:chExt cx="0" cy="0"/>
        </a:xfrm>
      </p:grpSpPr>
      <p:sp>
        <p:nvSpPr>
          <p:cNvPr id="9" name="Google Shape;9;p2"/>
          <p:cNvSpPr>
            <a:spLocks noGrp="1"/>
          </p:cNvSpPr>
          <p:nvPr>
            <p:ph type="pic" idx="2"/>
          </p:nvPr>
        </p:nvSpPr>
        <p:spPr>
          <a:xfrm>
            <a:off x="0" y="0"/>
            <a:ext cx="9144000" cy="5143500"/>
          </a:xfrm>
          <a:prstGeom prst="rect">
            <a:avLst/>
          </a:prstGeom>
          <a:noFill/>
          <a:ln>
            <a:noFill/>
          </a:ln>
        </p:spPr>
      </p:sp>
      <p:sp>
        <p:nvSpPr>
          <p:cNvPr id="10" name="Google Shape;10;p2"/>
          <p:cNvSpPr txBox="1">
            <a:spLocks noGrp="1"/>
          </p:cNvSpPr>
          <p:nvPr>
            <p:ph type="title"/>
          </p:nvPr>
        </p:nvSpPr>
        <p:spPr>
          <a:xfrm>
            <a:off x="285750" y="1639500"/>
            <a:ext cx="8572500" cy="18645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7200"/>
              <a:buNone/>
              <a:defRPr sz="7200"/>
            </a:lvl1pPr>
            <a:lvl2pPr lvl="1">
              <a:lnSpc>
                <a:spcPct val="80000"/>
              </a:lnSpc>
              <a:spcBef>
                <a:spcPts val="0"/>
              </a:spcBef>
              <a:spcAft>
                <a:spcPts val="0"/>
              </a:spcAft>
              <a:buClr>
                <a:schemeClr val="dk1"/>
              </a:buClr>
              <a:buSzPts val="7200"/>
              <a:buNone/>
              <a:defRPr sz="7200"/>
            </a:lvl2pPr>
            <a:lvl3pPr lvl="2">
              <a:lnSpc>
                <a:spcPct val="80000"/>
              </a:lnSpc>
              <a:spcBef>
                <a:spcPts val="0"/>
              </a:spcBef>
              <a:spcAft>
                <a:spcPts val="0"/>
              </a:spcAft>
              <a:buClr>
                <a:schemeClr val="dk1"/>
              </a:buClr>
              <a:buSzPts val="7200"/>
              <a:buNone/>
              <a:defRPr sz="7200"/>
            </a:lvl3pPr>
            <a:lvl4pPr lvl="3">
              <a:lnSpc>
                <a:spcPct val="80000"/>
              </a:lnSpc>
              <a:spcBef>
                <a:spcPts val="0"/>
              </a:spcBef>
              <a:spcAft>
                <a:spcPts val="0"/>
              </a:spcAft>
              <a:buClr>
                <a:schemeClr val="dk1"/>
              </a:buClr>
              <a:buSzPts val="7200"/>
              <a:buNone/>
              <a:defRPr sz="7200"/>
            </a:lvl4pPr>
            <a:lvl5pPr lvl="4">
              <a:lnSpc>
                <a:spcPct val="80000"/>
              </a:lnSpc>
              <a:spcBef>
                <a:spcPts val="0"/>
              </a:spcBef>
              <a:spcAft>
                <a:spcPts val="0"/>
              </a:spcAft>
              <a:buClr>
                <a:schemeClr val="dk1"/>
              </a:buClr>
              <a:buSzPts val="7200"/>
              <a:buNone/>
              <a:defRPr sz="7200"/>
            </a:lvl5pPr>
            <a:lvl6pPr lvl="5">
              <a:lnSpc>
                <a:spcPct val="80000"/>
              </a:lnSpc>
              <a:spcBef>
                <a:spcPts val="0"/>
              </a:spcBef>
              <a:spcAft>
                <a:spcPts val="0"/>
              </a:spcAft>
              <a:buClr>
                <a:schemeClr val="dk1"/>
              </a:buClr>
              <a:buSzPts val="7200"/>
              <a:buNone/>
              <a:defRPr sz="7200"/>
            </a:lvl6pPr>
            <a:lvl7pPr lvl="6">
              <a:lnSpc>
                <a:spcPct val="80000"/>
              </a:lnSpc>
              <a:spcBef>
                <a:spcPts val="0"/>
              </a:spcBef>
              <a:spcAft>
                <a:spcPts val="0"/>
              </a:spcAft>
              <a:buClr>
                <a:schemeClr val="dk1"/>
              </a:buClr>
              <a:buSzPts val="7200"/>
              <a:buNone/>
              <a:defRPr sz="7200"/>
            </a:lvl7pPr>
            <a:lvl8pPr lvl="7">
              <a:lnSpc>
                <a:spcPct val="80000"/>
              </a:lnSpc>
              <a:spcBef>
                <a:spcPts val="0"/>
              </a:spcBef>
              <a:spcAft>
                <a:spcPts val="0"/>
              </a:spcAft>
              <a:buClr>
                <a:schemeClr val="dk1"/>
              </a:buClr>
              <a:buSzPts val="7200"/>
              <a:buNone/>
              <a:defRPr sz="7200"/>
            </a:lvl8pPr>
            <a:lvl9pPr lvl="8">
              <a:lnSpc>
                <a:spcPct val="80000"/>
              </a:lnSpc>
              <a:spcBef>
                <a:spcPts val="0"/>
              </a:spcBef>
              <a:spcAft>
                <a:spcPts val="0"/>
              </a:spcAft>
              <a:buClr>
                <a:schemeClr val="dk1"/>
              </a:buClr>
              <a:buSzPts val="7200"/>
              <a:buNone/>
              <a:defRPr sz="7200"/>
            </a:lvl9pPr>
          </a:lstStyle>
          <a:p>
            <a:endParaRPr/>
          </a:p>
        </p:txBody>
      </p:sp>
      <p:sp>
        <p:nvSpPr>
          <p:cNvPr id="11" name="Google Shape;11;p2"/>
          <p:cNvSpPr txBox="1">
            <a:spLocks noGrp="1"/>
          </p:cNvSpPr>
          <p:nvPr>
            <p:ph type="subTitle" idx="1"/>
          </p:nvPr>
        </p:nvSpPr>
        <p:spPr>
          <a:xfrm>
            <a:off x="342750" y="3820125"/>
            <a:ext cx="2148300" cy="553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a:endParaRPr/>
          </a:p>
        </p:txBody>
      </p:sp>
      <p:sp>
        <p:nvSpPr>
          <p:cNvPr id="12" name="Google Shape;12;p2"/>
          <p:cNvSpPr txBox="1">
            <a:spLocks noGrp="1"/>
          </p:cNvSpPr>
          <p:nvPr>
            <p:ph type="subTitle" idx="3"/>
          </p:nvPr>
        </p:nvSpPr>
        <p:spPr>
          <a:xfrm>
            <a:off x="6652800" y="3820125"/>
            <a:ext cx="2148300" cy="5532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ives &amp; Key Results">
  <p:cSld name="CUSTOM_8">
    <p:spTree>
      <p:nvGrpSpPr>
        <p:cNvPr id="1" name="Shape 98"/>
        <p:cNvGrpSpPr/>
        <p:nvPr/>
      </p:nvGrpSpPr>
      <p:grpSpPr>
        <a:xfrm>
          <a:off x="0" y="0"/>
          <a:ext cx="0" cy="0"/>
          <a:chOff x="0" y="0"/>
          <a:chExt cx="0" cy="0"/>
        </a:xfrm>
      </p:grpSpPr>
      <p:sp>
        <p:nvSpPr>
          <p:cNvPr id="99" name="Google Shape;99;p11"/>
          <p:cNvSpPr txBox="1">
            <a:spLocks noGrp="1"/>
          </p:cNvSpPr>
          <p:nvPr>
            <p:ph type="title"/>
          </p:nvPr>
        </p:nvSpPr>
        <p:spPr>
          <a:xfrm>
            <a:off x="230900" y="457200"/>
            <a:ext cx="72618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a:endParaRPr/>
          </a:p>
        </p:txBody>
      </p:sp>
      <p:sp>
        <p:nvSpPr>
          <p:cNvPr id="100" name="Google Shape;100;p11"/>
          <p:cNvSpPr/>
          <p:nvPr/>
        </p:nvSpPr>
        <p:spPr>
          <a:xfrm>
            <a:off x="230900" y="1552700"/>
            <a:ext cx="8684400" cy="783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ace Grotesk"/>
              <a:ea typeface="Space Grotesk"/>
              <a:cs typeface="Space Grotesk"/>
              <a:sym typeface="Space Grotesk"/>
            </a:endParaRPr>
          </a:p>
        </p:txBody>
      </p:sp>
      <p:sp>
        <p:nvSpPr>
          <p:cNvPr id="101" name="Google Shape;101;p11"/>
          <p:cNvSpPr/>
          <p:nvPr/>
        </p:nvSpPr>
        <p:spPr>
          <a:xfrm>
            <a:off x="229800" y="2414133"/>
            <a:ext cx="8684400" cy="783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ace Grotesk"/>
              <a:ea typeface="Space Grotesk"/>
              <a:cs typeface="Space Grotesk"/>
              <a:sym typeface="Space Grotesk"/>
            </a:endParaRPr>
          </a:p>
        </p:txBody>
      </p:sp>
      <p:sp>
        <p:nvSpPr>
          <p:cNvPr id="102" name="Google Shape;102;p11"/>
          <p:cNvSpPr/>
          <p:nvPr/>
        </p:nvSpPr>
        <p:spPr>
          <a:xfrm>
            <a:off x="229800" y="3275567"/>
            <a:ext cx="8684400" cy="783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ace Grotesk"/>
              <a:ea typeface="Space Grotesk"/>
              <a:cs typeface="Space Grotesk"/>
              <a:sym typeface="Space Grotesk"/>
            </a:endParaRPr>
          </a:p>
        </p:txBody>
      </p:sp>
      <p:sp>
        <p:nvSpPr>
          <p:cNvPr id="103" name="Google Shape;103;p11"/>
          <p:cNvSpPr/>
          <p:nvPr/>
        </p:nvSpPr>
        <p:spPr>
          <a:xfrm>
            <a:off x="229800" y="4137000"/>
            <a:ext cx="8684400" cy="783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ace Grotesk"/>
              <a:ea typeface="Space Grotesk"/>
              <a:cs typeface="Space Grotesk"/>
              <a:sym typeface="Space Grotesk"/>
            </a:endParaRPr>
          </a:p>
        </p:txBody>
      </p:sp>
      <p:sp>
        <p:nvSpPr>
          <p:cNvPr id="104" name="Google Shape;104;p11"/>
          <p:cNvSpPr txBox="1">
            <a:spLocks noGrp="1"/>
          </p:cNvSpPr>
          <p:nvPr>
            <p:ph type="subTitle" idx="1"/>
          </p:nvPr>
        </p:nvSpPr>
        <p:spPr>
          <a:xfrm>
            <a:off x="228600" y="1552700"/>
            <a:ext cx="1782300" cy="783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a:endParaRPr/>
          </a:p>
        </p:txBody>
      </p:sp>
      <p:sp>
        <p:nvSpPr>
          <p:cNvPr id="105" name="Google Shape;105;p11"/>
          <p:cNvSpPr txBox="1">
            <a:spLocks noGrp="1"/>
          </p:cNvSpPr>
          <p:nvPr>
            <p:ph type="subTitle" idx="2"/>
          </p:nvPr>
        </p:nvSpPr>
        <p:spPr>
          <a:xfrm>
            <a:off x="228600" y="2414138"/>
            <a:ext cx="1782300" cy="783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a:endParaRPr/>
          </a:p>
        </p:txBody>
      </p:sp>
      <p:sp>
        <p:nvSpPr>
          <p:cNvPr id="106" name="Google Shape;106;p11"/>
          <p:cNvSpPr txBox="1">
            <a:spLocks noGrp="1"/>
          </p:cNvSpPr>
          <p:nvPr>
            <p:ph type="subTitle" idx="3"/>
          </p:nvPr>
        </p:nvSpPr>
        <p:spPr>
          <a:xfrm>
            <a:off x="228600" y="3275563"/>
            <a:ext cx="1782300" cy="783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a:endParaRPr/>
          </a:p>
        </p:txBody>
      </p:sp>
      <p:sp>
        <p:nvSpPr>
          <p:cNvPr id="107" name="Google Shape;107;p11"/>
          <p:cNvSpPr txBox="1">
            <a:spLocks noGrp="1"/>
          </p:cNvSpPr>
          <p:nvPr>
            <p:ph type="subTitle" idx="4"/>
          </p:nvPr>
        </p:nvSpPr>
        <p:spPr>
          <a:xfrm>
            <a:off x="228600" y="4136988"/>
            <a:ext cx="1782300" cy="783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a:endParaRPr/>
          </a:p>
        </p:txBody>
      </p:sp>
      <p:sp>
        <p:nvSpPr>
          <p:cNvPr id="108" name="Google Shape;108;p11"/>
          <p:cNvSpPr txBox="1">
            <a:spLocks noGrp="1"/>
          </p:cNvSpPr>
          <p:nvPr>
            <p:ph type="body" idx="5"/>
          </p:nvPr>
        </p:nvSpPr>
        <p:spPr>
          <a:xfrm>
            <a:off x="3940475" y="1552850"/>
            <a:ext cx="4973700" cy="7830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chemeClr val="dk2"/>
              </a:buClr>
              <a:buSzPts val="1200"/>
              <a:buChar char="●"/>
              <a:defRPr>
                <a:solidFill>
                  <a:schemeClr val="dk2"/>
                </a:solidFill>
              </a:defRPr>
            </a:lvl1pPr>
            <a:lvl2pPr marL="914400" lvl="1" indent="-304800">
              <a:spcBef>
                <a:spcPts val="0"/>
              </a:spcBef>
              <a:spcAft>
                <a:spcPts val="0"/>
              </a:spcAft>
              <a:buClr>
                <a:schemeClr val="dk2"/>
              </a:buClr>
              <a:buSzPts val="1200"/>
              <a:buChar char="○"/>
              <a:defRPr>
                <a:solidFill>
                  <a:schemeClr val="dk2"/>
                </a:solidFill>
              </a:defRPr>
            </a:lvl2pPr>
            <a:lvl3pPr marL="1371600" lvl="2" indent="-304800">
              <a:spcBef>
                <a:spcPts val="0"/>
              </a:spcBef>
              <a:spcAft>
                <a:spcPts val="0"/>
              </a:spcAft>
              <a:buClr>
                <a:schemeClr val="dk2"/>
              </a:buClr>
              <a:buSzPts val="1200"/>
              <a:buChar char="■"/>
              <a:defRPr>
                <a:solidFill>
                  <a:schemeClr val="dk2"/>
                </a:solidFill>
              </a:defRPr>
            </a:lvl3pPr>
            <a:lvl4pPr marL="1828800" lvl="3" indent="-304800">
              <a:spcBef>
                <a:spcPts val="0"/>
              </a:spcBef>
              <a:spcAft>
                <a:spcPts val="0"/>
              </a:spcAft>
              <a:buClr>
                <a:schemeClr val="dk2"/>
              </a:buClr>
              <a:buSzPts val="1200"/>
              <a:buChar char="●"/>
              <a:defRPr>
                <a:solidFill>
                  <a:schemeClr val="dk2"/>
                </a:solidFill>
              </a:defRPr>
            </a:lvl4pPr>
            <a:lvl5pPr marL="2286000" lvl="4" indent="-304800">
              <a:spcBef>
                <a:spcPts val="0"/>
              </a:spcBef>
              <a:spcAft>
                <a:spcPts val="0"/>
              </a:spcAft>
              <a:buClr>
                <a:schemeClr val="dk2"/>
              </a:buClr>
              <a:buSzPts val="1200"/>
              <a:buChar char="○"/>
              <a:defRPr>
                <a:solidFill>
                  <a:schemeClr val="dk2"/>
                </a:solidFill>
              </a:defRPr>
            </a:lvl5pPr>
            <a:lvl6pPr marL="2743200" lvl="5" indent="-304800">
              <a:spcBef>
                <a:spcPts val="0"/>
              </a:spcBef>
              <a:spcAft>
                <a:spcPts val="0"/>
              </a:spcAft>
              <a:buClr>
                <a:schemeClr val="dk2"/>
              </a:buClr>
              <a:buSzPts val="1200"/>
              <a:buChar char="■"/>
              <a:defRPr>
                <a:solidFill>
                  <a:schemeClr val="dk2"/>
                </a:solidFill>
              </a:defRPr>
            </a:lvl6pPr>
            <a:lvl7pPr marL="3200400" lvl="6" indent="-304800">
              <a:spcBef>
                <a:spcPts val="0"/>
              </a:spcBef>
              <a:spcAft>
                <a:spcPts val="0"/>
              </a:spcAft>
              <a:buClr>
                <a:schemeClr val="dk2"/>
              </a:buClr>
              <a:buSzPts val="1200"/>
              <a:buChar char="●"/>
              <a:defRPr>
                <a:solidFill>
                  <a:schemeClr val="dk2"/>
                </a:solidFill>
              </a:defRPr>
            </a:lvl7pPr>
            <a:lvl8pPr marL="3657600" lvl="7" indent="-304800">
              <a:spcBef>
                <a:spcPts val="0"/>
              </a:spcBef>
              <a:spcAft>
                <a:spcPts val="0"/>
              </a:spcAft>
              <a:buClr>
                <a:schemeClr val="dk2"/>
              </a:buClr>
              <a:buSzPts val="1200"/>
              <a:buChar char="○"/>
              <a:defRPr>
                <a:solidFill>
                  <a:schemeClr val="dk2"/>
                </a:solidFill>
              </a:defRPr>
            </a:lvl8pPr>
            <a:lvl9pPr marL="4114800" lvl="8" indent="-304800">
              <a:spcBef>
                <a:spcPts val="0"/>
              </a:spcBef>
              <a:spcAft>
                <a:spcPts val="0"/>
              </a:spcAft>
              <a:buClr>
                <a:schemeClr val="dk2"/>
              </a:buClr>
              <a:buSzPts val="1200"/>
              <a:buChar char="■"/>
              <a:defRPr>
                <a:solidFill>
                  <a:schemeClr val="dk2"/>
                </a:solidFill>
              </a:defRPr>
            </a:lvl9pPr>
          </a:lstStyle>
          <a:p>
            <a:endParaRPr/>
          </a:p>
        </p:txBody>
      </p:sp>
      <p:sp>
        <p:nvSpPr>
          <p:cNvPr id="109" name="Google Shape;109;p11"/>
          <p:cNvSpPr txBox="1">
            <a:spLocks noGrp="1"/>
          </p:cNvSpPr>
          <p:nvPr>
            <p:ph type="body" idx="6"/>
          </p:nvPr>
        </p:nvSpPr>
        <p:spPr>
          <a:xfrm>
            <a:off x="3940475" y="2414213"/>
            <a:ext cx="4973700" cy="7830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chemeClr val="dk2"/>
              </a:buClr>
              <a:buSzPts val="1200"/>
              <a:buChar char="●"/>
              <a:defRPr>
                <a:solidFill>
                  <a:schemeClr val="dk2"/>
                </a:solidFill>
              </a:defRPr>
            </a:lvl1pPr>
            <a:lvl2pPr marL="914400" lvl="1" indent="-304800">
              <a:spcBef>
                <a:spcPts val="0"/>
              </a:spcBef>
              <a:spcAft>
                <a:spcPts val="0"/>
              </a:spcAft>
              <a:buClr>
                <a:schemeClr val="dk2"/>
              </a:buClr>
              <a:buSzPts val="1200"/>
              <a:buChar char="○"/>
              <a:defRPr>
                <a:solidFill>
                  <a:schemeClr val="dk2"/>
                </a:solidFill>
              </a:defRPr>
            </a:lvl2pPr>
            <a:lvl3pPr marL="1371600" lvl="2" indent="-304800">
              <a:spcBef>
                <a:spcPts val="0"/>
              </a:spcBef>
              <a:spcAft>
                <a:spcPts val="0"/>
              </a:spcAft>
              <a:buClr>
                <a:schemeClr val="dk2"/>
              </a:buClr>
              <a:buSzPts val="1200"/>
              <a:buChar char="■"/>
              <a:defRPr>
                <a:solidFill>
                  <a:schemeClr val="dk2"/>
                </a:solidFill>
              </a:defRPr>
            </a:lvl3pPr>
            <a:lvl4pPr marL="1828800" lvl="3" indent="-304800">
              <a:spcBef>
                <a:spcPts val="0"/>
              </a:spcBef>
              <a:spcAft>
                <a:spcPts val="0"/>
              </a:spcAft>
              <a:buClr>
                <a:schemeClr val="dk2"/>
              </a:buClr>
              <a:buSzPts val="1200"/>
              <a:buChar char="●"/>
              <a:defRPr>
                <a:solidFill>
                  <a:schemeClr val="dk2"/>
                </a:solidFill>
              </a:defRPr>
            </a:lvl4pPr>
            <a:lvl5pPr marL="2286000" lvl="4" indent="-304800">
              <a:spcBef>
                <a:spcPts val="0"/>
              </a:spcBef>
              <a:spcAft>
                <a:spcPts val="0"/>
              </a:spcAft>
              <a:buClr>
                <a:schemeClr val="dk2"/>
              </a:buClr>
              <a:buSzPts val="1200"/>
              <a:buChar char="○"/>
              <a:defRPr>
                <a:solidFill>
                  <a:schemeClr val="dk2"/>
                </a:solidFill>
              </a:defRPr>
            </a:lvl5pPr>
            <a:lvl6pPr marL="2743200" lvl="5" indent="-304800">
              <a:spcBef>
                <a:spcPts val="0"/>
              </a:spcBef>
              <a:spcAft>
                <a:spcPts val="0"/>
              </a:spcAft>
              <a:buClr>
                <a:schemeClr val="dk2"/>
              </a:buClr>
              <a:buSzPts val="1200"/>
              <a:buChar char="■"/>
              <a:defRPr>
                <a:solidFill>
                  <a:schemeClr val="dk2"/>
                </a:solidFill>
              </a:defRPr>
            </a:lvl6pPr>
            <a:lvl7pPr marL="3200400" lvl="6" indent="-304800">
              <a:spcBef>
                <a:spcPts val="0"/>
              </a:spcBef>
              <a:spcAft>
                <a:spcPts val="0"/>
              </a:spcAft>
              <a:buClr>
                <a:schemeClr val="dk2"/>
              </a:buClr>
              <a:buSzPts val="1200"/>
              <a:buChar char="●"/>
              <a:defRPr>
                <a:solidFill>
                  <a:schemeClr val="dk2"/>
                </a:solidFill>
              </a:defRPr>
            </a:lvl7pPr>
            <a:lvl8pPr marL="3657600" lvl="7" indent="-304800">
              <a:spcBef>
                <a:spcPts val="0"/>
              </a:spcBef>
              <a:spcAft>
                <a:spcPts val="0"/>
              </a:spcAft>
              <a:buClr>
                <a:schemeClr val="dk2"/>
              </a:buClr>
              <a:buSzPts val="1200"/>
              <a:buChar char="○"/>
              <a:defRPr>
                <a:solidFill>
                  <a:schemeClr val="dk2"/>
                </a:solidFill>
              </a:defRPr>
            </a:lvl8pPr>
            <a:lvl9pPr marL="4114800" lvl="8" indent="-304800">
              <a:spcBef>
                <a:spcPts val="0"/>
              </a:spcBef>
              <a:spcAft>
                <a:spcPts val="0"/>
              </a:spcAft>
              <a:buClr>
                <a:schemeClr val="dk2"/>
              </a:buClr>
              <a:buSzPts val="1200"/>
              <a:buChar char="■"/>
              <a:defRPr>
                <a:solidFill>
                  <a:schemeClr val="dk2"/>
                </a:solidFill>
              </a:defRPr>
            </a:lvl9pPr>
          </a:lstStyle>
          <a:p>
            <a:endParaRPr/>
          </a:p>
        </p:txBody>
      </p:sp>
      <p:sp>
        <p:nvSpPr>
          <p:cNvPr id="110" name="Google Shape;110;p11"/>
          <p:cNvSpPr txBox="1">
            <a:spLocks noGrp="1"/>
          </p:cNvSpPr>
          <p:nvPr>
            <p:ph type="body" idx="7"/>
          </p:nvPr>
        </p:nvSpPr>
        <p:spPr>
          <a:xfrm>
            <a:off x="3940475" y="3275613"/>
            <a:ext cx="4973700" cy="7830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chemeClr val="dk2"/>
              </a:buClr>
              <a:buSzPts val="1200"/>
              <a:buChar char="●"/>
              <a:defRPr>
                <a:solidFill>
                  <a:schemeClr val="dk2"/>
                </a:solidFill>
              </a:defRPr>
            </a:lvl1pPr>
            <a:lvl2pPr marL="914400" lvl="1" indent="-304800">
              <a:spcBef>
                <a:spcPts val="0"/>
              </a:spcBef>
              <a:spcAft>
                <a:spcPts val="0"/>
              </a:spcAft>
              <a:buClr>
                <a:schemeClr val="dk2"/>
              </a:buClr>
              <a:buSzPts val="1200"/>
              <a:buChar char="○"/>
              <a:defRPr>
                <a:solidFill>
                  <a:schemeClr val="dk2"/>
                </a:solidFill>
              </a:defRPr>
            </a:lvl2pPr>
            <a:lvl3pPr marL="1371600" lvl="2" indent="-304800">
              <a:spcBef>
                <a:spcPts val="0"/>
              </a:spcBef>
              <a:spcAft>
                <a:spcPts val="0"/>
              </a:spcAft>
              <a:buClr>
                <a:schemeClr val="dk2"/>
              </a:buClr>
              <a:buSzPts val="1200"/>
              <a:buChar char="■"/>
              <a:defRPr>
                <a:solidFill>
                  <a:schemeClr val="dk2"/>
                </a:solidFill>
              </a:defRPr>
            </a:lvl3pPr>
            <a:lvl4pPr marL="1828800" lvl="3" indent="-304800">
              <a:spcBef>
                <a:spcPts val="0"/>
              </a:spcBef>
              <a:spcAft>
                <a:spcPts val="0"/>
              </a:spcAft>
              <a:buClr>
                <a:schemeClr val="dk2"/>
              </a:buClr>
              <a:buSzPts val="1200"/>
              <a:buChar char="●"/>
              <a:defRPr>
                <a:solidFill>
                  <a:schemeClr val="dk2"/>
                </a:solidFill>
              </a:defRPr>
            </a:lvl4pPr>
            <a:lvl5pPr marL="2286000" lvl="4" indent="-304800">
              <a:spcBef>
                <a:spcPts val="0"/>
              </a:spcBef>
              <a:spcAft>
                <a:spcPts val="0"/>
              </a:spcAft>
              <a:buClr>
                <a:schemeClr val="dk2"/>
              </a:buClr>
              <a:buSzPts val="1200"/>
              <a:buChar char="○"/>
              <a:defRPr>
                <a:solidFill>
                  <a:schemeClr val="dk2"/>
                </a:solidFill>
              </a:defRPr>
            </a:lvl5pPr>
            <a:lvl6pPr marL="2743200" lvl="5" indent="-304800">
              <a:spcBef>
                <a:spcPts val="0"/>
              </a:spcBef>
              <a:spcAft>
                <a:spcPts val="0"/>
              </a:spcAft>
              <a:buClr>
                <a:schemeClr val="dk2"/>
              </a:buClr>
              <a:buSzPts val="1200"/>
              <a:buChar char="■"/>
              <a:defRPr>
                <a:solidFill>
                  <a:schemeClr val="dk2"/>
                </a:solidFill>
              </a:defRPr>
            </a:lvl6pPr>
            <a:lvl7pPr marL="3200400" lvl="6" indent="-304800">
              <a:spcBef>
                <a:spcPts val="0"/>
              </a:spcBef>
              <a:spcAft>
                <a:spcPts val="0"/>
              </a:spcAft>
              <a:buClr>
                <a:schemeClr val="dk2"/>
              </a:buClr>
              <a:buSzPts val="1200"/>
              <a:buChar char="●"/>
              <a:defRPr>
                <a:solidFill>
                  <a:schemeClr val="dk2"/>
                </a:solidFill>
              </a:defRPr>
            </a:lvl7pPr>
            <a:lvl8pPr marL="3657600" lvl="7" indent="-304800">
              <a:spcBef>
                <a:spcPts val="0"/>
              </a:spcBef>
              <a:spcAft>
                <a:spcPts val="0"/>
              </a:spcAft>
              <a:buClr>
                <a:schemeClr val="dk2"/>
              </a:buClr>
              <a:buSzPts val="1200"/>
              <a:buChar char="○"/>
              <a:defRPr>
                <a:solidFill>
                  <a:schemeClr val="dk2"/>
                </a:solidFill>
              </a:defRPr>
            </a:lvl8pPr>
            <a:lvl9pPr marL="4114800" lvl="8" indent="-304800">
              <a:spcBef>
                <a:spcPts val="0"/>
              </a:spcBef>
              <a:spcAft>
                <a:spcPts val="0"/>
              </a:spcAft>
              <a:buClr>
                <a:schemeClr val="dk2"/>
              </a:buClr>
              <a:buSzPts val="1200"/>
              <a:buChar char="■"/>
              <a:defRPr>
                <a:solidFill>
                  <a:schemeClr val="dk2"/>
                </a:solidFill>
              </a:defRPr>
            </a:lvl9pPr>
          </a:lstStyle>
          <a:p>
            <a:endParaRPr/>
          </a:p>
        </p:txBody>
      </p:sp>
      <p:sp>
        <p:nvSpPr>
          <p:cNvPr id="111" name="Google Shape;111;p11"/>
          <p:cNvSpPr txBox="1">
            <a:spLocks noGrp="1"/>
          </p:cNvSpPr>
          <p:nvPr>
            <p:ph type="body" idx="8"/>
          </p:nvPr>
        </p:nvSpPr>
        <p:spPr>
          <a:xfrm>
            <a:off x="3940475" y="4137013"/>
            <a:ext cx="4973700" cy="7830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chemeClr val="dk2"/>
              </a:buClr>
              <a:buSzPts val="1200"/>
              <a:buChar char="●"/>
              <a:defRPr>
                <a:solidFill>
                  <a:schemeClr val="dk2"/>
                </a:solidFill>
              </a:defRPr>
            </a:lvl1pPr>
            <a:lvl2pPr marL="914400" lvl="1" indent="-304800">
              <a:spcBef>
                <a:spcPts val="0"/>
              </a:spcBef>
              <a:spcAft>
                <a:spcPts val="0"/>
              </a:spcAft>
              <a:buClr>
                <a:schemeClr val="dk2"/>
              </a:buClr>
              <a:buSzPts val="1200"/>
              <a:buChar char="○"/>
              <a:defRPr>
                <a:solidFill>
                  <a:schemeClr val="dk2"/>
                </a:solidFill>
              </a:defRPr>
            </a:lvl2pPr>
            <a:lvl3pPr marL="1371600" lvl="2" indent="-304800">
              <a:spcBef>
                <a:spcPts val="0"/>
              </a:spcBef>
              <a:spcAft>
                <a:spcPts val="0"/>
              </a:spcAft>
              <a:buClr>
                <a:schemeClr val="dk2"/>
              </a:buClr>
              <a:buSzPts val="1200"/>
              <a:buChar char="■"/>
              <a:defRPr>
                <a:solidFill>
                  <a:schemeClr val="dk2"/>
                </a:solidFill>
              </a:defRPr>
            </a:lvl3pPr>
            <a:lvl4pPr marL="1828800" lvl="3" indent="-304800">
              <a:spcBef>
                <a:spcPts val="0"/>
              </a:spcBef>
              <a:spcAft>
                <a:spcPts val="0"/>
              </a:spcAft>
              <a:buClr>
                <a:schemeClr val="dk2"/>
              </a:buClr>
              <a:buSzPts val="1200"/>
              <a:buChar char="●"/>
              <a:defRPr>
                <a:solidFill>
                  <a:schemeClr val="dk2"/>
                </a:solidFill>
              </a:defRPr>
            </a:lvl4pPr>
            <a:lvl5pPr marL="2286000" lvl="4" indent="-304800">
              <a:spcBef>
                <a:spcPts val="0"/>
              </a:spcBef>
              <a:spcAft>
                <a:spcPts val="0"/>
              </a:spcAft>
              <a:buClr>
                <a:schemeClr val="dk2"/>
              </a:buClr>
              <a:buSzPts val="1200"/>
              <a:buChar char="○"/>
              <a:defRPr>
                <a:solidFill>
                  <a:schemeClr val="dk2"/>
                </a:solidFill>
              </a:defRPr>
            </a:lvl5pPr>
            <a:lvl6pPr marL="2743200" lvl="5" indent="-304800">
              <a:spcBef>
                <a:spcPts val="0"/>
              </a:spcBef>
              <a:spcAft>
                <a:spcPts val="0"/>
              </a:spcAft>
              <a:buClr>
                <a:schemeClr val="dk2"/>
              </a:buClr>
              <a:buSzPts val="1200"/>
              <a:buChar char="■"/>
              <a:defRPr>
                <a:solidFill>
                  <a:schemeClr val="dk2"/>
                </a:solidFill>
              </a:defRPr>
            </a:lvl6pPr>
            <a:lvl7pPr marL="3200400" lvl="6" indent="-304800">
              <a:spcBef>
                <a:spcPts val="0"/>
              </a:spcBef>
              <a:spcAft>
                <a:spcPts val="0"/>
              </a:spcAft>
              <a:buClr>
                <a:schemeClr val="dk2"/>
              </a:buClr>
              <a:buSzPts val="1200"/>
              <a:buChar char="●"/>
              <a:defRPr>
                <a:solidFill>
                  <a:schemeClr val="dk2"/>
                </a:solidFill>
              </a:defRPr>
            </a:lvl7pPr>
            <a:lvl8pPr marL="3657600" lvl="7" indent="-304800">
              <a:spcBef>
                <a:spcPts val="0"/>
              </a:spcBef>
              <a:spcAft>
                <a:spcPts val="0"/>
              </a:spcAft>
              <a:buClr>
                <a:schemeClr val="dk2"/>
              </a:buClr>
              <a:buSzPts val="1200"/>
              <a:buChar char="○"/>
              <a:defRPr>
                <a:solidFill>
                  <a:schemeClr val="dk2"/>
                </a:solidFill>
              </a:defRPr>
            </a:lvl8pPr>
            <a:lvl9pPr marL="4114800" lvl="8" indent="-304800">
              <a:spcBef>
                <a:spcPts val="0"/>
              </a:spcBef>
              <a:spcAft>
                <a:spcPts val="0"/>
              </a:spcAft>
              <a:buClr>
                <a:schemeClr val="dk2"/>
              </a:buClr>
              <a:buSzPts val="1200"/>
              <a:buChar char="■"/>
              <a:defRPr>
                <a:solidFill>
                  <a:schemeClr val="dk2"/>
                </a:solidFill>
              </a:defRPr>
            </a:lvl9pPr>
          </a:lstStyle>
          <a:p>
            <a:endParaRPr/>
          </a:p>
        </p:txBody>
      </p:sp>
      <p:sp>
        <p:nvSpPr>
          <p:cNvPr id="112" name="Google Shape;112;p11"/>
          <p:cNvSpPr txBox="1">
            <a:spLocks noGrp="1"/>
          </p:cNvSpPr>
          <p:nvPr>
            <p:ph type="subTitle" idx="9"/>
          </p:nvPr>
        </p:nvSpPr>
        <p:spPr>
          <a:xfrm>
            <a:off x="3205625" y="1552850"/>
            <a:ext cx="714600" cy="783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a:endParaRPr/>
          </a:p>
        </p:txBody>
      </p:sp>
      <p:sp>
        <p:nvSpPr>
          <p:cNvPr id="113" name="Google Shape;113;p11"/>
          <p:cNvSpPr txBox="1">
            <a:spLocks noGrp="1"/>
          </p:cNvSpPr>
          <p:nvPr>
            <p:ph type="subTitle" idx="13"/>
          </p:nvPr>
        </p:nvSpPr>
        <p:spPr>
          <a:xfrm>
            <a:off x="3205625" y="2414292"/>
            <a:ext cx="714600" cy="783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a:endParaRPr/>
          </a:p>
        </p:txBody>
      </p:sp>
      <p:sp>
        <p:nvSpPr>
          <p:cNvPr id="114" name="Google Shape;114;p11"/>
          <p:cNvSpPr txBox="1">
            <a:spLocks noGrp="1"/>
          </p:cNvSpPr>
          <p:nvPr>
            <p:ph type="subTitle" idx="14"/>
          </p:nvPr>
        </p:nvSpPr>
        <p:spPr>
          <a:xfrm>
            <a:off x="3205625" y="3275721"/>
            <a:ext cx="714600" cy="783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a:endParaRPr/>
          </a:p>
        </p:txBody>
      </p:sp>
      <p:sp>
        <p:nvSpPr>
          <p:cNvPr id="115" name="Google Shape;115;p11"/>
          <p:cNvSpPr txBox="1">
            <a:spLocks noGrp="1"/>
          </p:cNvSpPr>
          <p:nvPr>
            <p:ph type="subTitle" idx="15"/>
          </p:nvPr>
        </p:nvSpPr>
        <p:spPr>
          <a:xfrm>
            <a:off x="3205625" y="4137150"/>
            <a:ext cx="714600" cy="7830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1pPr>
            <a:lvl2pPr lvl="1">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2pPr>
            <a:lvl3pPr lvl="2">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3pPr>
            <a:lvl4pPr lvl="3">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4pPr>
            <a:lvl5pPr lvl="4">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5pPr>
            <a:lvl6pPr lvl="5">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6pPr>
            <a:lvl7pPr lvl="6">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7pPr>
            <a:lvl8pPr lvl="7">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8pPr>
            <a:lvl9pPr lvl="8">
              <a:spcBef>
                <a:spcPts val="0"/>
              </a:spcBef>
              <a:spcAft>
                <a:spcPts val="0"/>
              </a:spcAft>
              <a:buClr>
                <a:schemeClr val="dk2"/>
              </a:buClr>
              <a:buSzPts val="1800"/>
              <a:buFont typeface="Crimson Pro Medium"/>
              <a:buNone/>
              <a:defRPr sz="1800">
                <a:solidFill>
                  <a:schemeClr val="dk2"/>
                </a:solidFill>
                <a:latin typeface="Crimson Pro Medium"/>
                <a:ea typeface="Crimson Pro Medium"/>
                <a:cs typeface="Crimson Pro Medium"/>
                <a:sym typeface="Crimson Pro Medium"/>
              </a:defRPr>
            </a:lvl9pPr>
          </a:lstStyle>
          <a:p>
            <a:endParaRPr/>
          </a:p>
        </p:txBody>
      </p:sp>
      <p:sp>
        <p:nvSpPr>
          <p:cNvPr id="116" name="Google Shape;116;p1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Key Takeaway">
  <p:cSld name="CUSTOM_9">
    <p:bg>
      <p:bgPr>
        <a:solidFill>
          <a:schemeClr val="lt1"/>
        </a:solidFill>
        <a:effectLst/>
      </p:bgPr>
    </p:bg>
    <p:spTree>
      <p:nvGrpSpPr>
        <p:cNvPr id="1" name="Shape 117"/>
        <p:cNvGrpSpPr/>
        <p:nvPr/>
      </p:nvGrpSpPr>
      <p:grpSpPr>
        <a:xfrm>
          <a:off x="0" y="0"/>
          <a:ext cx="0" cy="0"/>
          <a:chOff x="0" y="0"/>
          <a:chExt cx="0" cy="0"/>
        </a:xfrm>
      </p:grpSpPr>
      <p:sp>
        <p:nvSpPr>
          <p:cNvPr id="118" name="Google Shape;118;p12"/>
          <p:cNvSpPr txBox="1">
            <a:spLocks noGrp="1"/>
          </p:cNvSpPr>
          <p:nvPr>
            <p:ph type="title"/>
          </p:nvPr>
        </p:nvSpPr>
        <p:spPr>
          <a:xfrm>
            <a:off x="230900" y="457200"/>
            <a:ext cx="44064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a:endParaRPr/>
          </a:p>
        </p:txBody>
      </p:sp>
      <p:sp>
        <p:nvSpPr>
          <p:cNvPr id="119" name="Google Shape;119;p1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rketing Channel Activation">
  <p:cSld name="CUSTOM_9_1">
    <p:bg>
      <p:bgPr>
        <a:solidFill>
          <a:schemeClr val="lt1"/>
        </a:solidFill>
        <a:effectLst/>
      </p:bgPr>
    </p:bg>
    <p:spTree>
      <p:nvGrpSpPr>
        <p:cNvPr id="1" name="Shape 120"/>
        <p:cNvGrpSpPr/>
        <p:nvPr/>
      </p:nvGrpSpPr>
      <p:grpSpPr>
        <a:xfrm>
          <a:off x="0" y="0"/>
          <a:ext cx="0" cy="0"/>
          <a:chOff x="0" y="0"/>
          <a:chExt cx="0" cy="0"/>
        </a:xfrm>
      </p:grpSpPr>
      <p:grpSp>
        <p:nvGrpSpPr>
          <p:cNvPr id="121" name="Google Shape;121;p13"/>
          <p:cNvGrpSpPr/>
          <p:nvPr/>
        </p:nvGrpSpPr>
        <p:grpSpPr>
          <a:xfrm>
            <a:off x="4637287" y="1494264"/>
            <a:ext cx="4163582" cy="3311923"/>
            <a:chOff x="376350" y="1494264"/>
            <a:chExt cx="6291300" cy="3311923"/>
          </a:xfrm>
        </p:grpSpPr>
        <p:cxnSp>
          <p:nvCxnSpPr>
            <p:cNvPr id="122" name="Google Shape;122;p13"/>
            <p:cNvCxnSpPr/>
            <p:nvPr/>
          </p:nvCxnSpPr>
          <p:spPr>
            <a:xfrm>
              <a:off x="376350" y="1494264"/>
              <a:ext cx="6291300" cy="0"/>
            </a:xfrm>
            <a:prstGeom prst="straightConnector1">
              <a:avLst/>
            </a:prstGeom>
            <a:noFill/>
            <a:ln w="19050" cap="flat" cmpd="sng">
              <a:solidFill>
                <a:schemeClr val="dk1"/>
              </a:solidFill>
              <a:prstDash val="solid"/>
              <a:round/>
              <a:headEnd type="none" w="med" len="med"/>
              <a:tailEnd type="none" w="med" len="med"/>
            </a:ln>
          </p:spPr>
        </p:cxnSp>
        <p:cxnSp>
          <p:nvCxnSpPr>
            <p:cNvPr id="123" name="Google Shape;123;p13"/>
            <p:cNvCxnSpPr/>
            <p:nvPr/>
          </p:nvCxnSpPr>
          <p:spPr>
            <a:xfrm>
              <a:off x="376350" y="2317875"/>
              <a:ext cx="6291300" cy="0"/>
            </a:xfrm>
            <a:prstGeom prst="straightConnector1">
              <a:avLst/>
            </a:prstGeom>
            <a:noFill/>
            <a:ln w="19050" cap="flat" cmpd="sng">
              <a:solidFill>
                <a:schemeClr val="dk1"/>
              </a:solidFill>
              <a:prstDash val="solid"/>
              <a:round/>
              <a:headEnd type="none" w="med" len="med"/>
              <a:tailEnd type="none" w="med" len="med"/>
            </a:ln>
          </p:spPr>
        </p:cxnSp>
        <p:cxnSp>
          <p:nvCxnSpPr>
            <p:cNvPr id="124" name="Google Shape;124;p13"/>
            <p:cNvCxnSpPr/>
            <p:nvPr/>
          </p:nvCxnSpPr>
          <p:spPr>
            <a:xfrm>
              <a:off x="376350" y="3150225"/>
              <a:ext cx="6291300" cy="0"/>
            </a:xfrm>
            <a:prstGeom prst="straightConnector1">
              <a:avLst/>
            </a:prstGeom>
            <a:noFill/>
            <a:ln w="19050" cap="flat" cmpd="sng">
              <a:solidFill>
                <a:schemeClr val="dk1"/>
              </a:solidFill>
              <a:prstDash val="solid"/>
              <a:round/>
              <a:headEnd type="none" w="med" len="med"/>
              <a:tailEnd type="none" w="med" len="med"/>
            </a:ln>
          </p:spPr>
        </p:cxnSp>
        <p:cxnSp>
          <p:nvCxnSpPr>
            <p:cNvPr id="125" name="Google Shape;125;p13"/>
            <p:cNvCxnSpPr/>
            <p:nvPr/>
          </p:nvCxnSpPr>
          <p:spPr>
            <a:xfrm>
              <a:off x="376350" y="3982575"/>
              <a:ext cx="6291300" cy="0"/>
            </a:xfrm>
            <a:prstGeom prst="straightConnector1">
              <a:avLst/>
            </a:prstGeom>
            <a:noFill/>
            <a:ln w="19050" cap="flat" cmpd="sng">
              <a:solidFill>
                <a:schemeClr val="dk1"/>
              </a:solidFill>
              <a:prstDash val="solid"/>
              <a:round/>
              <a:headEnd type="none" w="med" len="med"/>
              <a:tailEnd type="none" w="med" len="med"/>
            </a:ln>
          </p:spPr>
        </p:cxnSp>
        <p:cxnSp>
          <p:nvCxnSpPr>
            <p:cNvPr id="126" name="Google Shape;126;p13"/>
            <p:cNvCxnSpPr/>
            <p:nvPr/>
          </p:nvCxnSpPr>
          <p:spPr>
            <a:xfrm>
              <a:off x="376350" y="4806186"/>
              <a:ext cx="6291300" cy="0"/>
            </a:xfrm>
            <a:prstGeom prst="straightConnector1">
              <a:avLst/>
            </a:prstGeom>
            <a:noFill/>
            <a:ln w="19050" cap="flat" cmpd="sng">
              <a:solidFill>
                <a:schemeClr val="dk1"/>
              </a:solidFill>
              <a:prstDash val="solid"/>
              <a:round/>
              <a:headEnd type="none" w="med" len="med"/>
              <a:tailEnd type="none" w="med" len="med"/>
            </a:ln>
          </p:spPr>
        </p:cxnSp>
      </p:grpSp>
      <p:sp>
        <p:nvSpPr>
          <p:cNvPr id="127" name="Google Shape;127;p13"/>
          <p:cNvSpPr/>
          <p:nvPr/>
        </p:nvSpPr>
        <p:spPr>
          <a:xfrm rot="10800000">
            <a:off x="342900" y="1485525"/>
            <a:ext cx="6358200" cy="3329400"/>
          </a:xfrm>
          <a:prstGeom prst="trapezoid">
            <a:avLst>
              <a:gd name="adj" fmla="val 57745"/>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ace Grotesk"/>
              <a:ea typeface="Space Grotesk"/>
              <a:cs typeface="Space Grotesk"/>
              <a:sym typeface="Space Grotesk"/>
            </a:endParaRPr>
          </a:p>
        </p:txBody>
      </p:sp>
      <p:sp>
        <p:nvSpPr>
          <p:cNvPr id="128" name="Google Shape;128;p13"/>
          <p:cNvSpPr txBox="1">
            <a:spLocks noGrp="1"/>
          </p:cNvSpPr>
          <p:nvPr>
            <p:ph type="title"/>
          </p:nvPr>
        </p:nvSpPr>
        <p:spPr>
          <a:xfrm>
            <a:off x="230900" y="457200"/>
            <a:ext cx="44064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a:endParaRPr/>
          </a:p>
        </p:txBody>
      </p:sp>
      <p:grpSp>
        <p:nvGrpSpPr>
          <p:cNvPr id="129" name="Google Shape;129;p13"/>
          <p:cNvGrpSpPr/>
          <p:nvPr/>
        </p:nvGrpSpPr>
        <p:grpSpPr>
          <a:xfrm>
            <a:off x="342887" y="2317875"/>
            <a:ext cx="5878660" cy="1664700"/>
            <a:chOff x="376350" y="2317875"/>
            <a:chExt cx="5817000" cy="1664700"/>
          </a:xfrm>
        </p:grpSpPr>
        <p:cxnSp>
          <p:nvCxnSpPr>
            <p:cNvPr id="130" name="Google Shape;130;p13"/>
            <p:cNvCxnSpPr/>
            <p:nvPr/>
          </p:nvCxnSpPr>
          <p:spPr>
            <a:xfrm>
              <a:off x="376350" y="2317875"/>
              <a:ext cx="5817000" cy="0"/>
            </a:xfrm>
            <a:prstGeom prst="straightConnector1">
              <a:avLst/>
            </a:prstGeom>
            <a:noFill/>
            <a:ln w="19050" cap="flat" cmpd="sng">
              <a:solidFill>
                <a:schemeClr val="lt1"/>
              </a:solidFill>
              <a:prstDash val="solid"/>
              <a:round/>
              <a:headEnd type="none" w="med" len="med"/>
              <a:tailEnd type="none" w="med" len="med"/>
            </a:ln>
          </p:spPr>
        </p:cxnSp>
        <p:cxnSp>
          <p:nvCxnSpPr>
            <p:cNvPr id="131" name="Google Shape;131;p13"/>
            <p:cNvCxnSpPr>
              <a:endCxn id="127" idx="1"/>
            </p:cNvCxnSpPr>
            <p:nvPr/>
          </p:nvCxnSpPr>
          <p:spPr>
            <a:xfrm>
              <a:off x="376374" y="3150225"/>
              <a:ext cx="5340300" cy="0"/>
            </a:xfrm>
            <a:prstGeom prst="straightConnector1">
              <a:avLst/>
            </a:prstGeom>
            <a:noFill/>
            <a:ln w="19050" cap="flat" cmpd="sng">
              <a:solidFill>
                <a:schemeClr val="lt1"/>
              </a:solidFill>
              <a:prstDash val="solid"/>
              <a:round/>
              <a:headEnd type="none" w="med" len="med"/>
              <a:tailEnd type="none" w="med" len="med"/>
            </a:ln>
          </p:spPr>
        </p:cxnSp>
        <p:cxnSp>
          <p:nvCxnSpPr>
            <p:cNvPr id="132" name="Google Shape;132;p13"/>
            <p:cNvCxnSpPr/>
            <p:nvPr/>
          </p:nvCxnSpPr>
          <p:spPr>
            <a:xfrm>
              <a:off x="376350" y="3982575"/>
              <a:ext cx="4865700" cy="0"/>
            </a:xfrm>
            <a:prstGeom prst="straightConnector1">
              <a:avLst/>
            </a:prstGeom>
            <a:noFill/>
            <a:ln w="19050" cap="flat" cmpd="sng">
              <a:solidFill>
                <a:schemeClr val="lt1"/>
              </a:solidFill>
              <a:prstDash val="solid"/>
              <a:round/>
              <a:headEnd type="none" w="med" len="med"/>
              <a:tailEnd type="none" w="med" len="med"/>
            </a:ln>
          </p:spPr>
        </p:cxnSp>
      </p:grpSp>
      <p:sp>
        <p:nvSpPr>
          <p:cNvPr id="133" name="Google Shape;133;p13"/>
          <p:cNvSpPr txBox="1">
            <a:spLocks noGrp="1"/>
          </p:cNvSpPr>
          <p:nvPr>
            <p:ph type="subTitle" idx="1"/>
          </p:nvPr>
        </p:nvSpPr>
        <p:spPr>
          <a:xfrm>
            <a:off x="2630850" y="1503002"/>
            <a:ext cx="1782300" cy="783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1pPr>
            <a:lvl2pPr lvl="1"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2pPr>
            <a:lvl3pPr lvl="2"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3pPr>
            <a:lvl4pPr lvl="3"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4pPr>
            <a:lvl5pPr lvl="4"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5pPr>
            <a:lvl6pPr lvl="5"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6pPr>
            <a:lvl7pPr lvl="6"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7pPr>
            <a:lvl8pPr lvl="7"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8pPr>
            <a:lvl9pPr lvl="8"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9pPr>
          </a:lstStyle>
          <a:p>
            <a:endParaRPr/>
          </a:p>
        </p:txBody>
      </p:sp>
      <p:sp>
        <p:nvSpPr>
          <p:cNvPr id="134" name="Google Shape;134;p13"/>
          <p:cNvSpPr txBox="1">
            <a:spLocks noGrp="1"/>
          </p:cNvSpPr>
          <p:nvPr>
            <p:ph type="subTitle" idx="2"/>
          </p:nvPr>
        </p:nvSpPr>
        <p:spPr>
          <a:xfrm>
            <a:off x="2630850" y="2359377"/>
            <a:ext cx="1782300" cy="783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1pPr>
            <a:lvl2pPr lvl="1"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2pPr>
            <a:lvl3pPr lvl="2"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3pPr>
            <a:lvl4pPr lvl="3"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4pPr>
            <a:lvl5pPr lvl="4"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5pPr>
            <a:lvl6pPr lvl="5"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6pPr>
            <a:lvl7pPr lvl="6"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7pPr>
            <a:lvl8pPr lvl="7"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8pPr>
            <a:lvl9pPr lvl="8"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9pPr>
          </a:lstStyle>
          <a:p>
            <a:endParaRPr/>
          </a:p>
        </p:txBody>
      </p:sp>
      <p:sp>
        <p:nvSpPr>
          <p:cNvPr id="135" name="Google Shape;135;p13"/>
          <p:cNvSpPr txBox="1">
            <a:spLocks noGrp="1"/>
          </p:cNvSpPr>
          <p:nvPr>
            <p:ph type="subTitle" idx="3"/>
          </p:nvPr>
        </p:nvSpPr>
        <p:spPr>
          <a:xfrm>
            <a:off x="2630850" y="3142377"/>
            <a:ext cx="1782300" cy="783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1pPr>
            <a:lvl2pPr lvl="1"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2pPr>
            <a:lvl3pPr lvl="2"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3pPr>
            <a:lvl4pPr lvl="3"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4pPr>
            <a:lvl5pPr lvl="4"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5pPr>
            <a:lvl6pPr lvl="5"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6pPr>
            <a:lvl7pPr lvl="6"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7pPr>
            <a:lvl8pPr lvl="7"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8pPr>
            <a:lvl9pPr lvl="8"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9pPr>
          </a:lstStyle>
          <a:p>
            <a:endParaRPr/>
          </a:p>
        </p:txBody>
      </p:sp>
      <p:sp>
        <p:nvSpPr>
          <p:cNvPr id="136" name="Google Shape;136;p13"/>
          <p:cNvSpPr txBox="1">
            <a:spLocks noGrp="1"/>
          </p:cNvSpPr>
          <p:nvPr>
            <p:ph type="subTitle" idx="4"/>
          </p:nvPr>
        </p:nvSpPr>
        <p:spPr>
          <a:xfrm>
            <a:off x="2630850" y="3998752"/>
            <a:ext cx="1782300" cy="7830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1pPr>
            <a:lvl2pPr lvl="1"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2pPr>
            <a:lvl3pPr lvl="2"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3pPr>
            <a:lvl4pPr lvl="3"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4pPr>
            <a:lvl5pPr lvl="4"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5pPr>
            <a:lvl6pPr lvl="5"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6pPr>
            <a:lvl7pPr lvl="6"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7pPr>
            <a:lvl8pPr lvl="7"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8pPr>
            <a:lvl9pPr lvl="8" algn="ctr">
              <a:spcBef>
                <a:spcPts val="0"/>
              </a:spcBef>
              <a:spcAft>
                <a:spcPts val="0"/>
              </a:spcAft>
              <a:buClr>
                <a:schemeClr val="lt1"/>
              </a:buClr>
              <a:buSzPts val="1800"/>
              <a:buFont typeface="Crimson Pro Medium"/>
              <a:buNone/>
              <a:defRPr sz="1800">
                <a:solidFill>
                  <a:schemeClr val="lt1"/>
                </a:solidFill>
                <a:latin typeface="Crimson Pro Medium"/>
                <a:ea typeface="Crimson Pro Medium"/>
                <a:cs typeface="Crimson Pro Medium"/>
                <a:sym typeface="Crimson Pro Medium"/>
              </a:defRPr>
            </a:lvl9pPr>
          </a:lstStyle>
          <a:p>
            <a:endParaRPr/>
          </a:p>
        </p:txBody>
      </p:sp>
      <p:sp>
        <p:nvSpPr>
          <p:cNvPr id="137" name="Google Shape;137;p13"/>
          <p:cNvSpPr txBox="1">
            <a:spLocks noGrp="1"/>
          </p:cNvSpPr>
          <p:nvPr>
            <p:ph type="title" idx="5"/>
          </p:nvPr>
        </p:nvSpPr>
        <p:spPr>
          <a:xfrm>
            <a:off x="6658275" y="1539825"/>
            <a:ext cx="2142600" cy="6780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38" name="Google Shape;138;p13"/>
          <p:cNvSpPr txBox="1">
            <a:spLocks noGrp="1"/>
          </p:cNvSpPr>
          <p:nvPr>
            <p:ph type="title" idx="6"/>
          </p:nvPr>
        </p:nvSpPr>
        <p:spPr>
          <a:xfrm>
            <a:off x="6156125" y="2372675"/>
            <a:ext cx="2644500" cy="6780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39" name="Google Shape;139;p13"/>
          <p:cNvSpPr txBox="1">
            <a:spLocks noGrp="1"/>
          </p:cNvSpPr>
          <p:nvPr>
            <p:ph type="title" idx="7"/>
          </p:nvPr>
        </p:nvSpPr>
        <p:spPr>
          <a:xfrm>
            <a:off x="5724800" y="3197675"/>
            <a:ext cx="3075900" cy="6780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40" name="Google Shape;140;p13"/>
          <p:cNvSpPr txBox="1">
            <a:spLocks noGrp="1"/>
          </p:cNvSpPr>
          <p:nvPr>
            <p:ph type="title" idx="8"/>
          </p:nvPr>
        </p:nvSpPr>
        <p:spPr>
          <a:xfrm>
            <a:off x="5229250" y="4051250"/>
            <a:ext cx="3571500" cy="6780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sz="18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41" name="Google Shape;141;p1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 You">
  <p:cSld name="SECTION_TITLE_AND_DESCRIPTION">
    <p:spTree>
      <p:nvGrpSpPr>
        <p:cNvPr id="1" name="Shape 142"/>
        <p:cNvGrpSpPr/>
        <p:nvPr/>
      </p:nvGrpSpPr>
      <p:grpSpPr>
        <a:xfrm>
          <a:off x="0" y="0"/>
          <a:ext cx="0" cy="0"/>
          <a:chOff x="0" y="0"/>
          <a:chExt cx="0" cy="0"/>
        </a:xfrm>
      </p:grpSpPr>
      <p:sp>
        <p:nvSpPr>
          <p:cNvPr id="143" name="Google Shape;143;p14"/>
          <p:cNvSpPr>
            <a:spLocks noGrp="1"/>
          </p:cNvSpPr>
          <p:nvPr>
            <p:ph type="pic" idx="2"/>
          </p:nvPr>
        </p:nvSpPr>
        <p:spPr>
          <a:xfrm>
            <a:off x="0" y="0"/>
            <a:ext cx="9144000" cy="5143500"/>
          </a:xfrm>
          <a:prstGeom prst="rect">
            <a:avLst/>
          </a:prstGeom>
          <a:noFill/>
          <a:ln>
            <a:noFill/>
          </a:ln>
        </p:spPr>
      </p:sp>
      <p:sp>
        <p:nvSpPr>
          <p:cNvPr id="144" name="Google Shape;144;p14"/>
          <p:cNvSpPr txBox="1">
            <a:spLocks noGrp="1"/>
          </p:cNvSpPr>
          <p:nvPr>
            <p:ph type="title"/>
          </p:nvPr>
        </p:nvSpPr>
        <p:spPr>
          <a:xfrm>
            <a:off x="4634650" y="0"/>
            <a:ext cx="4280700" cy="19548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7200"/>
              <a:buNone/>
              <a:defRPr sz="7200"/>
            </a:lvl1pPr>
            <a:lvl2pPr lvl="1">
              <a:spcBef>
                <a:spcPts val="0"/>
              </a:spcBef>
              <a:spcAft>
                <a:spcPts val="0"/>
              </a:spcAft>
              <a:buClr>
                <a:schemeClr val="dk1"/>
              </a:buClr>
              <a:buSzPts val="7200"/>
              <a:buNone/>
              <a:defRPr sz="7200"/>
            </a:lvl2pPr>
            <a:lvl3pPr lvl="2">
              <a:spcBef>
                <a:spcPts val="0"/>
              </a:spcBef>
              <a:spcAft>
                <a:spcPts val="0"/>
              </a:spcAft>
              <a:buClr>
                <a:schemeClr val="dk1"/>
              </a:buClr>
              <a:buSzPts val="7200"/>
              <a:buNone/>
              <a:defRPr sz="7200"/>
            </a:lvl3pPr>
            <a:lvl4pPr lvl="3">
              <a:spcBef>
                <a:spcPts val="0"/>
              </a:spcBef>
              <a:spcAft>
                <a:spcPts val="0"/>
              </a:spcAft>
              <a:buClr>
                <a:schemeClr val="dk1"/>
              </a:buClr>
              <a:buSzPts val="7200"/>
              <a:buNone/>
              <a:defRPr sz="7200"/>
            </a:lvl4pPr>
            <a:lvl5pPr lvl="4">
              <a:spcBef>
                <a:spcPts val="0"/>
              </a:spcBef>
              <a:spcAft>
                <a:spcPts val="0"/>
              </a:spcAft>
              <a:buClr>
                <a:schemeClr val="dk1"/>
              </a:buClr>
              <a:buSzPts val="7200"/>
              <a:buNone/>
              <a:defRPr sz="7200"/>
            </a:lvl5pPr>
            <a:lvl6pPr lvl="5">
              <a:spcBef>
                <a:spcPts val="0"/>
              </a:spcBef>
              <a:spcAft>
                <a:spcPts val="0"/>
              </a:spcAft>
              <a:buClr>
                <a:schemeClr val="dk1"/>
              </a:buClr>
              <a:buSzPts val="7200"/>
              <a:buNone/>
              <a:defRPr sz="7200"/>
            </a:lvl6pPr>
            <a:lvl7pPr lvl="6">
              <a:spcBef>
                <a:spcPts val="0"/>
              </a:spcBef>
              <a:spcAft>
                <a:spcPts val="0"/>
              </a:spcAft>
              <a:buClr>
                <a:schemeClr val="dk1"/>
              </a:buClr>
              <a:buSzPts val="7200"/>
              <a:buNone/>
              <a:defRPr sz="7200"/>
            </a:lvl7pPr>
            <a:lvl8pPr lvl="7">
              <a:spcBef>
                <a:spcPts val="0"/>
              </a:spcBef>
              <a:spcAft>
                <a:spcPts val="0"/>
              </a:spcAft>
              <a:buClr>
                <a:schemeClr val="dk1"/>
              </a:buClr>
              <a:buSzPts val="7200"/>
              <a:buNone/>
              <a:defRPr sz="7200"/>
            </a:lvl8pPr>
            <a:lvl9pPr lvl="8">
              <a:spcBef>
                <a:spcPts val="0"/>
              </a:spcBef>
              <a:spcAft>
                <a:spcPts val="0"/>
              </a:spcAft>
              <a:buClr>
                <a:schemeClr val="dk1"/>
              </a:buClr>
              <a:buSzPts val="7200"/>
              <a:buNone/>
              <a:defRPr sz="7200"/>
            </a:lvl9pPr>
          </a:lstStyle>
          <a:p>
            <a:endParaRPr/>
          </a:p>
        </p:txBody>
      </p:sp>
      <p:sp>
        <p:nvSpPr>
          <p:cNvPr id="145" name="Google Shape;145;p14"/>
          <p:cNvSpPr txBox="1">
            <a:spLocks noGrp="1"/>
          </p:cNvSpPr>
          <p:nvPr>
            <p:ph type="title" idx="3"/>
          </p:nvPr>
        </p:nvSpPr>
        <p:spPr>
          <a:xfrm>
            <a:off x="0" y="3677475"/>
            <a:ext cx="2491200" cy="13857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7200"/>
              <a:buNone/>
              <a:defRPr sz="7200"/>
            </a:lvl1pPr>
            <a:lvl2pPr lvl="1" algn="ctr">
              <a:spcBef>
                <a:spcPts val="0"/>
              </a:spcBef>
              <a:spcAft>
                <a:spcPts val="0"/>
              </a:spcAft>
              <a:buClr>
                <a:schemeClr val="dk1"/>
              </a:buClr>
              <a:buSzPts val="7200"/>
              <a:buNone/>
              <a:defRPr sz="7200"/>
            </a:lvl2pPr>
            <a:lvl3pPr lvl="2" algn="ctr">
              <a:spcBef>
                <a:spcPts val="0"/>
              </a:spcBef>
              <a:spcAft>
                <a:spcPts val="0"/>
              </a:spcAft>
              <a:buClr>
                <a:schemeClr val="dk1"/>
              </a:buClr>
              <a:buSzPts val="7200"/>
              <a:buNone/>
              <a:defRPr sz="7200"/>
            </a:lvl3pPr>
            <a:lvl4pPr lvl="3" algn="ctr">
              <a:spcBef>
                <a:spcPts val="0"/>
              </a:spcBef>
              <a:spcAft>
                <a:spcPts val="0"/>
              </a:spcAft>
              <a:buClr>
                <a:schemeClr val="dk1"/>
              </a:buClr>
              <a:buSzPts val="7200"/>
              <a:buNone/>
              <a:defRPr sz="7200"/>
            </a:lvl4pPr>
            <a:lvl5pPr lvl="4" algn="ctr">
              <a:spcBef>
                <a:spcPts val="0"/>
              </a:spcBef>
              <a:spcAft>
                <a:spcPts val="0"/>
              </a:spcAft>
              <a:buClr>
                <a:schemeClr val="dk1"/>
              </a:buClr>
              <a:buSzPts val="7200"/>
              <a:buNone/>
              <a:defRPr sz="7200"/>
            </a:lvl5pPr>
            <a:lvl6pPr lvl="5" algn="ctr">
              <a:spcBef>
                <a:spcPts val="0"/>
              </a:spcBef>
              <a:spcAft>
                <a:spcPts val="0"/>
              </a:spcAft>
              <a:buClr>
                <a:schemeClr val="dk1"/>
              </a:buClr>
              <a:buSzPts val="7200"/>
              <a:buNone/>
              <a:defRPr sz="7200"/>
            </a:lvl6pPr>
            <a:lvl7pPr lvl="6" algn="ctr">
              <a:spcBef>
                <a:spcPts val="0"/>
              </a:spcBef>
              <a:spcAft>
                <a:spcPts val="0"/>
              </a:spcAft>
              <a:buClr>
                <a:schemeClr val="dk1"/>
              </a:buClr>
              <a:buSzPts val="7200"/>
              <a:buNone/>
              <a:defRPr sz="7200"/>
            </a:lvl7pPr>
            <a:lvl8pPr lvl="7" algn="ctr">
              <a:spcBef>
                <a:spcPts val="0"/>
              </a:spcBef>
              <a:spcAft>
                <a:spcPts val="0"/>
              </a:spcAft>
              <a:buClr>
                <a:schemeClr val="dk1"/>
              </a:buClr>
              <a:buSzPts val="7200"/>
              <a:buNone/>
              <a:defRPr sz="7200"/>
            </a:lvl8pPr>
            <a:lvl9pPr lvl="8" algn="ctr">
              <a:spcBef>
                <a:spcPts val="0"/>
              </a:spcBef>
              <a:spcAft>
                <a:spcPts val="0"/>
              </a:spcAft>
              <a:buClr>
                <a:schemeClr val="dk1"/>
              </a:buClr>
              <a:buSzPts val="7200"/>
              <a:buNone/>
              <a:defRPr sz="7200"/>
            </a:lvl9pPr>
          </a:lstStyle>
          <a:p>
            <a:endParaRPr/>
          </a:p>
        </p:txBody>
      </p:sp>
      <p:sp>
        <p:nvSpPr>
          <p:cNvPr id="146" name="Google Shape;146;p1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ig Photo">
  <p:cSld name="CAPTION_ONLY">
    <p:spTree>
      <p:nvGrpSpPr>
        <p:cNvPr id="1" name="Shape 147"/>
        <p:cNvGrpSpPr/>
        <p:nvPr/>
      </p:nvGrpSpPr>
      <p:grpSpPr>
        <a:xfrm>
          <a:off x="0" y="0"/>
          <a:ext cx="0" cy="0"/>
          <a:chOff x="0" y="0"/>
          <a:chExt cx="0" cy="0"/>
        </a:xfrm>
      </p:grpSpPr>
      <p:sp>
        <p:nvSpPr>
          <p:cNvPr id="148" name="Google Shape;148;p15"/>
          <p:cNvSpPr>
            <a:spLocks noGrp="1"/>
          </p:cNvSpPr>
          <p:nvPr>
            <p:ph type="pic" idx="2"/>
          </p:nvPr>
        </p:nvSpPr>
        <p:spPr>
          <a:xfrm>
            <a:off x="0" y="0"/>
            <a:ext cx="9144000" cy="5143500"/>
          </a:xfrm>
          <a:prstGeom prst="rect">
            <a:avLst/>
          </a:prstGeom>
          <a:noFill/>
          <a:ln>
            <a:noFill/>
          </a:ln>
        </p:spPr>
      </p:sp>
      <p:sp>
        <p:nvSpPr>
          <p:cNvPr id="149" name="Google Shape;149;p15"/>
          <p:cNvSpPr txBox="1">
            <a:spLocks noGrp="1"/>
          </p:cNvSpPr>
          <p:nvPr>
            <p:ph type="subTitle" idx="1"/>
          </p:nvPr>
        </p:nvSpPr>
        <p:spPr>
          <a:xfrm>
            <a:off x="6079775" y="3835075"/>
            <a:ext cx="2835600" cy="1231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Font typeface="Crimson Pro"/>
              <a:buNone/>
              <a:defRPr>
                <a:latin typeface="Crimson Pro"/>
                <a:ea typeface="Crimson Pro"/>
                <a:cs typeface="Crimson Pro"/>
                <a:sym typeface="Crimson Pro"/>
              </a:defRPr>
            </a:lvl1pPr>
            <a:lvl2pPr lvl="1">
              <a:spcBef>
                <a:spcPts val="0"/>
              </a:spcBef>
              <a:spcAft>
                <a:spcPts val="0"/>
              </a:spcAft>
              <a:buSzPts val="2400"/>
              <a:buFont typeface="Crimson Pro"/>
              <a:buNone/>
              <a:defRPr>
                <a:latin typeface="Crimson Pro"/>
                <a:ea typeface="Crimson Pro"/>
                <a:cs typeface="Crimson Pro"/>
                <a:sym typeface="Crimson Pro"/>
              </a:defRPr>
            </a:lvl2pPr>
            <a:lvl3pPr lvl="2">
              <a:spcBef>
                <a:spcPts val="0"/>
              </a:spcBef>
              <a:spcAft>
                <a:spcPts val="0"/>
              </a:spcAft>
              <a:buSzPts val="2400"/>
              <a:buFont typeface="Crimson Pro"/>
              <a:buNone/>
              <a:defRPr>
                <a:latin typeface="Crimson Pro"/>
                <a:ea typeface="Crimson Pro"/>
                <a:cs typeface="Crimson Pro"/>
                <a:sym typeface="Crimson Pro"/>
              </a:defRPr>
            </a:lvl3pPr>
            <a:lvl4pPr lvl="3">
              <a:spcBef>
                <a:spcPts val="0"/>
              </a:spcBef>
              <a:spcAft>
                <a:spcPts val="0"/>
              </a:spcAft>
              <a:buSzPts val="2400"/>
              <a:buFont typeface="Crimson Pro"/>
              <a:buNone/>
              <a:defRPr>
                <a:latin typeface="Crimson Pro"/>
                <a:ea typeface="Crimson Pro"/>
                <a:cs typeface="Crimson Pro"/>
                <a:sym typeface="Crimson Pro"/>
              </a:defRPr>
            </a:lvl4pPr>
            <a:lvl5pPr lvl="4">
              <a:spcBef>
                <a:spcPts val="0"/>
              </a:spcBef>
              <a:spcAft>
                <a:spcPts val="0"/>
              </a:spcAft>
              <a:buSzPts val="2400"/>
              <a:buFont typeface="Crimson Pro"/>
              <a:buNone/>
              <a:defRPr>
                <a:latin typeface="Crimson Pro"/>
                <a:ea typeface="Crimson Pro"/>
                <a:cs typeface="Crimson Pro"/>
                <a:sym typeface="Crimson Pro"/>
              </a:defRPr>
            </a:lvl5pPr>
            <a:lvl6pPr lvl="5">
              <a:spcBef>
                <a:spcPts val="0"/>
              </a:spcBef>
              <a:spcAft>
                <a:spcPts val="0"/>
              </a:spcAft>
              <a:buSzPts val="2400"/>
              <a:buFont typeface="Crimson Pro"/>
              <a:buNone/>
              <a:defRPr>
                <a:latin typeface="Crimson Pro"/>
                <a:ea typeface="Crimson Pro"/>
                <a:cs typeface="Crimson Pro"/>
                <a:sym typeface="Crimson Pro"/>
              </a:defRPr>
            </a:lvl6pPr>
            <a:lvl7pPr lvl="6">
              <a:spcBef>
                <a:spcPts val="0"/>
              </a:spcBef>
              <a:spcAft>
                <a:spcPts val="0"/>
              </a:spcAft>
              <a:buSzPts val="2400"/>
              <a:buFont typeface="Crimson Pro"/>
              <a:buNone/>
              <a:defRPr>
                <a:latin typeface="Crimson Pro"/>
                <a:ea typeface="Crimson Pro"/>
                <a:cs typeface="Crimson Pro"/>
                <a:sym typeface="Crimson Pro"/>
              </a:defRPr>
            </a:lvl7pPr>
            <a:lvl8pPr lvl="7">
              <a:spcBef>
                <a:spcPts val="0"/>
              </a:spcBef>
              <a:spcAft>
                <a:spcPts val="0"/>
              </a:spcAft>
              <a:buSzPts val="2400"/>
              <a:buFont typeface="Crimson Pro"/>
              <a:buNone/>
              <a:defRPr>
                <a:latin typeface="Crimson Pro"/>
                <a:ea typeface="Crimson Pro"/>
                <a:cs typeface="Crimson Pro"/>
                <a:sym typeface="Crimson Pro"/>
              </a:defRPr>
            </a:lvl8pPr>
            <a:lvl9pPr lvl="8">
              <a:spcBef>
                <a:spcPts val="0"/>
              </a:spcBef>
              <a:spcAft>
                <a:spcPts val="0"/>
              </a:spcAft>
              <a:buSzPts val="2400"/>
              <a:buFont typeface="Crimson Pro"/>
              <a:buNone/>
              <a:defRPr>
                <a:latin typeface="Crimson Pro"/>
                <a:ea typeface="Crimson Pro"/>
                <a:cs typeface="Crimson Pro"/>
                <a:sym typeface="Crimson Pro"/>
              </a:defRPr>
            </a:lvl9pPr>
          </a:lstStyle>
          <a:p>
            <a:endParaRPr/>
          </a:p>
        </p:txBody>
      </p:sp>
      <p:sp>
        <p:nvSpPr>
          <p:cNvPr id="150" name="Google Shape;150;p1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duct slide 2">
  <p:cSld name="BIG_NUMBER">
    <p:spTree>
      <p:nvGrpSpPr>
        <p:cNvPr id="1" name="Shape 151"/>
        <p:cNvGrpSpPr/>
        <p:nvPr/>
      </p:nvGrpSpPr>
      <p:grpSpPr>
        <a:xfrm>
          <a:off x="0" y="0"/>
          <a:ext cx="0" cy="0"/>
          <a:chOff x="0" y="0"/>
          <a:chExt cx="0" cy="0"/>
        </a:xfrm>
      </p:grpSpPr>
      <p:sp>
        <p:nvSpPr>
          <p:cNvPr id="152" name="Google Shape;152;p16"/>
          <p:cNvSpPr>
            <a:spLocks noGrp="1"/>
          </p:cNvSpPr>
          <p:nvPr>
            <p:ph type="pic" idx="2"/>
          </p:nvPr>
        </p:nvSpPr>
        <p:spPr>
          <a:xfrm>
            <a:off x="0" y="0"/>
            <a:ext cx="9144000" cy="5143500"/>
          </a:xfrm>
          <a:prstGeom prst="rect">
            <a:avLst/>
          </a:prstGeom>
          <a:noFill/>
          <a:ln>
            <a:noFill/>
          </a:ln>
        </p:spPr>
      </p:sp>
      <p:sp>
        <p:nvSpPr>
          <p:cNvPr id="153" name="Google Shape;153;p16"/>
          <p:cNvSpPr txBox="1">
            <a:spLocks noGrp="1"/>
          </p:cNvSpPr>
          <p:nvPr>
            <p:ph type="title"/>
          </p:nvPr>
        </p:nvSpPr>
        <p:spPr>
          <a:xfrm>
            <a:off x="230900" y="457200"/>
            <a:ext cx="6427500" cy="1560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7200"/>
              <a:buNone/>
              <a:defRPr sz="7200"/>
            </a:lvl1pPr>
            <a:lvl2pPr lvl="1">
              <a:lnSpc>
                <a:spcPct val="80000"/>
              </a:lnSpc>
              <a:spcBef>
                <a:spcPts val="0"/>
              </a:spcBef>
              <a:spcAft>
                <a:spcPts val="0"/>
              </a:spcAft>
              <a:buClr>
                <a:schemeClr val="dk1"/>
              </a:buClr>
              <a:buSzPts val="7200"/>
              <a:buNone/>
              <a:defRPr sz="7200"/>
            </a:lvl2pPr>
            <a:lvl3pPr lvl="2">
              <a:lnSpc>
                <a:spcPct val="80000"/>
              </a:lnSpc>
              <a:spcBef>
                <a:spcPts val="0"/>
              </a:spcBef>
              <a:spcAft>
                <a:spcPts val="0"/>
              </a:spcAft>
              <a:buClr>
                <a:schemeClr val="dk1"/>
              </a:buClr>
              <a:buSzPts val="7200"/>
              <a:buNone/>
              <a:defRPr sz="7200"/>
            </a:lvl3pPr>
            <a:lvl4pPr lvl="3">
              <a:lnSpc>
                <a:spcPct val="80000"/>
              </a:lnSpc>
              <a:spcBef>
                <a:spcPts val="0"/>
              </a:spcBef>
              <a:spcAft>
                <a:spcPts val="0"/>
              </a:spcAft>
              <a:buClr>
                <a:schemeClr val="dk1"/>
              </a:buClr>
              <a:buSzPts val="7200"/>
              <a:buNone/>
              <a:defRPr sz="7200"/>
            </a:lvl4pPr>
            <a:lvl5pPr lvl="4">
              <a:lnSpc>
                <a:spcPct val="80000"/>
              </a:lnSpc>
              <a:spcBef>
                <a:spcPts val="0"/>
              </a:spcBef>
              <a:spcAft>
                <a:spcPts val="0"/>
              </a:spcAft>
              <a:buClr>
                <a:schemeClr val="dk1"/>
              </a:buClr>
              <a:buSzPts val="7200"/>
              <a:buNone/>
              <a:defRPr sz="7200"/>
            </a:lvl5pPr>
            <a:lvl6pPr lvl="5">
              <a:lnSpc>
                <a:spcPct val="80000"/>
              </a:lnSpc>
              <a:spcBef>
                <a:spcPts val="0"/>
              </a:spcBef>
              <a:spcAft>
                <a:spcPts val="0"/>
              </a:spcAft>
              <a:buClr>
                <a:schemeClr val="dk1"/>
              </a:buClr>
              <a:buSzPts val="7200"/>
              <a:buNone/>
              <a:defRPr sz="7200"/>
            </a:lvl6pPr>
            <a:lvl7pPr lvl="6">
              <a:lnSpc>
                <a:spcPct val="80000"/>
              </a:lnSpc>
              <a:spcBef>
                <a:spcPts val="0"/>
              </a:spcBef>
              <a:spcAft>
                <a:spcPts val="0"/>
              </a:spcAft>
              <a:buClr>
                <a:schemeClr val="dk1"/>
              </a:buClr>
              <a:buSzPts val="7200"/>
              <a:buNone/>
              <a:defRPr sz="7200"/>
            </a:lvl7pPr>
            <a:lvl8pPr lvl="7">
              <a:lnSpc>
                <a:spcPct val="80000"/>
              </a:lnSpc>
              <a:spcBef>
                <a:spcPts val="0"/>
              </a:spcBef>
              <a:spcAft>
                <a:spcPts val="0"/>
              </a:spcAft>
              <a:buClr>
                <a:schemeClr val="dk1"/>
              </a:buClr>
              <a:buSzPts val="7200"/>
              <a:buNone/>
              <a:defRPr sz="7200"/>
            </a:lvl8pPr>
            <a:lvl9pPr lvl="8">
              <a:lnSpc>
                <a:spcPct val="80000"/>
              </a:lnSpc>
              <a:spcBef>
                <a:spcPts val="0"/>
              </a:spcBef>
              <a:spcAft>
                <a:spcPts val="0"/>
              </a:spcAft>
              <a:buClr>
                <a:schemeClr val="dk1"/>
              </a:buClr>
              <a:buSzPts val="7200"/>
              <a:buNone/>
              <a:defRPr sz="7200"/>
            </a:lvl9pPr>
          </a:lstStyle>
          <a:p>
            <a:endParaRPr/>
          </a:p>
        </p:txBody>
      </p:sp>
      <p:sp>
        <p:nvSpPr>
          <p:cNvPr id="154" name="Google Shape;154;p16"/>
          <p:cNvSpPr txBox="1">
            <a:spLocks noGrp="1"/>
          </p:cNvSpPr>
          <p:nvPr>
            <p:ph type="body" idx="1"/>
          </p:nvPr>
        </p:nvSpPr>
        <p:spPr>
          <a:xfrm>
            <a:off x="5349150" y="2957175"/>
            <a:ext cx="3452100" cy="19632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Clr>
                <a:schemeClr val="dk1"/>
              </a:buClr>
              <a:buSzPts val="1200"/>
              <a:buChar char="●"/>
              <a:defRPr/>
            </a:lvl1pPr>
            <a:lvl2pPr marL="914400" lvl="1" indent="-304800">
              <a:spcBef>
                <a:spcPts val="0"/>
              </a:spcBef>
              <a:spcAft>
                <a:spcPts val="0"/>
              </a:spcAft>
              <a:buClr>
                <a:schemeClr val="dk1"/>
              </a:buClr>
              <a:buSzPts val="1200"/>
              <a:buChar char="○"/>
              <a:defRPr/>
            </a:lvl2pPr>
            <a:lvl3pPr marL="1371600" lvl="2" indent="-304800">
              <a:spcBef>
                <a:spcPts val="0"/>
              </a:spcBef>
              <a:spcAft>
                <a:spcPts val="0"/>
              </a:spcAft>
              <a:buClr>
                <a:schemeClr val="dk1"/>
              </a:buClr>
              <a:buSzPts val="1200"/>
              <a:buChar char="■"/>
              <a:defRPr/>
            </a:lvl3pPr>
            <a:lvl4pPr marL="1828800" lvl="3" indent="-304800">
              <a:spcBef>
                <a:spcPts val="0"/>
              </a:spcBef>
              <a:spcAft>
                <a:spcPts val="0"/>
              </a:spcAft>
              <a:buClr>
                <a:schemeClr val="dk1"/>
              </a:buClr>
              <a:buSzPts val="1200"/>
              <a:buChar char="●"/>
              <a:defRPr/>
            </a:lvl4pPr>
            <a:lvl5pPr marL="2286000" lvl="4" indent="-304800">
              <a:spcBef>
                <a:spcPts val="0"/>
              </a:spcBef>
              <a:spcAft>
                <a:spcPts val="0"/>
              </a:spcAft>
              <a:buClr>
                <a:schemeClr val="dk1"/>
              </a:buClr>
              <a:buSzPts val="1200"/>
              <a:buChar char="○"/>
              <a:defRPr/>
            </a:lvl5pPr>
            <a:lvl6pPr marL="2743200" lvl="5" indent="-304800">
              <a:spcBef>
                <a:spcPts val="0"/>
              </a:spcBef>
              <a:spcAft>
                <a:spcPts val="0"/>
              </a:spcAft>
              <a:buClr>
                <a:schemeClr val="dk1"/>
              </a:buClr>
              <a:buSzPts val="1200"/>
              <a:buChar char="■"/>
              <a:defRPr/>
            </a:lvl6pPr>
            <a:lvl7pPr marL="3200400" lvl="6" indent="-304800">
              <a:spcBef>
                <a:spcPts val="0"/>
              </a:spcBef>
              <a:spcAft>
                <a:spcPts val="0"/>
              </a:spcAft>
              <a:buClr>
                <a:schemeClr val="dk1"/>
              </a:buClr>
              <a:buSzPts val="1200"/>
              <a:buChar char="●"/>
              <a:defRPr/>
            </a:lvl7pPr>
            <a:lvl8pPr marL="3657600" lvl="7" indent="-304800">
              <a:spcBef>
                <a:spcPts val="0"/>
              </a:spcBef>
              <a:spcAft>
                <a:spcPts val="0"/>
              </a:spcAft>
              <a:buClr>
                <a:schemeClr val="dk1"/>
              </a:buClr>
              <a:buSzPts val="1200"/>
              <a:buChar char="○"/>
              <a:defRPr/>
            </a:lvl8pPr>
            <a:lvl9pPr marL="4114800" lvl="8" indent="-304800">
              <a:spcBef>
                <a:spcPts val="0"/>
              </a:spcBef>
              <a:spcAft>
                <a:spcPts val="0"/>
              </a:spcAft>
              <a:buClr>
                <a:schemeClr val="dk1"/>
              </a:buClr>
              <a:buSzPts val="1200"/>
              <a:buChar char="■"/>
              <a:defRPr/>
            </a:lvl9pPr>
          </a:lstStyle>
          <a:p>
            <a:endParaRPr/>
          </a:p>
        </p:txBody>
      </p:sp>
      <p:sp>
        <p:nvSpPr>
          <p:cNvPr id="155" name="Google Shape;155;p16"/>
          <p:cNvSpPr txBox="1">
            <a:spLocks noGrp="1"/>
          </p:cNvSpPr>
          <p:nvPr>
            <p:ph type="subTitle" idx="3"/>
          </p:nvPr>
        </p:nvSpPr>
        <p:spPr>
          <a:xfrm>
            <a:off x="235575" y="3861200"/>
            <a:ext cx="2857500" cy="10587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a:endParaRPr/>
          </a:p>
        </p:txBody>
      </p:sp>
      <p:sp>
        <p:nvSpPr>
          <p:cNvPr id="156" name="Google Shape;156;p1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roduct slide 3">
  <p:cSld name="CUSTOM_4">
    <p:bg>
      <p:bgPr>
        <a:solidFill>
          <a:schemeClr val="lt2"/>
        </a:solidFill>
        <a:effectLst/>
      </p:bgPr>
    </p:bg>
    <p:spTree>
      <p:nvGrpSpPr>
        <p:cNvPr id="1" name="Shape 157"/>
        <p:cNvGrpSpPr/>
        <p:nvPr/>
      </p:nvGrpSpPr>
      <p:grpSpPr>
        <a:xfrm>
          <a:off x="0" y="0"/>
          <a:ext cx="0" cy="0"/>
          <a:chOff x="0" y="0"/>
          <a:chExt cx="0" cy="0"/>
        </a:xfrm>
      </p:grpSpPr>
      <p:sp>
        <p:nvSpPr>
          <p:cNvPr id="158" name="Google Shape;158;p17"/>
          <p:cNvSpPr>
            <a:spLocks noGrp="1"/>
          </p:cNvSpPr>
          <p:nvPr>
            <p:ph type="pic" idx="2"/>
          </p:nvPr>
        </p:nvSpPr>
        <p:spPr>
          <a:xfrm>
            <a:off x="0" y="0"/>
            <a:ext cx="9144000" cy="5143500"/>
          </a:xfrm>
          <a:prstGeom prst="rect">
            <a:avLst/>
          </a:prstGeom>
          <a:noFill/>
          <a:ln>
            <a:noFill/>
          </a:ln>
        </p:spPr>
      </p:sp>
      <p:sp>
        <p:nvSpPr>
          <p:cNvPr id="159" name="Google Shape;159;p17"/>
          <p:cNvSpPr txBox="1">
            <a:spLocks noGrp="1"/>
          </p:cNvSpPr>
          <p:nvPr>
            <p:ph type="title"/>
          </p:nvPr>
        </p:nvSpPr>
        <p:spPr>
          <a:xfrm>
            <a:off x="230900" y="457200"/>
            <a:ext cx="6427500" cy="15606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7200"/>
              <a:buNone/>
              <a:defRPr sz="7200"/>
            </a:lvl1pPr>
            <a:lvl2pPr lvl="1">
              <a:lnSpc>
                <a:spcPct val="80000"/>
              </a:lnSpc>
              <a:spcBef>
                <a:spcPts val="0"/>
              </a:spcBef>
              <a:spcAft>
                <a:spcPts val="0"/>
              </a:spcAft>
              <a:buClr>
                <a:schemeClr val="dk1"/>
              </a:buClr>
              <a:buSzPts val="7200"/>
              <a:buNone/>
              <a:defRPr sz="7200"/>
            </a:lvl2pPr>
            <a:lvl3pPr lvl="2">
              <a:lnSpc>
                <a:spcPct val="80000"/>
              </a:lnSpc>
              <a:spcBef>
                <a:spcPts val="0"/>
              </a:spcBef>
              <a:spcAft>
                <a:spcPts val="0"/>
              </a:spcAft>
              <a:buClr>
                <a:schemeClr val="dk1"/>
              </a:buClr>
              <a:buSzPts val="7200"/>
              <a:buNone/>
              <a:defRPr sz="7200"/>
            </a:lvl3pPr>
            <a:lvl4pPr lvl="3">
              <a:lnSpc>
                <a:spcPct val="80000"/>
              </a:lnSpc>
              <a:spcBef>
                <a:spcPts val="0"/>
              </a:spcBef>
              <a:spcAft>
                <a:spcPts val="0"/>
              </a:spcAft>
              <a:buClr>
                <a:schemeClr val="dk1"/>
              </a:buClr>
              <a:buSzPts val="7200"/>
              <a:buNone/>
              <a:defRPr sz="7200"/>
            </a:lvl4pPr>
            <a:lvl5pPr lvl="4">
              <a:lnSpc>
                <a:spcPct val="80000"/>
              </a:lnSpc>
              <a:spcBef>
                <a:spcPts val="0"/>
              </a:spcBef>
              <a:spcAft>
                <a:spcPts val="0"/>
              </a:spcAft>
              <a:buClr>
                <a:schemeClr val="dk1"/>
              </a:buClr>
              <a:buSzPts val="7200"/>
              <a:buNone/>
              <a:defRPr sz="7200"/>
            </a:lvl5pPr>
            <a:lvl6pPr lvl="5">
              <a:lnSpc>
                <a:spcPct val="80000"/>
              </a:lnSpc>
              <a:spcBef>
                <a:spcPts val="0"/>
              </a:spcBef>
              <a:spcAft>
                <a:spcPts val="0"/>
              </a:spcAft>
              <a:buClr>
                <a:schemeClr val="dk1"/>
              </a:buClr>
              <a:buSzPts val="7200"/>
              <a:buNone/>
              <a:defRPr sz="7200"/>
            </a:lvl6pPr>
            <a:lvl7pPr lvl="6">
              <a:lnSpc>
                <a:spcPct val="80000"/>
              </a:lnSpc>
              <a:spcBef>
                <a:spcPts val="0"/>
              </a:spcBef>
              <a:spcAft>
                <a:spcPts val="0"/>
              </a:spcAft>
              <a:buClr>
                <a:schemeClr val="dk1"/>
              </a:buClr>
              <a:buSzPts val="7200"/>
              <a:buNone/>
              <a:defRPr sz="7200"/>
            </a:lvl7pPr>
            <a:lvl8pPr lvl="7">
              <a:lnSpc>
                <a:spcPct val="80000"/>
              </a:lnSpc>
              <a:spcBef>
                <a:spcPts val="0"/>
              </a:spcBef>
              <a:spcAft>
                <a:spcPts val="0"/>
              </a:spcAft>
              <a:buClr>
                <a:schemeClr val="dk1"/>
              </a:buClr>
              <a:buSzPts val="7200"/>
              <a:buNone/>
              <a:defRPr sz="7200"/>
            </a:lvl8pPr>
            <a:lvl9pPr lvl="8">
              <a:lnSpc>
                <a:spcPct val="80000"/>
              </a:lnSpc>
              <a:spcBef>
                <a:spcPts val="0"/>
              </a:spcBef>
              <a:spcAft>
                <a:spcPts val="0"/>
              </a:spcAft>
              <a:buClr>
                <a:schemeClr val="dk1"/>
              </a:buClr>
              <a:buSzPts val="7200"/>
              <a:buNone/>
              <a:defRPr sz="7200"/>
            </a:lvl9pPr>
          </a:lstStyle>
          <a:p>
            <a:endParaRPr/>
          </a:p>
        </p:txBody>
      </p:sp>
      <p:sp>
        <p:nvSpPr>
          <p:cNvPr id="160" name="Google Shape;160;p17"/>
          <p:cNvSpPr txBox="1">
            <a:spLocks noGrp="1"/>
          </p:cNvSpPr>
          <p:nvPr>
            <p:ph type="body" idx="1"/>
          </p:nvPr>
        </p:nvSpPr>
        <p:spPr>
          <a:xfrm>
            <a:off x="230900" y="2957175"/>
            <a:ext cx="3452100" cy="19632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Clr>
                <a:schemeClr val="dk1"/>
              </a:buClr>
              <a:buSzPts val="1200"/>
              <a:buChar char="●"/>
              <a:defRPr/>
            </a:lvl1pPr>
            <a:lvl2pPr marL="914400" lvl="1" indent="-304800">
              <a:spcBef>
                <a:spcPts val="0"/>
              </a:spcBef>
              <a:spcAft>
                <a:spcPts val="0"/>
              </a:spcAft>
              <a:buClr>
                <a:schemeClr val="dk1"/>
              </a:buClr>
              <a:buSzPts val="1200"/>
              <a:buChar char="○"/>
              <a:defRPr/>
            </a:lvl2pPr>
            <a:lvl3pPr marL="1371600" lvl="2" indent="-304800">
              <a:spcBef>
                <a:spcPts val="0"/>
              </a:spcBef>
              <a:spcAft>
                <a:spcPts val="0"/>
              </a:spcAft>
              <a:buClr>
                <a:schemeClr val="dk1"/>
              </a:buClr>
              <a:buSzPts val="1200"/>
              <a:buChar char="■"/>
              <a:defRPr/>
            </a:lvl3pPr>
            <a:lvl4pPr marL="1828800" lvl="3" indent="-304800">
              <a:spcBef>
                <a:spcPts val="0"/>
              </a:spcBef>
              <a:spcAft>
                <a:spcPts val="0"/>
              </a:spcAft>
              <a:buClr>
                <a:schemeClr val="dk1"/>
              </a:buClr>
              <a:buSzPts val="1200"/>
              <a:buChar char="●"/>
              <a:defRPr/>
            </a:lvl4pPr>
            <a:lvl5pPr marL="2286000" lvl="4" indent="-304800">
              <a:spcBef>
                <a:spcPts val="0"/>
              </a:spcBef>
              <a:spcAft>
                <a:spcPts val="0"/>
              </a:spcAft>
              <a:buClr>
                <a:schemeClr val="dk1"/>
              </a:buClr>
              <a:buSzPts val="1200"/>
              <a:buChar char="○"/>
              <a:defRPr/>
            </a:lvl5pPr>
            <a:lvl6pPr marL="2743200" lvl="5" indent="-304800">
              <a:spcBef>
                <a:spcPts val="0"/>
              </a:spcBef>
              <a:spcAft>
                <a:spcPts val="0"/>
              </a:spcAft>
              <a:buClr>
                <a:schemeClr val="dk1"/>
              </a:buClr>
              <a:buSzPts val="1200"/>
              <a:buChar char="■"/>
              <a:defRPr/>
            </a:lvl6pPr>
            <a:lvl7pPr marL="3200400" lvl="6" indent="-304800">
              <a:spcBef>
                <a:spcPts val="0"/>
              </a:spcBef>
              <a:spcAft>
                <a:spcPts val="0"/>
              </a:spcAft>
              <a:buClr>
                <a:schemeClr val="dk1"/>
              </a:buClr>
              <a:buSzPts val="1200"/>
              <a:buChar char="●"/>
              <a:defRPr/>
            </a:lvl7pPr>
            <a:lvl8pPr marL="3657600" lvl="7" indent="-304800">
              <a:spcBef>
                <a:spcPts val="0"/>
              </a:spcBef>
              <a:spcAft>
                <a:spcPts val="0"/>
              </a:spcAft>
              <a:buClr>
                <a:schemeClr val="dk1"/>
              </a:buClr>
              <a:buSzPts val="1200"/>
              <a:buChar char="○"/>
              <a:defRPr/>
            </a:lvl8pPr>
            <a:lvl9pPr marL="4114800" lvl="8" indent="-304800">
              <a:spcBef>
                <a:spcPts val="0"/>
              </a:spcBef>
              <a:spcAft>
                <a:spcPts val="0"/>
              </a:spcAft>
              <a:buClr>
                <a:schemeClr val="dk1"/>
              </a:buClr>
              <a:buSzPts val="1200"/>
              <a:buChar char="■"/>
              <a:defRPr/>
            </a:lvl9pPr>
          </a:lstStyle>
          <a:p>
            <a:endParaRPr/>
          </a:p>
        </p:txBody>
      </p:sp>
      <p:sp>
        <p:nvSpPr>
          <p:cNvPr id="161" name="Google Shape;161;p17"/>
          <p:cNvSpPr txBox="1">
            <a:spLocks noGrp="1"/>
          </p:cNvSpPr>
          <p:nvPr>
            <p:ph type="subTitle" idx="3"/>
          </p:nvPr>
        </p:nvSpPr>
        <p:spPr>
          <a:xfrm>
            <a:off x="6063950" y="3083100"/>
            <a:ext cx="2857500" cy="1836900"/>
          </a:xfrm>
          <a:prstGeom prst="rect">
            <a:avLst/>
          </a:prstGeom>
        </p:spPr>
        <p:txBody>
          <a:bodyPr spcFirstLastPara="1" wrap="square" lIns="91425" tIns="91425" rIns="91425" bIns="91425" anchor="b" anchorCtr="0">
            <a:noAutofit/>
          </a:bodyPr>
          <a:lstStyle>
            <a:lvl1pPr lvl="0">
              <a:spcBef>
                <a:spcPts val="0"/>
              </a:spcBef>
              <a:spcAft>
                <a:spcPts val="0"/>
              </a:spcAft>
              <a:buClr>
                <a:schemeClr val="dk1"/>
              </a:buClr>
              <a:buSzPts val="3200"/>
              <a:buNone/>
              <a:defRPr sz="3200"/>
            </a:lvl1pPr>
            <a:lvl2pPr lvl="1">
              <a:spcBef>
                <a:spcPts val="0"/>
              </a:spcBef>
              <a:spcAft>
                <a:spcPts val="0"/>
              </a:spcAft>
              <a:buClr>
                <a:schemeClr val="dk1"/>
              </a:buClr>
              <a:buSzPts val="3200"/>
              <a:buNone/>
              <a:defRPr sz="3200"/>
            </a:lvl2pPr>
            <a:lvl3pPr lvl="2">
              <a:spcBef>
                <a:spcPts val="0"/>
              </a:spcBef>
              <a:spcAft>
                <a:spcPts val="0"/>
              </a:spcAft>
              <a:buClr>
                <a:schemeClr val="dk1"/>
              </a:buClr>
              <a:buSzPts val="3200"/>
              <a:buNone/>
              <a:defRPr sz="3200"/>
            </a:lvl3pPr>
            <a:lvl4pPr lvl="3">
              <a:spcBef>
                <a:spcPts val="0"/>
              </a:spcBef>
              <a:spcAft>
                <a:spcPts val="0"/>
              </a:spcAft>
              <a:buClr>
                <a:schemeClr val="dk1"/>
              </a:buClr>
              <a:buSzPts val="3200"/>
              <a:buNone/>
              <a:defRPr sz="3200"/>
            </a:lvl4pPr>
            <a:lvl5pPr lvl="4">
              <a:spcBef>
                <a:spcPts val="0"/>
              </a:spcBef>
              <a:spcAft>
                <a:spcPts val="0"/>
              </a:spcAft>
              <a:buClr>
                <a:schemeClr val="dk1"/>
              </a:buClr>
              <a:buSzPts val="3200"/>
              <a:buNone/>
              <a:defRPr sz="3200"/>
            </a:lvl5pPr>
            <a:lvl6pPr lvl="5">
              <a:spcBef>
                <a:spcPts val="0"/>
              </a:spcBef>
              <a:spcAft>
                <a:spcPts val="0"/>
              </a:spcAft>
              <a:buClr>
                <a:schemeClr val="dk1"/>
              </a:buClr>
              <a:buSzPts val="3200"/>
              <a:buNone/>
              <a:defRPr sz="3200"/>
            </a:lvl6pPr>
            <a:lvl7pPr lvl="6">
              <a:spcBef>
                <a:spcPts val="0"/>
              </a:spcBef>
              <a:spcAft>
                <a:spcPts val="0"/>
              </a:spcAft>
              <a:buClr>
                <a:schemeClr val="dk1"/>
              </a:buClr>
              <a:buSzPts val="3200"/>
              <a:buNone/>
              <a:defRPr sz="3200"/>
            </a:lvl7pPr>
            <a:lvl8pPr lvl="7">
              <a:spcBef>
                <a:spcPts val="0"/>
              </a:spcBef>
              <a:spcAft>
                <a:spcPts val="0"/>
              </a:spcAft>
              <a:buClr>
                <a:schemeClr val="dk1"/>
              </a:buClr>
              <a:buSzPts val="3200"/>
              <a:buNone/>
              <a:defRPr sz="3200"/>
            </a:lvl8pPr>
            <a:lvl9pPr lvl="8">
              <a:spcBef>
                <a:spcPts val="0"/>
              </a:spcBef>
              <a:spcAft>
                <a:spcPts val="0"/>
              </a:spcAft>
              <a:buClr>
                <a:schemeClr val="dk1"/>
              </a:buClr>
              <a:buSzPts val="3200"/>
              <a:buNone/>
              <a:defRPr sz="3200"/>
            </a:lvl9pPr>
          </a:lstStyle>
          <a:p>
            <a:endParaRPr/>
          </a:p>
        </p:txBody>
      </p:sp>
      <p:sp>
        <p:nvSpPr>
          <p:cNvPr id="162" name="Google Shape;162;p1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Financial Snapshot">
  <p:cSld name="CUSTOM_17">
    <p:bg>
      <p:bgPr>
        <a:solidFill>
          <a:schemeClr val="lt1"/>
        </a:solidFill>
        <a:effectLst/>
      </p:bgPr>
    </p:bg>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230900" y="457200"/>
            <a:ext cx="4406400" cy="1107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a:endParaRPr/>
          </a:p>
        </p:txBody>
      </p:sp>
      <p:sp>
        <p:nvSpPr>
          <p:cNvPr id="165" name="Google Shape;165;p18"/>
          <p:cNvSpPr txBox="1">
            <a:spLocks noGrp="1"/>
          </p:cNvSpPr>
          <p:nvPr>
            <p:ph type="title" idx="2"/>
          </p:nvPr>
        </p:nvSpPr>
        <p:spPr>
          <a:xfrm>
            <a:off x="4514725" y="457200"/>
            <a:ext cx="4400700" cy="12009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3600"/>
              <a:buNone/>
              <a:defRPr/>
            </a:lvl1pPr>
            <a:lvl2pPr lvl="1" algn="r">
              <a:spcBef>
                <a:spcPts val="0"/>
              </a:spcBef>
              <a:spcAft>
                <a:spcPts val="0"/>
              </a:spcAft>
              <a:buClr>
                <a:schemeClr val="dk1"/>
              </a:buClr>
              <a:buSzPts val="3600"/>
              <a:buNone/>
              <a:defRPr sz="3600"/>
            </a:lvl2pPr>
            <a:lvl3pPr lvl="2" algn="r">
              <a:spcBef>
                <a:spcPts val="0"/>
              </a:spcBef>
              <a:spcAft>
                <a:spcPts val="0"/>
              </a:spcAft>
              <a:buClr>
                <a:schemeClr val="dk1"/>
              </a:buClr>
              <a:buSzPts val="3600"/>
              <a:buNone/>
              <a:defRPr sz="3600"/>
            </a:lvl3pPr>
            <a:lvl4pPr lvl="3" algn="r">
              <a:spcBef>
                <a:spcPts val="0"/>
              </a:spcBef>
              <a:spcAft>
                <a:spcPts val="0"/>
              </a:spcAft>
              <a:buClr>
                <a:schemeClr val="dk1"/>
              </a:buClr>
              <a:buSzPts val="3600"/>
              <a:buNone/>
              <a:defRPr sz="3600"/>
            </a:lvl4pPr>
            <a:lvl5pPr lvl="4" algn="r">
              <a:spcBef>
                <a:spcPts val="0"/>
              </a:spcBef>
              <a:spcAft>
                <a:spcPts val="0"/>
              </a:spcAft>
              <a:buClr>
                <a:schemeClr val="dk1"/>
              </a:buClr>
              <a:buSzPts val="3600"/>
              <a:buNone/>
              <a:defRPr sz="3600"/>
            </a:lvl5pPr>
            <a:lvl6pPr lvl="5" algn="r">
              <a:spcBef>
                <a:spcPts val="0"/>
              </a:spcBef>
              <a:spcAft>
                <a:spcPts val="0"/>
              </a:spcAft>
              <a:buClr>
                <a:schemeClr val="dk1"/>
              </a:buClr>
              <a:buSzPts val="3600"/>
              <a:buNone/>
              <a:defRPr sz="3600"/>
            </a:lvl6pPr>
            <a:lvl7pPr lvl="6" algn="r">
              <a:spcBef>
                <a:spcPts val="0"/>
              </a:spcBef>
              <a:spcAft>
                <a:spcPts val="0"/>
              </a:spcAft>
              <a:buClr>
                <a:schemeClr val="dk1"/>
              </a:buClr>
              <a:buSzPts val="3600"/>
              <a:buNone/>
              <a:defRPr sz="3600"/>
            </a:lvl7pPr>
            <a:lvl8pPr lvl="7" algn="r">
              <a:spcBef>
                <a:spcPts val="0"/>
              </a:spcBef>
              <a:spcAft>
                <a:spcPts val="0"/>
              </a:spcAft>
              <a:buClr>
                <a:schemeClr val="dk1"/>
              </a:buClr>
              <a:buSzPts val="3600"/>
              <a:buNone/>
              <a:defRPr sz="3600"/>
            </a:lvl8pPr>
            <a:lvl9pPr lvl="8" algn="r">
              <a:spcBef>
                <a:spcPts val="0"/>
              </a:spcBef>
              <a:spcAft>
                <a:spcPts val="0"/>
              </a:spcAft>
              <a:buClr>
                <a:schemeClr val="dk1"/>
              </a:buClr>
              <a:buSzPts val="3600"/>
              <a:buNone/>
              <a:defRPr sz="3600"/>
            </a:lvl9pPr>
          </a:lstStyle>
          <a:p>
            <a:endParaRPr/>
          </a:p>
        </p:txBody>
      </p:sp>
      <p:cxnSp>
        <p:nvCxnSpPr>
          <p:cNvPr id="166" name="Google Shape;166;p18"/>
          <p:cNvCxnSpPr/>
          <p:nvPr/>
        </p:nvCxnSpPr>
        <p:spPr>
          <a:xfrm>
            <a:off x="228593" y="2547947"/>
            <a:ext cx="4130400" cy="0"/>
          </a:xfrm>
          <a:prstGeom prst="straightConnector1">
            <a:avLst/>
          </a:prstGeom>
          <a:noFill/>
          <a:ln w="28575" cap="flat" cmpd="sng">
            <a:solidFill>
              <a:schemeClr val="dk1"/>
            </a:solidFill>
            <a:prstDash val="solid"/>
            <a:round/>
            <a:headEnd type="none" w="med" len="med"/>
            <a:tailEnd type="none" w="med" len="med"/>
          </a:ln>
        </p:spPr>
      </p:cxnSp>
      <p:cxnSp>
        <p:nvCxnSpPr>
          <p:cNvPr id="167" name="Google Shape;167;p18"/>
          <p:cNvCxnSpPr/>
          <p:nvPr/>
        </p:nvCxnSpPr>
        <p:spPr>
          <a:xfrm>
            <a:off x="228593" y="3141710"/>
            <a:ext cx="4130400" cy="0"/>
          </a:xfrm>
          <a:prstGeom prst="straightConnector1">
            <a:avLst/>
          </a:prstGeom>
          <a:noFill/>
          <a:ln w="76200" cap="flat" cmpd="sng">
            <a:solidFill>
              <a:schemeClr val="dk1"/>
            </a:solidFill>
            <a:prstDash val="solid"/>
            <a:round/>
            <a:headEnd type="none" w="med" len="med"/>
            <a:tailEnd type="none" w="med" len="med"/>
          </a:ln>
        </p:spPr>
      </p:cxnSp>
      <p:cxnSp>
        <p:nvCxnSpPr>
          <p:cNvPr id="168" name="Google Shape;168;p18"/>
          <p:cNvCxnSpPr/>
          <p:nvPr/>
        </p:nvCxnSpPr>
        <p:spPr>
          <a:xfrm>
            <a:off x="4787401" y="3156573"/>
            <a:ext cx="4128000" cy="0"/>
          </a:xfrm>
          <a:prstGeom prst="straightConnector1">
            <a:avLst/>
          </a:prstGeom>
          <a:noFill/>
          <a:ln w="28575" cap="flat" cmpd="sng">
            <a:solidFill>
              <a:schemeClr val="dk1"/>
            </a:solidFill>
            <a:prstDash val="solid"/>
            <a:round/>
            <a:headEnd type="none" w="med" len="med"/>
            <a:tailEnd type="none" w="med" len="med"/>
          </a:ln>
        </p:spPr>
      </p:cxnSp>
      <p:cxnSp>
        <p:nvCxnSpPr>
          <p:cNvPr id="169" name="Google Shape;169;p18"/>
          <p:cNvCxnSpPr/>
          <p:nvPr/>
        </p:nvCxnSpPr>
        <p:spPr>
          <a:xfrm>
            <a:off x="4787401" y="4383431"/>
            <a:ext cx="4128000" cy="0"/>
          </a:xfrm>
          <a:prstGeom prst="straightConnector1">
            <a:avLst/>
          </a:prstGeom>
          <a:noFill/>
          <a:ln w="76200" cap="flat" cmpd="sng">
            <a:solidFill>
              <a:schemeClr val="dk1"/>
            </a:solidFill>
            <a:prstDash val="solid"/>
            <a:round/>
            <a:headEnd type="none" w="med" len="med"/>
            <a:tailEnd type="none" w="med" len="med"/>
          </a:ln>
        </p:spPr>
      </p:cxnSp>
      <p:cxnSp>
        <p:nvCxnSpPr>
          <p:cNvPr id="170" name="Google Shape;170;p18"/>
          <p:cNvCxnSpPr/>
          <p:nvPr/>
        </p:nvCxnSpPr>
        <p:spPr>
          <a:xfrm>
            <a:off x="4787401" y="2541925"/>
            <a:ext cx="4128000" cy="0"/>
          </a:xfrm>
          <a:prstGeom prst="straightConnector1">
            <a:avLst/>
          </a:prstGeom>
          <a:noFill/>
          <a:ln w="28575" cap="flat" cmpd="sng">
            <a:solidFill>
              <a:schemeClr val="dk1"/>
            </a:solidFill>
            <a:prstDash val="solid"/>
            <a:round/>
            <a:headEnd type="none" w="med" len="med"/>
            <a:tailEnd type="none" w="med" len="med"/>
          </a:ln>
        </p:spPr>
      </p:cxnSp>
      <p:cxnSp>
        <p:nvCxnSpPr>
          <p:cNvPr id="171" name="Google Shape;171;p18"/>
          <p:cNvCxnSpPr/>
          <p:nvPr/>
        </p:nvCxnSpPr>
        <p:spPr>
          <a:xfrm>
            <a:off x="4787401" y="3789668"/>
            <a:ext cx="4128000" cy="0"/>
          </a:xfrm>
          <a:prstGeom prst="straightConnector1">
            <a:avLst/>
          </a:prstGeom>
          <a:noFill/>
          <a:ln w="28575" cap="flat" cmpd="sng">
            <a:solidFill>
              <a:schemeClr val="dk1"/>
            </a:solidFill>
            <a:prstDash val="solid"/>
            <a:round/>
            <a:headEnd type="none" w="med" len="med"/>
            <a:tailEnd type="none" w="med" len="med"/>
          </a:ln>
        </p:spPr>
      </p:cxnSp>
      <p:cxnSp>
        <p:nvCxnSpPr>
          <p:cNvPr id="172" name="Google Shape;172;p18"/>
          <p:cNvCxnSpPr/>
          <p:nvPr/>
        </p:nvCxnSpPr>
        <p:spPr>
          <a:xfrm>
            <a:off x="4787387" y="1954430"/>
            <a:ext cx="4128000" cy="0"/>
          </a:xfrm>
          <a:prstGeom prst="straightConnector1">
            <a:avLst/>
          </a:prstGeom>
          <a:noFill/>
          <a:ln w="28575" cap="flat" cmpd="sng">
            <a:solidFill>
              <a:schemeClr val="dk1"/>
            </a:solidFill>
            <a:prstDash val="solid"/>
            <a:round/>
            <a:headEnd type="none" w="med" len="med"/>
            <a:tailEnd type="none" w="med" len="med"/>
          </a:ln>
        </p:spPr>
      </p:cxnSp>
      <p:cxnSp>
        <p:nvCxnSpPr>
          <p:cNvPr id="173" name="Google Shape;173;p18"/>
          <p:cNvCxnSpPr/>
          <p:nvPr/>
        </p:nvCxnSpPr>
        <p:spPr>
          <a:xfrm>
            <a:off x="229798" y="1954430"/>
            <a:ext cx="4128000" cy="0"/>
          </a:xfrm>
          <a:prstGeom prst="straightConnector1">
            <a:avLst/>
          </a:prstGeom>
          <a:noFill/>
          <a:ln w="28575" cap="flat" cmpd="sng">
            <a:solidFill>
              <a:schemeClr val="dk1"/>
            </a:solidFill>
            <a:prstDash val="solid"/>
            <a:round/>
            <a:headEnd type="none" w="med" len="med"/>
            <a:tailEnd type="none" w="med" len="med"/>
          </a:ln>
        </p:spPr>
      </p:cxnSp>
      <p:sp>
        <p:nvSpPr>
          <p:cNvPr id="174" name="Google Shape;174;p18"/>
          <p:cNvSpPr txBox="1">
            <a:spLocks noGrp="1"/>
          </p:cNvSpPr>
          <p:nvPr>
            <p:ph type="subTitle" idx="1"/>
          </p:nvPr>
        </p:nvSpPr>
        <p:spPr>
          <a:xfrm>
            <a:off x="228600" y="1384300"/>
            <a:ext cx="3060600" cy="5589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75" name="Google Shape;175;p18"/>
          <p:cNvSpPr txBox="1">
            <a:spLocks noGrp="1"/>
          </p:cNvSpPr>
          <p:nvPr>
            <p:ph type="subTitle" idx="3"/>
          </p:nvPr>
        </p:nvSpPr>
        <p:spPr>
          <a:xfrm>
            <a:off x="4787400" y="1384300"/>
            <a:ext cx="3060600" cy="5589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176" name="Google Shape;176;p18"/>
          <p:cNvSpPr txBox="1">
            <a:spLocks noGrp="1"/>
          </p:cNvSpPr>
          <p:nvPr>
            <p:ph type="subTitle" idx="4"/>
          </p:nvPr>
        </p:nvSpPr>
        <p:spPr>
          <a:xfrm>
            <a:off x="228600" y="1971750"/>
            <a:ext cx="1598100" cy="5589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a:endParaRPr/>
          </a:p>
        </p:txBody>
      </p:sp>
      <p:sp>
        <p:nvSpPr>
          <p:cNvPr id="177" name="Google Shape;177;p18"/>
          <p:cNvSpPr txBox="1">
            <a:spLocks noGrp="1"/>
          </p:cNvSpPr>
          <p:nvPr>
            <p:ph type="subTitle" idx="5"/>
          </p:nvPr>
        </p:nvSpPr>
        <p:spPr>
          <a:xfrm>
            <a:off x="236041" y="2565375"/>
            <a:ext cx="1598100" cy="5589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a:endParaRPr/>
          </a:p>
        </p:txBody>
      </p:sp>
      <p:sp>
        <p:nvSpPr>
          <p:cNvPr id="178" name="Google Shape;178;p18"/>
          <p:cNvSpPr txBox="1">
            <a:spLocks noGrp="1"/>
          </p:cNvSpPr>
          <p:nvPr>
            <p:ph type="title" idx="6"/>
          </p:nvPr>
        </p:nvSpPr>
        <p:spPr>
          <a:xfrm>
            <a:off x="2438400" y="1981200"/>
            <a:ext cx="1929900" cy="558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179" name="Google Shape;179;p18"/>
          <p:cNvSpPr txBox="1">
            <a:spLocks noGrp="1"/>
          </p:cNvSpPr>
          <p:nvPr>
            <p:ph type="title" idx="7"/>
          </p:nvPr>
        </p:nvSpPr>
        <p:spPr>
          <a:xfrm>
            <a:off x="2438400" y="2565375"/>
            <a:ext cx="1929900" cy="558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180" name="Google Shape;180;p18"/>
          <p:cNvSpPr txBox="1">
            <a:spLocks noGrp="1"/>
          </p:cNvSpPr>
          <p:nvPr>
            <p:ph type="subTitle" idx="8"/>
          </p:nvPr>
        </p:nvSpPr>
        <p:spPr>
          <a:xfrm>
            <a:off x="243403" y="3159125"/>
            <a:ext cx="1598100" cy="558900"/>
          </a:xfrm>
          <a:prstGeom prst="rect">
            <a:avLst/>
          </a:prstGeom>
        </p:spPr>
        <p:txBody>
          <a:bodyPr spcFirstLastPara="1" wrap="square" lIns="91425" tIns="91425" rIns="91425" bIns="91425" anchor="ctr" anchorCtr="0">
            <a:noAutofit/>
          </a:bodyPr>
          <a:lstStyle>
            <a:lvl1pPr lvl="0">
              <a:spcBef>
                <a:spcPts val="0"/>
              </a:spcBef>
              <a:spcAft>
                <a:spcPts val="0"/>
              </a:spcAft>
              <a:buSzPts val="1600"/>
              <a:buFont typeface="Crimson Pro"/>
              <a:buNone/>
              <a:defRPr sz="1600" b="1">
                <a:latin typeface="Crimson Pro"/>
                <a:ea typeface="Crimson Pro"/>
                <a:cs typeface="Crimson Pro"/>
                <a:sym typeface="Crimson Pro"/>
              </a:defRPr>
            </a:lvl1pPr>
            <a:lvl2pPr lvl="1">
              <a:spcBef>
                <a:spcPts val="0"/>
              </a:spcBef>
              <a:spcAft>
                <a:spcPts val="0"/>
              </a:spcAft>
              <a:buSzPts val="1600"/>
              <a:buFont typeface="Crimson Pro"/>
              <a:buNone/>
              <a:defRPr sz="1600" b="1">
                <a:latin typeface="Crimson Pro"/>
                <a:ea typeface="Crimson Pro"/>
                <a:cs typeface="Crimson Pro"/>
                <a:sym typeface="Crimson Pro"/>
              </a:defRPr>
            </a:lvl2pPr>
            <a:lvl3pPr lvl="2">
              <a:spcBef>
                <a:spcPts val="0"/>
              </a:spcBef>
              <a:spcAft>
                <a:spcPts val="0"/>
              </a:spcAft>
              <a:buSzPts val="1600"/>
              <a:buFont typeface="Crimson Pro"/>
              <a:buNone/>
              <a:defRPr sz="1600" b="1">
                <a:latin typeface="Crimson Pro"/>
                <a:ea typeface="Crimson Pro"/>
                <a:cs typeface="Crimson Pro"/>
                <a:sym typeface="Crimson Pro"/>
              </a:defRPr>
            </a:lvl3pPr>
            <a:lvl4pPr lvl="3">
              <a:spcBef>
                <a:spcPts val="0"/>
              </a:spcBef>
              <a:spcAft>
                <a:spcPts val="0"/>
              </a:spcAft>
              <a:buSzPts val="1600"/>
              <a:buFont typeface="Crimson Pro"/>
              <a:buNone/>
              <a:defRPr sz="1600" b="1">
                <a:latin typeface="Crimson Pro"/>
                <a:ea typeface="Crimson Pro"/>
                <a:cs typeface="Crimson Pro"/>
                <a:sym typeface="Crimson Pro"/>
              </a:defRPr>
            </a:lvl4pPr>
            <a:lvl5pPr lvl="4">
              <a:spcBef>
                <a:spcPts val="0"/>
              </a:spcBef>
              <a:spcAft>
                <a:spcPts val="0"/>
              </a:spcAft>
              <a:buSzPts val="1600"/>
              <a:buFont typeface="Crimson Pro"/>
              <a:buNone/>
              <a:defRPr sz="1600" b="1">
                <a:latin typeface="Crimson Pro"/>
                <a:ea typeface="Crimson Pro"/>
                <a:cs typeface="Crimson Pro"/>
                <a:sym typeface="Crimson Pro"/>
              </a:defRPr>
            </a:lvl5pPr>
            <a:lvl6pPr lvl="5">
              <a:spcBef>
                <a:spcPts val="0"/>
              </a:spcBef>
              <a:spcAft>
                <a:spcPts val="0"/>
              </a:spcAft>
              <a:buSzPts val="1600"/>
              <a:buFont typeface="Crimson Pro"/>
              <a:buNone/>
              <a:defRPr sz="1600" b="1">
                <a:latin typeface="Crimson Pro"/>
                <a:ea typeface="Crimson Pro"/>
                <a:cs typeface="Crimson Pro"/>
                <a:sym typeface="Crimson Pro"/>
              </a:defRPr>
            </a:lvl6pPr>
            <a:lvl7pPr lvl="6">
              <a:spcBef>
                <a:spcPts val="0"/>
              </a:spcBef>
              <a:spcAft>
                <a:spcPts val="0"/>
              </a:spcAft>
              <a:buSzPts val="1600"/>
              <a:buFont typeface="Crimson Pro"/>
              <a:buNone/>
              <a:defRPr sz="1600" b="1">
                <a:latin typeface="Crimson Pro"/>
                <a:ea typeface="Crimson Pro"/>
                <a:cs typeface="Crimson Pro"/>
                <a:sym typeface="Crimson Pro"/>
              </a:defRPr>
            </a:lvl7pPr>
            <a:lvl8pPr lvl="7">
              <a:spcBef>
                <a:spcPts val="0"/>
              </a:spcBef>
              <a:spcAft>
                <a:spcPts val="0"/>
              </a:spcAft>
              <a:buSzPts val="1600"/>
              <a:buFont typeface="Crimson Pro"/>
              <a:buNone/>
              <a:defRPr sz="1600" b="1">
                <a:latin typeface="Crimson Pro"/>
                <a:ea typeface="Crimson Pro"/>
                <a:cs typeface="Crimson Pro"/>
                <a:sym typeface="Crimson Pro"/>
              </a:defRPr>
            </a:lvl8pPr>
            <a:lvl9pPr lvl="8">
              <a:spcBef>
                <a:spcPts val="0"/>
              </a:spcBef>
              <a:spcAft>
                <a:spcPts val="0"/>
              </a:spcAft>
              <a:buSzPts val="1600"/>
              <a:buFont typeface="Crimson Pro"/>
              <a:buNone/>
              <a:defRPr sz="1600" b="1">
                <a:latin typeface="Crimson Pro"/>
                <a:ea typeface="Crimson Pro"/>
                <a:cs typeface="Crimson Pro"/>
                <a:sym typeface="Crimson Pro"/>
              </a:defRPr>
            </a:lvl9pPr>
          </a:lstStyle>
          <a:p>
            <a:endParaRPr/>
          </a:p>
        </p:txBody>
      </p:sp>
      <p:sp>
        <p:nvSpPr>
          <p:cNvPr id="181" name="Google Shape;181;p18"/>
          <p:cNvSpPr txBox="1">
            <a:spLocks noGrp="1"/>
          </p:cNvSpPr>
          <p:nvPr>
            <p:ph type="title" idx="9"/>
          </p:nvPr>
        </p:nvSpPr>
        <p:spPr>
          <a:xfrm>
            <a:off x="2445532" y="3159125"/>
            <a:ext cx="1929900" cy="558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182" name="Google Shape;182;p18"/>
          <p:cNvSpPr txBox="1">
            <a:spLocks noGrp="1"/>
          </p:cNvSpPr>
          <p:nvPr>
            <p:ph type="subTitle" idx="13"/>
          </p:nvPr>
        </p:nvSpPr>
        <p:spPr>
          <a:xfrm>
            <a:off x="4781550" y="1958400"/>
            <a:ext cx="1876800" cy="5589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a:endParaRPr/>
          </a:p>
        </p:txBody>
      </p:sp>
      <p:sp>
        <p:nvSpPr>
          <p:cNvPr id="183" name="Google Shape;183;p18"/>
          <p:cNvSpPr txBox="1">
            <a:spLocks noGrp="1"/>
          </p:cNvSpPr>
          <p:nvPr>
            <p:ph type="title" idx="14"/>
          </p:nvPr>
        </p:nvSpPr>
        <p:spPr>
          <a:xfrm>
            <a:off x="6991350" y="1967838"/>
            <a:ext cx="1929900" cy="558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184" name="Google Shape;184;p18"/>
          <p:cNvSpPr txBox="1">
            <a:spLocks noGrp="1"/>
          </p:cNvSpPr>
          <p:nvPr>
            <p:ph type="subTitle" idx="15"/>
          </p:nvPr>
        </p:nvSpPr>
        <p:spPr>
          <a:xfrm>
            <a:off x="4781550" y="2552763"/>
            <a:ext cx="1876800" cy="5589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a:endParaRPr/>
          </a:p>
        </p:txBody>
      </p:sp>
      <p:sp>
        <p:nvSpPr>
          <p:cNvPr id="185" name="Google Shape;185;p18"/>
          <p:cNvSpPr txBox="1">
            <a:spLocks noGrp="1"/>
          </p:cNvSpPr>
          <p:nvPr>
            <p:ph type="title" idx="16"/>
          </p:nvPr>
        </p:nvSpPr>
        <p:spPr>
          <a:xfrm>
            <a:off x="6991350" y="2562200"/>
            <a:ext cx="1929900" cy="558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186" name="Google Shape;186;p18"/>
          <p:cNvSpPr txBox="1">
            <a:spLocks noGrp="1"/>
          </p:cNvSpPr>
          <p:nvPr>
            <p:ph type="subTitle" idx="17"/>
          </p:nvPr>
        </p:nvSpPr>
        <p:spPr>
          <a:xfrm>
            <a:off x="4781550" y="3188950"/>
            <a:ext cx="1876800" cy="5589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a:endParaRPr/>
          </a:p>
        </p:txBody>
      </p:sp>
      <p:sp>
        <p:nvSpPr>
          <p:cNvPr id="187" name="Google Shape;187;p18"/>
          <p:cNvSpPr txBox="1">
            <a:spLocks noGrp="1"/>
          </p:cNvSpPr>
          <p:nvPr>
            <p:ph type="title" idx="18"/>
          </p:nvPr>
        </p:nvSpPr>
        <p:spPr>
          <a:xfrm>
            <a:off x="6991350" y="3198388"/>
            <a:ext cx="1929900" cy="558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188" name="Google Shape;188;p18"/>
          <p:cNvSpPr txBox="1">
            <a:spLocks noGrp="1"/>
          </p:cNvSpPr>
          <p:nvPr>
            <p:ph type="subTitle" idx="19"/>
          </p:nvPr>
        </p:nvSpPr>
        <p:spPr>
          <a:xfrm>
            <a:off x="4781550" y="3802375"/>
            <a:ext cx="1876800" cy="5589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600"/>
              <a:buNone/>
              <a:defRPr sz="1600"/>
            </a:lvl2pPr>
            <a:lvl3pPr lvl="2">
              <a:spcBef>
                <a:spcPts val="0"/>
              </a:spcBef>
              <a:spcAft>
                <a:spcPts val="0"/>
              </a:spcAft>
              <a:buSzPts val="1600"/>
              <a:buNone/>
              <a:defRPr sz="1600"/>
            </a:lvl3pPr>
            <a:lvl4pPr lvl="3">
              <a:spcBef>
                <a:spcPts val="0"/>
              </a:spcBef>
              <a:spcAft>
                <a:spcPts val="0"/>
              </a:spcAft>
              <a:buSzPts val="1600"/>
              <a:buNone/>
              <a:defRPr sz="1600"/>
            </a:lvl4pPr>
            <a:lvl5pPr lvl="4">
              <a:spcBef>
                <a:spcPts val="0"/>
              </a:spcBef>
              <a:spcAft>
                <a:spcPts val="0"/>
              </a:spcAft>
              <a:buSzPts val="1600"/>
              <a:buNone/>
              <a:defRPr sz="1600"/>
            </a:lvl5pPr>
            <a:lvl6pPr lvl="5">
              <a:spcBef>
                <a:spcPts val="0"/>
              </a:spcBef>
              <a:spcAft>
                <a:spcPts val="0"/>
              </a:spcAft>
              <a:buSzPts val="1600"/>
              <a:buNone/>
              <a:defRPr sz="1600"/>
            </a:lvl6pPr>
            <a:lvl7pPr lvl="6">
              <a:spcBef>
                <a:spcPts val="0"/>
              </a:spcBef>
              <a:spcAft>
                <a:spcPts val="0"/>
              </a:spcAft>
              <a:buSzPts val="1600"/>
              <a:buNone/>
              <a:defRPr sz="1600"/>
            </a:lvl7pPr>
            <a:lvl8pPr lvl="7">
              <a:spcBef>
                <a:spcPts val="0"/>
              </a:spcBef>
              <a:spcAft>
                <a:spcPts val="0"/>
              </a:spcAft>
              <a:buSzPts val="1600"/>
              <a:buNone/>
              <a:defRPr sz="1600"/>
            </a:lvl8pPr>
            <a:lvl9pPr lvl="8">
              <a:spcBef>
                <a:spcPts val="0"/>
              </a:spcBef>
              <a:spcAft>
                <a:spcPts val="0"/>
              </a:spcAft>
              <a:buSzPts val="1600"/>
              <a:buNone/>
              <a:defRPr sz="1600"/>
            </a:lvl9pPr>
          </a:lstStyle>
          <a:p>
            <a:endParaRPr/>
          </a:p>
        </p:txBody>
      </p:sp>
      <p:sp>
        <p:nvSpPr>
          <p:cNvPr id="189" name="Google Shape;189;p18"/>
          <p:cNvSpPr txBox="1">
            <a:spLocks noGrp="1"/>
          </p:cNvSpPr>
          <p:nvPr>
            <p:ph type="title" idx="20"/>
          </p:nvPr>
        </p:nvSpPr>
        <p:spPr>
          <a:xfrm>
            <a:off x="6991350" y="3811813"/>
            <a:ext cx="1929900" cy="558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190" name="Google Shape;190;p18"/>
          <p:cNvSpPr txBox="1">
            <a:spLocks noGrp="1"/>
          </p:cNvSpPr>
          <p:nvPr>
            <p:ph type="subTitle" idx="21"/>
          </p:nvPr>
        </p:nvSpPr>
        <p:spPr>
          <a:xfrm>
            <a:off x="4781550" y="4405575"/>
            <a:ext cx="1876800" cy="558900"/>
          </a:xfrm>
          <a:prstGeom prst="rect">
            <a:avLst/>
          </a:prstGeom>
        </p:spPr>
        <p:txBody>
          <a:bodyPr spcFirstLastPara="1" wrap="square" lIns="91425" tIns="91425" rIns="91425" bIns="91425" anchor="ctr" anchorCtr="0">
            <a:noAutofit/>
          </a:bodyPr>
          <a:lstStyle>
            <a:lvl1pPr lvl="0">
              <a:spcBef>
                <a:spcPts val="0"/>
              </a:spcBef>
              <a:spcAft>
                <a:spcPts val="0"/>
              </a:spcAft>
              <a:buSzPts val="1600"/>
              <a:buFont typeface="Crimson Pro"/>
              <a:buNone/>
              <a:defRPr sz="1600" b="1">
                <a:latin typeface="Crimson Pro"/>
                <a:ea typeface="Crimson Pro"/>
                <a:cs typeface="Crimson Pro"/>
                <a:sym typeface="Crimson Pro"/>
              </a:defRPr>
            </a:lvl1pPr>
            <a:lvl2pPr lvl="1">
              <a:spcBef>
                <a:spcPts val="0"/>
              </a:spcBef>
              <a:spcAft>
                <a:spcPts val="0"/>
              </a:spcAft>
              <a:buSzPts val="1600"/>
              <a:buFont typeface="Crimson Pro"/>
              <a:buNone/>
              <a:defRPr sz="1600" b="1">
                <a:latin typeface="Crimson Pro"/>
                <a:ea typeface="Crimson Pro"/>
                <a:cs typeface="Crimson Pro"/>
                <a:sym typeface="Crimson Pro"/>
              </a:defRPr>
            </a:lvl2pPr>
            <a:lvl3pPr lvl="2">
              <a:spcBef>
                <a:spcPts val="0"/>
              </a:spcBef>
              <a:spcAft>
                <a:spcPts val="0"/>
              </a:spcAft>
              <a:buSzPts val="1600"/>
              <a:buFont typeface="Crimson Pro"/>
              <a:buNone/>
              <a:defRPr sz="1600" b="1">
                <a:latin typeface="Crimson Pro"/>
                <a:ea typeface="Crimson Pro"/>
                <a:cs typeface="Crimson Pro"/>
                <a:sym typeface="Crimson Pro"/>
              </a:defRPr>
            </a:lvl3pPr>
            <a:lvl4pPr lvl="3">
              <a:spcBef>
                <a:spcPts val="0"/>
              </a:spcBef>
              <a:spcAft>
                <a:spcPts val="0"/>
              </a:spcAft>
              <a:buSzPts val="1600"/>
              <a:buFont typeface="Crimson Pro"/>
              <a:buNone/>
              <a:defRPr sz="1600" b="1">
                <a:latin typeface="Crimson Pro"/>
                <a:ea typeface="Crimson Pro"/>
                <a:cs typeface="Crimson Pro"/>
                <a:sym typeface="Crimson Pro"/>
              </a:defRPr>
            </a:lvl4pPr>
            <a:lvl5pPr lvl="4">
              <a:spcBef>
                <a:spcPts val="0"/>
              </a:spcBef>
              <a:spcAft>
                <a:spcPts val="0"/>
              </a:spcAft>
              <a:buSzPts val="1600"/>
              <a:buFont typeface="Crimson Pro"/>
              <a:buNone/>
              <a:defRPr sz="1600" b="1">
                <a:latin typeface="Crimson Pro"/>
                <a:ea typeface="Crimson Pro"/>
                <a:cs typeface="Crimson Pro"/>
                <a:sym typeface="Crimson Pro"/>
              </a:defRPr>
            </a:lvl5pPr>
            <a:lvl6pPr lvl="5">
              <a:spcBef>
                <a:spcPts val="0"/>
              </a:spcBef>
              <a:spcAft>
                <a:spcPts val="0"/>
              </a:spcAft>
              <a:buSzPts val="1600"/>
              <a:buFont typeface="Crimson Pro"/>
              <a:buNone/>
              <a:defRPr sz="1600" b="1">
                <a:latin typeface="Crimson Pro"/>
                <a:ea typeface="Crimson Pro"/>
                <a:cs typeface="Crimson Pro"/>
                <a:sym typeface="Crimson Pro"/>
              </a:defRPr>
            </a:lvl6pPr>
            <a:lvl7pPr lvl="6">
              <a:spcBef>
                <a:spcPts val="0"/>
              </a:spcBef>
              <a:spcAft>
                <a:spcPts val="0"/>
              </a:spcAft>
              <a:buSzPts val="1600"/>
              <a:buFont typeface="Crimson Pro"/>
              <a:buNone/>
              <a:defRPr sz="1600" b="1">
                <a:latin typeface="Crimson Pro"/>
                <a:ea typeface="Crimson Pro"/>
                <a:cs typeface="Crimson Pro"/>
                <a:sym typeface="Crimson Pro"/>
              </a:defRPr>
            </a:lvl7pPr>
            <a:lvl8pPr lvl="7">
              <a:spcBef>
                <a:spcPts val="0"/>
              </a:spcBef>
              <a:spcAft>
                <a:spcPts val="0"/>
              </a:spcAft>
              <a:buSzPts val="1600"/>
              <a:buFont typeface="Crimson Pro"/>
              <a:buNone/>
              <a:defRPr sz="1600" b="1">
                <a:latin typeface="Crimson Pro"/>
                <a:ea typeface="Crimson Pro"/>
                <a:cs typeface="Crimson Pro"/>
                <a:sym typeface="Crimson Pro"/>
              </a:defRPr>
            </a:lvl8pPr>
            <a:lvl9pPr lvl="8">
              <a:spcBef>
                <a:spcPts val="0"/>
              </a:spcBef>
              <a:spcAft>
                <a:spcPts val="0"/>
              </a:spcAft>
              <a:buSzPts val="1600"/>
              <a:buFont typeface="Crimson Pro"/>
              <a:buNone/>
              <a:defRPr sz="1600" b="1">
                <a:latin typeface="Crimson Pro"/>
                <a:ea typeface="Crimson Pro"/>
                <a:cs typeface="Crimson Pro"/>
                <a:sym typeface="Crimson Pro"/>
              </a:defRPr>
            </a:lvl9pPr>
          </a:lstStyle>
          <a:p>
            <a:endParaRPr/>
          </a:p>
        </p:txBody>
      </p:sp>
      <p:sp>
        <p:nvSpPr>
          <p:cNvPr id="191" name="Google Shape;191;p18"/>
          <p:cNvSpPr txBox="1">
            <a:spLocks noGrp="1"/>
          </p:cNvSpPr>
          <p:nvPr>
            <p:ph type="title" idx="22"/>
          </p:nvPr>
        </p:nvSpPr>
        <p:spPr>
          <a:xfrm>
            <a:off x="6991350" y="4415013"/>
            <a:ext cx="1929900" cy="5589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192" name="Google Shape;192;p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Financials" type="blank">
  <p:cSld name="BLANK">
    <p:spTree>
      <p:nvGrpSpPr>
        <p:cNvPr id="1" name="Shape 193"/>
        <p:cNvGrpSpPr/>
        <p:nvPr/>
      </p:nvGrpSpPr>
      <p:grpSpPr>
        <a:xfrm>
          <a:off x="0" y="0"/>
          <a:ext cx="0" cy="0"/>
          <a:chOff x="0" y="0"/>
          <a:chExt cx="0" cy="0"/>
        </a:xfrm>
      </p:grpSpPr>
      <p:cxnSp>
        <p:nvCxnSpPr>
          <p:cNvPr id="194" name="Google Shape;194;p19"/>
          <p:cNvCxnSpPr/>
          <p:nvPr/>
        </p:nvCxnSpPr>
        <p:spPr>
          <a:xfrm>
            <a:off x="230900" y="1913425"/>
            <a:ext cx="8684700" cy="0"/>
          </a:xfrm>
          <a:prstGeom prst="straightConnector1">
            <a:avLst/>
          </a:prstGeom>
          <a:noFill/>
          <a:ln w="28575" cap="flat" cmpd="sng">
            <a:solidFill>
              <a:schemeClr val="dk1"/>
            </a:solidFill>
            <a:prstDash val="solid"/>
            <a:round/>
            <a:headEnd type="none" w="med" len="med"/>
            <a:tailEnd type="none" w="med" len="med"/>
          </a:ln>
        </p:spPr>
      </p:cxnSp>
      <p:cxnSp>
        <p:nvCxnSpPr>
          <p:cNvPr id="195" name="Google Shape;195;p19"/>
          <p:cNvCxnSpPr/>
          <p:nvPr/>
        </p:nvCxnSpPr>
        <p:spPr>
          <a:xfrm>
            <a:off x="230900" y="2646088"/>
            <a:ext cx="8684700" cy="0"/>
          </a:xfrm>
          <a:prstGeom prst="straightConnector1">
            <a:avLst/>
          </a:prstGeom>
          <a:noFill/>
          <a:ln w="28575" cap="flat" cmpd="sng">
            <a:solidFill>
              <a:schemeClr val="dk1"/>
            </a:solidFill>
            <a:prstDash val="solid"/>
            <a:round/>
            <a:headEnd type="none" w="med" len="med"/>
            <a:tailEnd type="none" w="med" len="med"/>
          </a:ln>
        </p:spPr>
      </p:cxnSp>
      <p:cxnSp>
        <p:nvCxnSpPr>
          <p:cNvPr id="196" name="Google Shape;196;p19"/>
          <p:cNvCxnSpPr/>
          <p:nvPr/>
        </p:nvCxnSpPr>
        <p:spPr>
          <a:xfrm>
            <a:off x="230900" y="3378750"/>
            <a:ext cx="8684700" cy="0"/>
          </a:xfrm>
          <a:prstGeom prst="straightConnector1">
            <a:avLst/>
          </a:prstGeom>
          <a:noFill/>
          <a:ln w="28575" cap="flat" cmpd="sng">
            <a:solidFill>
              <a:schemeClr val="dk1"/>
            </a:solidFill>
            <a:prstDash val="solid"/>
            <a:round/>
            <a:headEnd type="none" w="med" len="med"/>
            <a:tailEnd type="none" w="med" len="med"/>
          </a:ln>
        </p:spPr>
      </p:cxnSp>
      <p:cxnSp>
        <p:nvCxnSpPr>
          <p:cNvPr id="197" name="Google Shape;197;p19"/>
          <p:cNvCxnSpPr/>
          <p:nvPr/>
        </p:nvCxnSpPr>
        <p:spPr>
          <a:xfrm>
            <a:off x="230900" y="4111413"/>
            <a:ext cx="8684700" cy="0"/>
          </a:xfrm>
          <a:prstGeom prst="straightConnector1">
            <a:avLst/>
          </a:prstGeom>
          <a:noFill/>
          <a:ln w="28575" cap="flat" cmpd="sng">
            <a:solidFill>
              <a:schemeClr val="dk1"/>
            </a:solidFill>
            <a:prstDash val="solid"/>
            <a:round/>
            <a:headEnd type="none" w="med" len="med"/>
            <a:tailEnd type="none" w="med" len="med"/>
          </a:ln>
        </p:spPr>
      </p:cxnSp>
      <p:cxnSp>
        <p:nvCxnSpPr>
          <p:cNvPr id="198" name="Google Shape;198;p19"/>
          <p:cNvCxnSpPr/>
          <p:nvPr/>
        </p:nvCxnSpPr>
        <p:spPr>
          <a:xfrm>
            <a:off x="230900" y="4844075"/>
            <a:ext cx="8684700" cy="0"/>
          </a:xfrm>
          <a:prstGeom prst="straightConnector1">
            <a:avLst/>
          </a:prstGeom>
          <a:noFill/>
          <a:ln w="76200" cap="flat" cmpd="sng">
            <a:solidFill>
              <a:schemeClr val="dk1"/>
            </a:solidFill>
            <a:prstDash val="solid"/>
            <a:round/>
            <a:headEnd type="none" w="med" len="med"/>
            <a:tailEnd type="none" w="med" len="med"/>
          </a:ln>
        </p:spPr>
      </p:cxnSp>
      <p:sp>
        <p:nvSpPr>
          <p:cNvPr id="199" name="Google Shape;199;p19"/>
          <p:cNvSpPr txBox="1">
            <a:spLocks noGrp="1"/>
          </p:cNvSpPr>
          <p:nvPr>
            <p:ph type="title"/>
          </p:nvPr>
        </p:nvSpPr>
        <p:spPr>
          <a:xfrm>
            <a:off x="230900" y="457200"/>
            <a:ext cx="4406400" cy="1107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4800"/>
              <a:buNone/>
              <a:defRPr/>
            </a:lvl2pPr>
            <a:lvl3pPr lvl="2">
              <a:spcBef>
                <a:spcPts val="0"/>
              </a:spcBef>
              <a:spcAft>
                <a:spcPts val="0"/>
              </a:spcAft>
              <a:buClr>
                <a:schemeClr val="dk1"/>
              </a:buClr>
              <a:buSzPts val="4800"/>
              <a:buNone/>
              <a:defRPr/>
            </a:lvl3pPr>
            <a:lvl4pPr lvl="3">
              <a:spcBef>
                <a:spcPts val="0"/>
              </a:spcBef>
              <a:spcAft>
                <a:spcPts val="0"/>
              </a:spcAft>
              <a:buClr>
                <a:schemeClr val="dk1"/>
              </a:buClr>
              <a:buSzPts val="4800"/>
              <a:buNone/>
              <a:defRPr/>
            </a:lvl4pPr>
            <a:lvl5pPr lvl="4">
              <a:spcBef>
                <a:spcPts val="0"/>
              </a:spcBef>
              <a:spcAft>
                <a:spcPts val="0"/>
              </a:spcAft>
              <a:buClr>
                <a:schemeClr val="dk1"/>
              </a:buClr>
              <a:buSzPts val="4800"/>
              <a:buNone/>
              <a:defRPr/>
            </a:lvl5pPr>
            <a:lvl6pPr lvl="5">
              <a:spcBef>
                <a:spcPts val="0"/>
              </a:spcBef>
              <a:spcAft>
                <a:spcPts val="0"/>
              </a:spcAft>
              <a:buClr>
                <a:schemeClr val="dk1"/>
              </a:buClr>
              <a:buSzPts val="4800"/>
              <a:buNone/>
              <a:defRPr/>
            </a:lvl6pPr>
            <a:lvl7pPr lvl="6">
              <a:spcBef>
                <a:spcPts val="0"/>
              </a:spcBef>
              <a:spcAft>
                <a:spcPts val="0"/>
              </a:spcAft>
              <a:buClr>
                <a:schemeClr val="dk1"/>
              </a:buClr>
              <a:buSzPts val="4800"/>
              <a:buNone/>
              <a:defRPr/>
            </a:lvl7pPr>
            <a:lvl8pPr lvl="7">
              <a:spcBef>
                <a:spcPts val="0"/>
              </a:spcBef>
              <a:spcAft>
                <a:spcPts val="0"/>
              </a:spcAft>
              <a:buClr>
                <a:schemeClr val="dk1"/>
              </a:buClr>
              <a:buSzPts val="4800"/>
              <a:buNone/>
              <a:defRPr/>
            </a:lvl8pPr>
            <a:lvl9pPr lvl="8">
              <a:spcBef>
                <a:spcPts val="0"/>
              </a:spcBef>
              <a:spcAft>
                <a:spcPts val="0"/>
              </a:spcAft>
              <a:buClr>
                <a:schemeClr val="dk1"/>
              </a:buClr>
              <a:buSzPts val="4800"/>
              <a:buNone/>
              <a:defRPr/>
            </a:lvl9pPr>
          </a:lstStyle>
          <a:p>
            <a:endParaRPr/>
          </a:p>
        </p:txBody>
      </p:sp>
      <p:sp>
        <p:nvSpPr>
          <p:cNvPr id="200" name="Google Shape;200;p19"/>
          <p:cNvSpPr txBox="1">
            <a:spLocks noGrp="1"/>
          </p:cNvSpPr>
          <p:nvPr>
            <p:ph type="title" idx="2"/>
          </p:nvPr>
        </p:nvSpPr>
        <p:spPr>
          <a:xfrm>
            <a:off x="4514725" y="457200"/>
            <a:ext cx="4400700" cy="11070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3600"/>
              <a:buNone/>
              <a:defRPr/>
            </a:lvl1pPr>
            <a:lvl2pPr lvl="1" algn="r">
              <a:spcBef>
                <a:spcPts val="0"/>
              </a:spcBef>
              <a:spcAft>
                <a:spcPts val="0"/>
              </a:spcAft>
              <a:buClr>
                <a:schemeClr val="dk1"/>
              </a:buClr>
              <a:buSzPts val="4800"/>
              <a:buNone/>
              <a:defRPr/>
            </a:lvl2pPr>
            <a:lvl3pPr lvl="2" algn="r">
              <a:spcBef>
                <a:spcPts val="0"/>
              </a:spcBef>
              <a:spcAft>
                <a:spcPts val="0"/>
              </a:spcAft>
              <a:buClr>
                <a:schemeClr val="dk1"/>
              </a:buClr>
              <a:buSzPts val="4800"/>
              <a:buNone/>
              <a:defRPr/>
            </a:lvl3pPr>
            <a:lvl4pPr lvl="3" algn="r">
              <a:spcBef>
                <a:spcPts val="0"/>
              </a:spcBef>
              <a:spcAft>
                <a:spcPts val="0"/>
              </a:spcAft>
              <a:buClr>
                <a:schemeClr val="dk1"/>
              </a:buClr>
              <a:buSzPts val="4800"/>
              <a:buNone/>
              <a:defRPr/>
            </a:lvl4pPr>
            <a:lvl5pPr lvl="4" algn="r">
              <a:spcBef>
                <a:spcPts val="0"/>
              </a:spcBef>
              <a:spcAft>
                <a:spcPts val="0"/>
              </a:spcAft>
              <a:buClr>
                <a:schemeClr val="dk1"/>
              </a:buClr>
              <a:buSzPts val="4800"/>
              <a:buNone/>
              <a:defRPr/>
            </a:lvl5pPr>
            <a:lvl6pPr lvl="5" algn="r">
              <a:spcBef>
                <a:spcPts val="0"/>
              </a:spcBef>
              <a:spcAft>
                <a:spcPts val="0"/>
              </a:spcAft>
              <a:buClr>
                <a:schemeClr val="dk1"/>
              </a:buClr>
              <a:buSzPts val="4800"/>
              <a:buNone/>
              <a:defRPr/>
            </a:lvl6pPr>
            <a:lvl7pPr lvl="6" algn="r">
              <a:spcBef>
                <a:spcPts val="0"/>
              </a:spcBef>
              <a:spcAft>
                <a:spcPts val="0"/>
              </a:spcAft>
              <a:buClr>
                <a:schemeClr val="dk1"/>
              </a:buClr>
              <a:buSzPts val="4800"/>
              <a:buNone/>
              <a:defRPr/>
            </a:lvl7pPr>
            <a:lvl8pPr lvl="7" algn="r">
              <a:spcBef>
                <a:spcPts val="0"/>
              </a:spcBef>
              <a:spcAft>
                <a:spcPts val="0"/>
              </a:spcAft>
              <a:buClr>
                <a:schemeClr val="dk1"/>
              </a:buClr>
              <a:buSzPts val="4800"/>
              <a:buNone/>
              <a:defRPr/>
            </a:lvl8pPr>
            <a:lvl9pPr lvl="8" algn="r">
              <a:spcBef>
                <a:spcPts val="0"/>
              </a:spcBef>
              <a:spcAft>
                <a:spcPts val="0"/>
              </a:spcAft>
              <a:buClr>
                <a:schemeClr val="dk1"/>
              </a:buClr>
              <a:buSzPts val="4800"/>
              <a:buNone/>
              <a:defRPr/>
            </a:lvl9pPr>
          </a:lstStyle>
          <a:p>
            <a:endParaRPr/>
          </a:p>
        </p:txBody>
      </p:sp>
      <p:sp>
        <p:nvSpPr>
          <p:cNvPr id="201" name="Google Shape;201;p19"/>
          <p:cNvSpPr txBox="1">
            <a:spLocks noGrp="1"/>
          </p:cNvSpPr>
          <p:nvPr>
            <p:ph type="subTitle" idx="1"/>
          </p:nvPr>
        </p:nvSpPr>
        <p:spPr>
          <a:xfrm>
            <a:off x="230900" y="4111523"/>
            <a:ext cx="1782300" cy="732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
        <p:nvSpPr>
          <p:cNvPr id="202" name="Google Shape;202;p19"/>
          <p:cNvSpPr txBox="1">
            <a:spLocks noGrp="1"/>
          </p:cNvSpPr>
          <p:nvPr>
            <p:ph type="subTitle" idx="3"/>
          </p:nvPr>
        </p:nvSpPr>
        <p:spPr>
          <a:xfrm>
            <a:off x="2532658" y="4111500"/>
            <a:ext cx="1782300" cy="732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
        <p:nvSpPr>
          <p:cNvPr id="203" name="Google Shape;203;p19"/>
          <p:cNvSpPr txBox="1">
            <a:spLocks noGrp="1"/>
          </p:cNvSpPr>
          <p:nvPr>
            <p:ph type="subTitle" idx="4"/>
          </p:nvPr>
        </p:nvSpPr>
        <p:spPr>
          <a:xfrm>
            <a:off x="7138846" y="4111500"/>
            <a:ext cx="1779600" cy="7326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
        <p:nvSpPr>
          <p:cNvPr id="204" name="Google Shape;204;p19"/>
          <p:cNvSpPr txBox="1">
            <a:spLocks noGrp="1"/>
          </p:cNvSpPr>
          <p:nvPr>
            <p:ph type="subTitle" idx="5"/>
          </p:nvPr>
        </p:nvSpPr>
        <p:spPr>
          <a:xfrm>
            <a:off x="4834417" y="4111500"/>
            <a:ext cx="1782300" cy="732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
        <p:nvSpPr>
          <p:cNvPr id="205" name="Google Shape;205;p19"/>
          <p:cNvSpPr txBox="1">
            <a:spLocks noGrp="1"/>
          </p:cNvSpPr>
          <p:nvPr>
            <p:ph type="subTitle" idx="6"/>
          </p:nvPr>
        </p:nvSpPr>
        <p:spPr>
          <a:xfrm>
            <a:off x="228225" y="3378773"/>
            <a:ext cx="1782300" cy="732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
        <p:nvSpPr>
          <p:cNvPr id="206" name="Google Shape;206;p19"/>
          <p:cNvSpPr txBox="1">
            <a:spLocks noGrp="1"/>
          </p:cNvSpPr>
          <p:nvPr>
            <p:ph type="subTitle" idx="7"/>
          </p:nvPr>
        </p:nvSpPr>
        <p:spPr>
          <a:xfrm>
            <a:off x="2529983" y="3378750"/>
            <a:ext cx="1782300" cy="732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
        <p:nvSpPr>
          <p:cNvPr id="207" name="Google Shape;207;p19"/>
          <p:cNvSpPr txBox="1">
            <a:spLocks noGrp="1"/>
          </p:cNvSpPr>
          <p:nvPr>
            <p:ph type="subTitle" idx="8"/>
          </p:nvPr>
        </p:nvSpPr>
        <p:spPr>
          <a:xfrm>
            <a:off x="7136175" y="3378750"/>
            <a:ext cx="1779600" cy="7326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
        <p:nvSpPr>
          <p:cNvPr id="208" name="Google Shape;208;p19"/>
          <p:cNvSpPr txBox="1">
            <a:spLocks noGrp="1"/>
          </p:cNvSpPr>
          <p:nvPr>
            <p:ph type="subTitle" idx="9"/>
          </p:nvPr>
        </p:nvSpPr>
        <p:spPr>
          <a:xfrm>
            <a:off x="4831742" y="3378750"/>
            <a:ext cx="1782300" cy="732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
        <p:nvSpPr>
          <p:cNvPr id="209" name="Google Shape;209;p19"/>
          <p:cNvSpPr txBox="1">
            <a:spLocks noGrp="1"/>
          </p:cNvSpPr>
          <p:nvPr>
            <p:ph type="subTitle" idx="13"/>
          </p:nvPr>
        </p:nvSpPr>
        <p:spPr>
          <a:xfrm>
            <a:off x="228225" y="2646123"/>
            <a:ext cx="1782300" cy="732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
        <p:nvSpPr>
          <p:cNvPr id="210" name="Google Shape;210;p19"/>
          <p:cNvSpPr txBox="1">
            <a:spLocks noGrp="1"/>
          </p:cNvSpPr>
          <p:nvPr>
            <p:ph type="subTitle" idx="14"/>
          </p:nvPr>
        </p:nvSpPr>
        <p:spPr>
          <a:xfrm>
            <a:off x="2529983" y="2646100"/>
            <a:ext cx="1782300" cy="732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
        <p:nvSpPr>
          <p:cNvPr id="211" name="Google Shape;211;p19"/>
          <p:cNvSpPr txBox="1">
            <a:spLocks noGrp="1"/>
          </p:cNvSpPr>
          <p:nvPr>
            <p:ph type="subTitle" idx="15"/>
          </p:nvPr>
        </p:nvSpPr>
        <p:spPr>
          <a:xfrm>
            <a:off x="7136175" y="2646100"/>
            <a:ext cx="1779600" cy="7326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
        <p:nvSpPr>
          <p:cNvPr id="212" name="Google Shape;212;p19"/>
          <p:cNvSpPr txBox="1">
            <a:spLocks noGrp="1"/>
          </p:cNvSpPr>
          <p:nvPr>
            <p:ph type="subTitle" idx="16"/>
          </p:nvPr>
        </p:nvSpPr>
        <p:spPr>
          <a:xfrm>
            <a:off x="4831742" y="2646100"/>
            <a:ext cx="1782300" cy="732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
        <p:nvSpPr>
          <p:cNvPr id="213" name="Google Shape;213;p19"/>
          <p:cNvSpPr txBox="1">
            <a:spLocks noGrp="1"/>
          </p:cNvSpPr>
          <p:nvPr>
            <p:ph type="subTitle" idx="17"/>
          </p:nvPr>
        </p:nvSpPr>
        <p:spPr>
          <a:xfrm>
            <a:off x="228225" y="1913448"/>
            <a:ext cx="1782300" cy="732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
        <p:nvSpPr>
          <p:cNvPr id="214" name="Google Shape;214;p19"/>
          <p:cNvSpPr txBox="1">
            <a:spLocks noGrp="1"/>
          </p:cNvSpPr>
          <p:nvPr>
            <p:ph type="subTitle" idx="18"/>
          </p:nvPr>
        </p:nvSpPr>
        <p:spPr>
          <a:xfrm>
            <a:off x="2529983" y="1913425"/>
            <a:ext cx="1782300" cy="732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
        <p:nvSpPr>
          <p:cNvPr id="215" name="Google Shape;215;p19"/>
          <p:cNvSpPr txBox="1">
            <a:spLocks noGrp="1"/>
          </p:cNvSpPr>
          <p:nvPr>
            <p:ph type="subTitle" idx="19"/>
          </p:nvPr>
        </p:nvSpPr>
        <p:spPr>
          <a:xfrm>
            <a:off x="7136175" y="1913425"/>
            <a:ext cx="1779600" cy="7326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lgn="r">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
        <p:nvSpPr>
          <p:cNvPr id="216" name="Google Shape;216;p19"/>
          <p:cNvSpPr txBox="1">
            <a:spLocks noGrp="1"/>
          </p:cNvSpPr>
          <p:nvPr>
            <p:ph type="subTitle" idx="20"/>
          </p:nvPr>
        </p:nvSpPr>
        <p:spPr>
          <a:xfrm>
            <a:off x="4831742" y="1913425"/>
            <a:ext cx="1782300" cy="732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1pPr>
            <a:lvl2pPr lvl="1">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2pPr>
            <a:lvl3pPr lvl="2">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3pPr>
            <a:lvl4pPr lvl="3">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4pPr>
            <a:lvl5pPr lvl="4">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5pPr>
            <a:lvl6pPr lvl="5">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6pPr>
            <a:lvl7pPr lvl="6">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7pPr>
            <a:lvl8pPr lvl="7">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8pPr>
            <a:lvl9pPr lvl="8">
              <a:spcBef>
                <a:spcPts val="0"/>
              </a:spcBef>
              <a:spcAft>
                <a:spcPts val="0"/>
              </a:spcAft>
              <a:buClr>
                <a:schemeClr val="dk1"/>
              </a:buClr>
              <a:buSzPts val="1600"/>
              <a:buFont typeface="Crimson Pro Medium"/>
              <a:buNone/>
              <a:defRPr sz="1600">
                <a:latin typeface="Crimson Pro Medium"/>
                <a:ea typeface="Crimson Pro Medium"/>
                <a:cs typeface="Crimson Pro Medium"/>
                <a:sym typeface="Crimson Pro Medium"/>
              </a:defRPr>
            </a:lvl9pPr>
          </a:lstStyle>
          <a:p>
            <a:endParaRPr/>
          </a:p>
        </p:txBody>
      </p:sp>
      <p:sp>
        <p:nvSpPr>
          <p:cNvPr id="217" name="Google Shape;217;p1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Questions &amp; Answers">
  <p:cSld name="CUSTOM_5">
    <p:bg>
      <p:bgPr>
        <a:solidFill>
          <a:schemeClr val="lt1"/>
        </a:solidFill>
        <a:effectLst/>
      </p:bgPr>
    </p:bg>
    <p:spTree>
      <p:nvGrpSpPr>
        <p:cNvPr id="1" name="Shape 218"/>
        <p:cNvGrpSpPr/>
        <p:nvPr/>
      </p:nvGrpSpPr>
      <p:grpSpPr>
        <a:xfrm>
          <a:off x="0" y="0"/>
          <a:ext cx="0" cy="0"/>
          <a:chOff x="0" y="0"/>
          <a:chExt cx="0" cy="0"/>
        </a:xfrm>
      </p:grpSpPr>
      <p:cxnSp>
        <p:nvCxnSpPr>
          <p:cNvPr id="219" name="Google Shape;219;p20"/>
          <p:cNvCxnSpPr/>
          <p:nvPr/>
        </p:nvCxnSpPr>
        <p:spPr>
          <a:xfrm>
            <a:off x="230900" y="2446575"/>
            <a:ext cx="4283700" cy="0"/>
          </a:xfrm>
          <a:prstGeom prst="straightConnector1">
            <a:avLst/>
          </a:prstGeom>
          <a:noFill/>
          <a:ln w="28575" cap="flat" cmpd="sng">
            <a:solidFill>
              <a:schemeClr val="dk1"/>
            </a:solidFill>
            <a:prstDash val="solid"/>
            <a:round/>
            <a:headEnd type="none" w="med" len="med"/>
            <a:tailEnd type="none" w="med" len="med"/>
          </a:ln>
        </p:spPr>
      </p:cxnSp>
      <p:cxnSp>
        <p:nvCxnSpPr>
          <p:cNvPr id="220" name="Google Shape;220;p20"/>
          <p:cNvCxnSpPr/>
          <p:nvPr/>
        </p:nvCxnSpPr>
        <p:spPr>
          <a:xfrm>
            <a:off x="230900" y="3234225"/>
            <a:ext cx="4283700" cy="0"/>
          </a:xfrm>
          <a:prstGeom prst="straightConnector1">
            <a:avLst/>
          </a:prstGeom>
          <a:noFill/>
          <a:ln w="28575" cap="flat" cmpd="sng">
            <a:solidFill>
              <a:schemeClr val="dk1"/>
            </a:solidFill>
            <a:prstDash val="solid"/>
            <a:round/>
            <a:headEnd type="none" w="med" len="med"/>
            <a:tailEnd type="none" w="med" len="med"/>
          </a:ln>
        </p:spPr>
      </p:cxnSp>
      <p:cxnSp>
        <p:nvCxnSpPr>
          <p:cNvPr id="221" name="Google Shape;221;p20"/>
          <p:cNvCxnSpPr/>
          <p:nvPr/>
        </p:nvCxnSpPr>
        <p:spPr>
          <a:xfrm>
            <a:off x="230900" y="4920000"/>
            <a:ext cx="8684400" cy="0"/>
          </a:xfrm>
          <a:prstGeom prst="straightConnector1">
            <a:avLst/>
          </a:prstGeom>
          <a:noFill/>
          <a:ln w="76200" cap="flat" cmpd="sng">
            <a:solidFill>
              <a:schemeClr val="dk1"/>
            </a:solidFill>
            <a:prstDash val="solid"/>
            <a:round/>
            <a:headEnd type="none" w="med" len="med"/>
            <a:tailEnd type="none" w="med" len="med"/>
          </a:ln>
        </p:spPr>
      </p:cxnSp>
      <p:cxnSp>
        <p:nvCxnSpPr>
          <p:cNvPr id="222" name="Google Shape;222;p20"/>
          <p:cNvCxnSpPr/>
          <p:nvPr/>
        </p:nvCxnSpPr>
        <p:spPr>
          <a:xfrm>
            <a:off x="230900" y="4021850"/>
            <a:ext cx="4283700" cy="0"/>
          </a:xfrm>
          <a:prstGeom prst="straightConnector1">
            <a:avLst/>
          </a:prstGeom>
          <a:noFill/>
          <a:ln w="28575" cap="flat" cmpd="sng">
            <a:solidFill>
              <a:schemeClr val="dk1"/>
            </a:solidFill>
            <a:prstDash val="solid"/>
            <a:round/>
            <a:headEnd type="none" w="med" len="med"/>
            <a:tailEnd type="none" w="med" len="med"/>
          </a:ln>
        </p:spPr>
      </p:cxnSp>
      <p:cxnSp>
        <p:nvCxnSpPr>
          <p:cNvPr id="223" name="Google Shape;223;p20"/>
          <p:cNvCxnSpPr/>
          <p:nvPr/>
        </p:nvCxnSpPr>
        <p:spPr>
          <a:xfrm>
            <a:off x="4637300" y="2446575"/>
            <a:ext cx="4283700" cy="0"/>
          </a:xfrm>
          <a:prstGeom prst="straightConnector1">
            <a:avLst/>
          </a:prstGeom>
          <a:noFill/>
          <a:ln w="28575" cap="flat" cmpd="sng">
            <a:solidFill>
              <a:schemeClr val="dk1"/>
            </a:solidFill>
            <a:prstDash val="solid"/>
            <a:round/>
            <a:headEnd type="none" w="med" len="med"/>
            <a:tailEnd type="none" w="med" len="med"/>
          </a:ln>
        </p:spPr>
      </p:cxnSp>
      <p:cxnSp>
        <p:nvCxnSpPr>
          <p:cNvPr id="224" name="Google Shape;224;p20"/>
          <p:cNvCxnSpPr/>
          <p:nvPr/>
        </p:nvCxnSpPr>
        <p:spPr>
          <a:xfrm>
            <a:off x="4637300" y="3234225"/>
            <a:ext cx="4283700" cy="0"/>
          </a:xfrm>
          <a:prstGeom prst="straightConnector1">
            <a:avLst/>
          </a:prstGeom>
          <a:noFill/>
          <a:ln w="28575" cap="flat" cmpd="sng">
            <a:solidFill>
              <a:schemeClr val="dk1"/>
            </a:solidFill>
            <a:prstDash val="solid"/>
            <a:round/>
            <a:headEnd type="none" w="med" len="med"/>
            <a:tailEnd type="none" w="med" len="med"/>
          </a:ln>
        </p:spPr>
      </p:cxnSp>
      <p:cxnSp>
        <p:nvCxnSpPr>
          <p:cNvPr id="225" name="Google Shape;225;p20"/>
          <p:cNvCxnSpPr/>
          <p:nvPr/>
        </p:nvCxnSpPr>
        <p:spPr>
          <a:xfrm>
            <a:off x="4637300" y="4021850"/>
            <a:ext cx="4283700" cy="0"/>
          </a:xfrm>
          <a:prstGeom prst="straightConnector1">
            <a:avLst/>
          </a:prstGeom>
          <a:noFill/>
          <a:ln w="28575" cap="flat" cmpd="sng">
            <a:solidFill>
              <a:schemeClr val="dk1"/>
            </a:solidFill>
            <a:prstDash val="solid"/>
            <a:round/>
            <a:headEnd type="none" w="med" len="med"/>
            <a:tailEnd type="none" w="med" len="med"/>
          </a:ln>
        </p:spPr>
      </p:cxnSp>
      <p:sp>
        <p:nvSpPr>
          <p:cNvPr id="226" name="Google Shape;226;p20"/>
          <p:cNvSpPr txBox="1">
            <a:spLocks noGrp="1"/>
          </p:cNvSpPr>
          <p:nvPr>
            <p:ph type="title"/>
          </p:nvPr>
        </p:nvSpPr>
        <p:spPr>
          <a:xfrm>
            <a:off x="230900" y="457200"/>
            <a:ext cx="4280700" cy="16773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sz="3600"/>
            </a:lvl2pPr>
            <a:lvl3pPr lvl="2">
              <a:lnSpc>
                <a:spcPct val="80000"/>
              </a:lnSpc>
              <a:spcBef>
                <a:spcPts val="0"/>
              </a:spcBef>
              <a:spcAft>
                <a:spcPts val="0"/>
              </a:spcAft>
              <a:buClr>
                <a:schemeClr val="dk1"/>
              </a:buClr>
              <a:buSzPts val="3600"/>
              <a:buNone/>
              <a:defRPr sz="3600"/>
            </a:lvl3pPr>
            <a:lvl4pPr lvl="3">
              <a:lnSpc>
                <a:spcPct val="80000"/>
              </a:lnSpc>
              <a:spcBef>
                <a:spcPts val="0"/>
              </a:spcBef>
              <a:spcAft>
                <a:spcPts val="0"/>
              </a:spcAft>
              <a:buClr>
                <a:schemeClr val="dk1"/>
              </a:buClr>
              <a:buSzPts val="3600"/>
              <a:buNone/>
              <a:defRPr sz="3600"/>
            </a:lvl4pPr>
            <a:lvl5pPr lvl="4">
              <a:lnSpc>
                <a:spcPct val="80000"/>
              </a:lnSpc>
              <a:spcBef>
                <a:spcPts val="0"/>
              </a:spcBef>
              <a:spcAft>
                <a:spcPts val="0"/>
              </a:spcAft>
              <a:buClr>
                <a:schemeClr val="dk1"/>
              </a:buClr>
              <a:buSzPts val="3600"/>
              <a:buNone/>
              <a:defRPr sz="3600"/>
            </a:lvl5pPr>
            <a:lvl6pPr lvl="5">
              <a:lnSpc>
                <a:spcPct val="80000"/>
              </a:lnSpc>
              <a:spcBef>
                <a:spcPts val="0"/>
              </a:spcBef>
              <a:spcAft>
                <a:spcPts val="0"/>
              </a:spcAft>
              <a:buClr>
                <a:schemeClr val="dk1"/>
              </a:buClr>
              <a:buSzPts val="3600"/>
              <a:buNone/>
              <a:defRPr sz="3600"/>
            </a:lvl6pPr>
            <a:lvl7pPr lvl="6">
              <a:lnSpc>
                <a:spcPct val="80000"/>
              </a:lnSpc>
              <a:spcBef>
                <a:spcPts val="0"/>
              </a:spcBef>
              <a:spcAft>
                <a:spcPts val="0"/>
              </a:spcAft>
              <a:buClr>
                <a:schemeClr val="dk1"/>
              </a:buClr>
              <a:buSzPts val="3600"/>
              <a:buNone/>
              <a:defRPr sz="3600"/>
            </a:lvl7pPr>
            <a:lvl8pPr lvl="7">
              <a:lnSpc>
                <a:spcPct val="80000"/>
              </a:lnSpc>
              <a:spcBef>
                <a:spcPts val="0"/>
              </a:spcBef>
              <a:spcAft>
                <a:spcPts val="0"/>
              </a:spcAft>
              <a:buClr>
                <a:schemeClr val="dk1"/>
              </a:buClr>
              <a:buSzPts val="3600"/>
              <a:buNone/>
              <a:defRPr sz="3600"/>
            </a:lvl8pPr>
            <a:lvl9pPr lvl="8">
              <a:lnSpc>
                <a:spcPct val="80000"/>
              </a:lnSpc>
              <a:spcBef>
                <a:spcPts val="0"/>
              </a:spcBef>
              <a:spcAft>
                <a:spcPts val="0"/>
              </a:spcAft>
              <a:buClr>
                <a:schemeClr val="dk1"/>
              </a:buClr>
              <a:buSzPts val="3600"/>
              <a:buNone/>
              <a:defRPr sz="3600"/>
            </a:lvl9pPr>
          </a:lstStyle>
          <a:p>
            <a:endParaRPr/>
          </a:p>
        </p:txBody>
      </p:sp>
      <p:sp>
        <p:nvSpPr>
          <p:cNvPr id="227" name="Google Shape;227;p20"/>
          <p:cNvSpPr txBox="1">
            <a:spLocks noGrp="1"/>
          </p:cNvSpPr>
          <p:nvPr>
            <p:ph type="subTitle" idx="1"/>
          </p:nvPr>
        </p:nvSpPr>
        <p:spPr>
          <a:xfrm>
            <a:off x="239450" y="2568800"/>
            <a:ext cx="4283700" cy="353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28" name="Google Shape;228;p20"/>
          <p:cNvSpPr txBox="1">
            <a:spLocks noGrp="1"/>
          </p:cNvSpPr>
          <p:nvPr>
            <p:ph type="subTitle" idx="2"/>
          </p:nvPr>
        </p:nvSpPr>
        <p:spPr>
          <a:xfrm>
            <a:off x="239450" y="2825198"/>
            <a:ext cx="4283700" cy="286800"/>
          </a:xfrm>
          <a:prstGeom prst="rect">
            <a:avLst/>
          </a:prstGeom>
        </p:spPr>
        <p:txBody>
          <a:bodyPr spcFirstLastPara="1" wrap="square" lIns="91425" tIns="91425" rIns="91425" bIns="91425" anchor="t" anchorCtr="0">
            <a:noAutofit/>
          </a:bodyPr>
          <a:lstStyle>
            <a:lvl1pPr lvl="0">
              <a:spcBef>
                <a:spcPts val="0"/>
              </a:spcBef>
              <a:spcAft>
                <a:spcPts val="0"/>
              </a:spcAft>
              <a:buSzPts val="1200"/>
              <a:buFont typeface="Space Grotesk"/>
              <a:buNone/>
              <a:defRPr sz="1200" b="1">
                <a:latin typeface="Space Grotesk"/>
                <a:ea typeface="Space Grotesk"/>
                <a:cs typeface="Space Grotesk"/>
                <a:sym typeface="Space Grotesk"/>
              </a:defRPr>
            </a:lvl1pPr>
            <a:lvl2pPr lvl="1">
              <a:spcBef>
                <a:spcPts val="0"/>
              </a:spcBef>
              <a:spcAft>
                <a:spcPts val="0"/>
              </a:spcAft>
              <a:buSzPts val="2400"/>
              <a:buFont typeface="Space Grotesk"/>
              <a:buNone/>
              <a:defRPr b="1">
                <a:latin typeface="Space Grotesk"/>
                <a:ea typeface="Space Grotesk"/>
                <a:cs typeface="Space Grotesk"/>
                <a:sym typeface="Space Grotesk"/>
              </a:defRPr>
            </a:lvl2pPr>
            <a:lvl3pPr lvl="2">
              <a:spcBef>
                <a:spcPts val="0"/>
              </a:spcBef>
              <a:spcAft>
                <a:spcPts val="0"/>
              </a:spcAft>
              <a:buSzPts val="2400"/>
              <a:buFont typeface="Space Grotesk"/>
              <a:buNone/>
              <a:defRPr b="1">
                <a:latin typeface="Space Grotesk"/>
                <a:ea typeface="Space Grotesk"/>
                <a:cs typeface="Space Grotesk"/>
                <a:sym typeface="Space Grotesk"/>
              </a:defRPr>
            </a:lvl3pPr>
            <a:lvl4pPr lvl="3">
              <a:spcBef>
                <a:spcPts val="0"/>
              </a:spcBef>
              <a:spcAft>
                <a:spcPts val="0"/>
              </a:spcAft>
              <a:buSzPts val="2400"/>
              <a:buFont typeface="Space Grotesk"/>
              <a:buNone/>
              <a:defRPr b="1">
                <a:latin typeface="Space Grotesk"/>
                <a:ea typeface="Space Grotesk"/>
                <a:cs typeface="Space Grotesk"/>
                <a:sym typeface="Space Grotesk"/>
              </a:defRPr>
            </a:lvl4pPr>
            <a:lvl5pPr lvl="4">
              <a:spcBef>
                <a:spcPts val="0"/>
              </a:spcBef>
              <a:spcAft>
                <a:spcPts val="0"/>
              </a:spcAft>
              <a:buSzPts val="2400"/>
              <a:buFont typeface="Space Grotesk"/>
              <a:buNone/>
              <a:defRPr b="1">
                <a:latin typeface="Space Grotesk"/>
                <a:ea typeface="Space Grotesk"/>
                <a:cs typeface="Space Grotesk"/>
                <a:sym typeface="Space Grotesk"/>
              </a:defRPr>
            </a:lvl5pPr>
            <a:lvl6pPr lvl="5">
              <a:spcBef>
                <a:spcPts val="0"/>
              </a:spcBef>
              <a:spcAft>
                <a:spcPts val="0"/>
              </a:spcAft>
              <a:buSzPts val="2400"/>
              <a:buFont typeface="Space Grotesk"/>
              <a:buNone/>
              <a:defRPr b="1">
                <a:latin typeface="Space Grotesk"/>
                <a:ea typeface="Space Grotesk"/>
                <a:cs typeface="Space Grotesk"/>
                <a:sym typeface="Space Grotesk"/>
              </a:defRPr>
            </a:lvl6pPr>
            <a:lvl7pPr lvl="6">
              <a:spcBef>
                <a:spcPts val="0"/>
              </a:spcBef>
              <a:spcAft>
                <a:spcPts val="0"/>
              </a:spcAft>
              <a:buSzPts val="2400"/>
              <a:buFont typeface="Space Grotesk"/>
              <a:buNone/>
              <a:defRPr b="1">
                <a:latin typeface="Space Grotesk"/>
                <a:ea typeface="Space Grotesk"/>
                <a:cs typeface="Space Grotesk"/>
                <a:sym typeface="Space Grotesk"/>
              </a:defRPr>
            </a:lvl7pPr>
            <a:lvl8pPr lvl="7">
              <a:spcBef>
                <a:spcPts val="0"/>
              </a:spcBef>
              <a:spcAft>
                <a:spcPts val="0"/>
              </a:spcAft>
              <a:buSzPts val="2400"/>
              <a:buFont typeface="Space Grotesk"/>
              <a:buNone/>
              <a:defRPr b="1">
                <a:latin typeface="Space Grotesk"/>
                <a:ea typeface="Space Grotesk"/>
                <a:cs typeface="Space Grotesk"/>
                <a:sym typeface="Space Grotesk"/>
              </a:defRPr>
            </a:lvl8pPr>
            <a:lvl9pPr lvl="8">
              <a:spcBef>
                <a:spcPts val="0"/>
              </a:spcBef>
              <a:spcAft>
                <a:spcPts val="0"/>
              </a:spcAft>
              <a:buSzPts val="2400"/>
              <a:buFont typeface="Space Grotesk"/>
              <a:buNone/>
              <a:defRPr b="1">
                <a:latin typeface="Space Grotesk"/>
                <a:ea typeface="Space Grotesk"/>
                <a:cs typeface="Space Grotesk"/>
                <a:sym typeface="Space Grotesk"/>
              </a:defRPr>
            </a:lvl9pPr>
          </a:lstStyle>
          <a:p>
            <a:endParaRPr/>
          </a:p>
        </p:txBody>
      </p:sp>
      <p:sp>
        <p:nvSpPr>
          <p:cNvPr id="229" name="Google Shape;229;p20"/>
          <p:cNvSpPr txBox="1">
            <a:spLocks noGrp="1"/>
          </p:cNvSpPr>
          <p:nvPr>
            <p:ph type="subTitle" idx="3"/>
          </p:nvPr>
        </p:nvSpPr>
        <p:spPr>
          <a:xfrm>
            <a:off x="228600" y="3356450"/>
            <a:ext cx="4294500" cy="353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30" name="Google Shape;230;p20"/>
          <p:cNvSpPr txBox="1">
            <a:spLocks noGrp="1"/>
          </p:cNvSpPr>
          <p:nvPr>
            <p:ph type="subTitle" idx="4"/>
          </p:nvPr>
        </p:nvSpPr>
        <p:spPr>
          <a:xfrm>
            <a:off x="228600" y="3612828"/>
            <a:ext cx="4294500" cy="286800"/>
          </a:xfrm>
          <a:prstGeom prst="rect">
            <a:avLst/>
          </a:prstGeom>
        </p:spPr>
        <p:txBody>
          <a:bodyPr spcFirstLastPara="1" wrap="square" lIns="91425" tIns="91425" rIns="91425" bIns="91425" anchor="t" anchorCtr="0">
            <a:noAutofit/>
          </a:bodyPr>
          <a:lstStyle>
            <a:lvl1pPr lvl="0">
              <a:spcBef>
                <a:spcPts val="0"/>
              </a:spcBef>
              <a:spcAft>
                <a:spcPts val="0"/>
              </a:spcAft>
              <a:buSzPts val="1200"/>
              <a:buFont typeface="Space Grotesk"/>
              <a:buNone/>
              <a:defRPr sz="1200" b="1">
                <a:latin typeface="Space Grotesk"/>
                <a:ea typeface="Space Grotesk"/>
                <a:cs typeface="Space Grotesk"/>
                <a:sym typeface="Space Grotesk"/>
              </a:defRPr>
            </a:lvl1pPr>
            <a:lvl2pPr lvl="1">
              <a:spcBef>
                <a:spcPts val="0"/>
              </a:spcBef>
              <a:spcAft>
                <a:spcPts val="0"/>
              </a:spcAft>
              <a:buSzPts val="2400"/>
              <a:buFont typeface="Space Grotesk"/>
              <a:buNone/>
              <a:defRPr b="1">
                <a:latin typeface="Space Grotesk"/>
                <a:ea typeface="Space Grotesk"/>
                <a:cs typeface="Space Grotesk"/>
                <a:sym typeface="Space Grotesk"/>
              </a:defRPr>
            </a:lvl2pPr>
            <a:lvl3pPr lvl="2">
              <a:spcBef>
                <a:spcPts val="0"/>
              </a:spcBef>
              <a:spcAft>
                <a:spcPts val="0"/>
              </a:spcAft>
              <a:buSzPts val="2400"/>
              <a:buFont typeface="Space Grotesk"/>
              <a:buNone/>
              <a:defRPr b="1">
                <a:latin typeface="Space Grotesk"/>
                <a:ea typeface="Space Grotesk"/>
                <a:cs typeface="Space Grotesk"/>
                <a:sym typeface="Space Grotesk"/>
              </a:defRPr>
            </a:lvl3pPr>
            <a:lvl4pPr lvl="3">
              <a:spcBef>
                <a:spcPts val="0"/>
              </a:spcBef>
              <a:spcAft>
                <a:spcPts val="0"/>
              </a:spcAft>
              <a:buSzPts val="2400"/>
              <a:buFont typeface="Space Grotesk"/>
              <a:buNone/>
              <a:defRPr b="1">
                <a:latin typeface="Space Grotesk"/>
                <a:ea typeface="Space Grotesk"/>
                <a:cs typeface="Space Grotesk"/>
                <a:sym typeface="Space Grotesk"/>
              </a:defRPr>
            </a:lvl4pPr>
            <a:lvl5pPr lvl="4">
              <a:spcBef>
                <a:spcPts val="0"/>
              </a:spcBef>
              <a:spcAft>
                <a:spcPts val="0"/>
              </a:spcAft>
              <a:buSzPts val="2400"/>
              <a:buFont typeface="Space Grotesk"/>
              <a:buNone/>
              <a:defRPr b="1">
                <a:latin typeface="Space Grotesk"/>
                <a:ea typeface="Space Grotesk"/>
                <a:cs typeface="Space Grotesk"/>
                <a:sym typeface="Space Grotesk"/>
              </a:defRPr>
            </a:lvl5pPr>
            <a:lvl6pPr lvl="5">
              <a:spcBef>
                <a:spcPts val="0"/>
              </a:spcBef>
              <a:spcAft>
                <a:spcPts val="0"/>
              </a:spcAft>
              <a:buSzPts val="2400"/>
              <a:buFont typeface="Space Grotesk"/>
              <a:buNone/>
              <a:defRPr b="1">
                <a:latin typeface="Space Grotesk"/>
                <a:ea typeface="Space Grotesk"/>
                <a:cs typeface="Space Grotesk"/>
                <a:sym typeface="Space Grotesk"/>
              </a:defRPr>
            </a:lvl6pPr>
            <a:lvl7pPr lvl="6">
              <a:spcBef>
                <a:spcPts val="0"/>
              </a:spcBef>
              <a:spcAft>
                <a:spcPts val="0"/>
              </a:spcAft>
              <a:buSzPts val="2400"/>
              <a:buFont typeface="Space Grotesk"/>
              <a:buNone/>
              <a:defRPr b="1">
                <a:latin typeface="Space Grotesk"/>
                <a:ea typeface="Space Grotesk"/>
                <a:cs typeface="Space Grotesk"/>
                <a:sym typeface="Space Grotesk"/>
              </a:defRPr>
            </a:lvl7pPr>
            <a:lvl8pPr lvl="7">
              <a:spcBef>
                <a:spcPts val="0"/>
              </a:spcBef>
              <a:spcAft>
                <a:spcPts val="0"/>
              </a:spcAft>
              <a:buSzPts val="2400"/>
              <a:buFont typeface="Space Grotesk"/>
              <a:buNone/>
              <a:defRPr b="1">
                <a:latin typeface="Space Grotesk"/>
                <a:ea typeface="Space Grotesk"/>
                <a:cs typeface="Space Grotesk"/>
                <a:sym typeface="Space Grotesk"/>
              </a:defRPr>
            </a:lvl8pPr>
            <a:lvl9pPr lvl="8">
              <a:spcBef>
                <a:spcPts val="0"/>
              </a:spcBef>
              <a:spcAft>
                <a:spcPts val="0"/>
              </a:spcAft>
              <a:buSzPts val="2400"/>
              <a:buFont typeface="Space Grotesk"/>
              <a:buNone/>
              <a:defRPr b="1">
                <a:latin typeface="Space Grotesk"/>
                <a:ea typeface="Space Grotesk"/>
                <a:cs typeface="Space Grotesk"/>
                <a:sym typeface="Space Grotesk"/>
              </a:defRPr>
            </a:lvl9pPr>
          </a:lstStyle>
          <a:p>
            <a:endParaRPr/>
          </a:p>
        </p:txBody>
      </p:sp>
      <p:sp>
        <p:nvSpPr>
          <p:cNvPr id="231" name="Google Shape;231;p20"/>
          <p:cNvSpPr txBox="1">
            <a:spLocks noGrp="1"/>
          </p:cNvSpPr>
          <p:nvPr>
            <p:ph type="subTitle" idx="5"/>
          </p:nvPr>
        </p:nvSpPr>
        <p:spPr>
          <a:xfrm>
            <a:off x="228600" y="4199325"/>
            <a:ext cx="4283700" cy="353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32" name="Google Shape;232;p20"/>
          <p:cNvSpPr txBox="1">
            <a:spLocks noGrp="1"/>
          </p:cNvSpPr>
          <p:nvPr>
            <p:ph type="subTitle" idx="6"/>
          </p:nvPr>
        </p:nvSpPr>
        <p:spPr>
          <a:xfrm>
            <a:off x="228600" y="4455723"/>
            <a:ext cx="4283700" cy="286800"/>
          </a:xfrm>
          <a:prstGeom prst="rect">
            <a:avLst/>
          </a:prstGeom>
        </p:spPr>
        <p:txBody>
          <a:bodyPr spcFirstLastPara="1" wrap="square" lIns="91425" tIns="91425" rIns="91425" bIns="91425" anchor="t" anchorCtr="0">
            <a:noAutofit/>
          </a:bodyPr>
          <a:lstStyle>
            <a:lvl1pPr lvl="0">
              <a:spcBef>
                <a:spcPts val="0"/>
              </a:spcBef>
              <a:spcAft>
                <a:spcPts val="0"/>
              </a:spcAft>
              <a:buSzPts val="1200"/>
              <a:buFont typeface="Space Grotesk"/>
              <a:buNone/>
              <a:defRPr sz="1200" b="1">
                <a:latin typeface="Space Grotesk"/>
                <a:ea typeface="Space Grotesk"/>
                <a:cs typeface="Space Grotesk"/>
                <a:sym typeface="Space Grotesk"/>
              </a:defRPr>
            </a:lvl1pPr>
            <a:lvl2pPr lvl="1">
              <a:spcBef>
                <a:spcPts val="0"/>
              </a:spcBef>
              <a:spcAft>
                <a:spcPts val="0"/>
              </a:spcAft>
              <a:buSzPts val="2400"/>
              <a:buFont typeface="Space Grotesk"/>
              <a:buNone/>
              <a:defRPr b="1">
                <a:latin typeface="Space Grotesk"/>
                <a:ea typeface="Space Grotesk"/>
                <a:cs typeface="Space Grotesk"/>
                <a:sym typeface="Space Grotesk"/>
              </a:defRPr>
            </a:lvl2pPr>
            <a:lvl3pPr lvl="2">
              <a:spcBef>
                <a:spcPts val="0"/>
              </a:spcBef>
              <a:spcAft>
                <a:spcPts val="0"/>
              </a:spcAft>
              <a:buSzPts val="2400"/>
              <a:buFont typeface="Space Grotesk"/>
              <a:buNone/>
              <a:defRPr b="1">
                <a:latin typeface="Space Grotesk"/>
                <a:ea typeface="Space Grotesk"/>
                <a:cs typeface="Space Grotesk"/>
                <a:sym typeface="Space Grotesk"/>
              </a:defRPr>
            </a:lvl3pPr>
            <a:lvl4pPr lvl="3">
              <a:spcBef>
                <a:spcPts val="0"/>
              </a:spcBef>
              <a:spcAft>
                <a:spcPts val="0"/>
              </a:spcAft>
              <a:buSzPts val="2400"/>
              <a:buFont typeface="Space Grotesk"/>
              <a:buNone/>
              <a:defRPr b="1">
                <a:latin typeface="Space Grotesk"/>
                <a:ea typeface="Space Grotesk"/>
                <a:cs typeface="Space Grotesk"/>
                <a:sym typeface="Space Grotesk"/>
              </a:defRPr>
            </a:lvl4pPr>
            <a:lvl5pPr lvl="4">
              <a:spcBef>
                <a:spcPts val="0"/>
              </a:spcBef>
              <a:spcAft>
                <a:spcPts val="0"/>
              </a:spcAft>
              <a:buSzPts val="2400"/>
              <a:buFont typeface="Space Grotesk"/>
              <a:buNone/>
              <a:defRPr b="1">
                <a:latin typeface="Space Grotesk"/>
                <a:ea typeface="Space Grotesk"/>
                <a:cs typeface="Space Grotesk"/>
                <a:sym typeface="Space Grotesk"/>
              </a:defRPr>
            </a:lvl5pPr>
            <a:lvl6pPr lvl="5">
              <a:spcBef>
                <a:spcPts val="0"/>
              </a:spcBef>
              <a:spcAft>
                <a:spcPts val="0"/>
              </a:spcAft>
              <a:buSzPts val="2400"/>
              <a:buFont typeface="Space Grotesk"/>
              <a:buNone/>
              <a:defRPr b="1">
                <a:latin typeface="Space Grotesk"/>
                <a:ea typeface="Space Grotesk"/>
                <a:cs typeface="Space Grotesk"/>
                <a:sym typeface="Space Grotesk"/>
              </a:defRPr>
            </a:lvl6pPr>
            <a:lvl7pPr lvl="6">
              <a:spcBef>
                <a:spcPts val="0"/>
              </a:spcBef>
              <a:spcAft>
                <a:spcPts val="0"/>
              </a:spcAft>
              <a:buSzPts val="2400"/>
              <a:buFont typeface="Space Grotesk"/>
              <a:buNone/>
              <a:defRPr b="1">
                <a:latin typeface="Space Grotesk"/>
                <a:ea typeface="Space Grotesk"/>
                <a:cs typeface="Space Grotesk"/>
                <a:sym typeface="Space Grotesk"/>
              </a:defRPr>
            </a:lvl7pPr>
            <a:lvl8pPr lvl="7">
              <a:spcBef>
                <a:spcPts val="0"/>
              </a:spcBef>
              <a:spcAft>
                <a:spcPts val="0"/>
              </a:spcAft>
              <a:buSzPts val="2400"/>
              <a:buFont typeface="Space Grotesk"/>
              <a:buNone/>
              <a:defRPr b="1">
                <a:latin typeface="Space Grotesk"/>
                <a:ea typeface="Space Grotesk"/>
                <a:cs typeface="Space Grotesk"/>
                <a:sym typeface="Space Grotesk"/>
              </a:defRPr>
            </a:lvl8pPr>
            <a:lvl9pPr lvl="8">
              <a:spcBef>
                <a:spcPts val="0"/>
              </a:spcBef>
              <a:spcAft>
                <a:spcPts val="0"/>
              </a:spcAft>
              <a:buSzPts val="2400"/>
              <a:buFont typeface="Space Grotesk"/>
              <a:buNone/>
              <a:defRPr b="1">
                <a:latin typeface="Space Grotesk"/>
                <a:ea typeface="Space Grotesk"/>
                <a:cs typeface="Space Grotesk"/>
                <a:sym typeface="Space Grotesk"/>
              </a:defRPr>
            </a:lvl9pPr>
          </a:lstStyle>
          <a:p>
            <a:endParaRPr/>
          </a:p>
        </p:txBody>
      </p:sp>
      <p:sp>
        <p:nvSpPr>
          <p:cNvPr id="233" name="Google Shape;233;p20"/>
          <p:cNvSpPr txBox="1">
            <a:spLocks noGrp="1"/>
          </p:cNvSpPr>
          <p:nvPr>
            <p:ph type="subTitle" idx="7"/>
          </p:nvPr>
        </p:nvSpPr>
        <p:spPr>
          <a:xfrm>
            <a:off x="4637606" y="2568800"/>
            <a:ext cx="4280700" cy="353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34" name="Google Shape;234;p20"/>
          <p:cNvSpPr txBox="1">
            <a:spLocks noGrp="1"/>
          </p:cNvSpPr>
          <p:nvPr>
            <p:ph type="subTitle" idx="8"/>
          </p:nvPr>
        </p:nvSpPr>
        <p:spPr>
          <a:xfrm>
            <a:off x="4637606" y="2825193"/>
            <a:ext cx="4280700" cy="286800"/>
          </a:xfrm>
          <a:prstGeom prst="rect">
            <a:avLst/>
          </a:prstGeom>
        </p:spPr>
        <p:txBody>
          <a:bodyPr spcFirstLastPara="1" wrap="square" lIns="91425" tIns="91425" rIns="91425" bIns="91425" anchor="t" anchorCtr="0">
            <a:noAutofit/>
          </a:bodyPr>
          <a:lstStyle>
            <a:lvl1pPr lvl="0">
              <a:spcBef>
                <a:spcPts val="0"/>
              </a:spcBef>
              <a:spcAft>
                <a:spcPts val="0"/>
              </a:spcAft>
              <a:buSzPts val="1200"/>
              <a:buFont typeface="Space Grotesk"/>
              <a:buNone/>
              <a:defRPr sz="1200" b="1">
                <a:latin typeface="Space Grotesk"/>
                <a:ea typeface="Space Grotesk"/>
                <a:cs typeface="Space Grotesk"/>
                <a:sym typeface="Space Grotesk"/>
              </a:defRPr>
            </a:lvl1pPr>
            <a:lvl2pPr lvl="1">
              <a:spcBef>
                <a:spcPts val="0"/>
              </a:spcBef>
              <a:spcAft>
                <a:spcPts val="0"/>
              </a:spcAft>
              <a:buSzPts val="2400"/>
              <a:buFont typeface="Space Grotesk"/>
              <a:buNone/>
              <a:defRPr b="1">
                <a:latin typeface="Space Grotesk"/>
                <a:ea typeface="Space Grotesk"/>
                <a:cs typeface="Space Grotesk"/>
                <a:sym typeface="Space Grotesk"/>
              </a:defRPr>
            </a:lvl2pPr>
            <a:lvl3pPr lvl="2">
              <a:spcBef>
                <a:spcPts val="0"/>
              </a:spcBef>
              <a:spcAft>
                <a:spcPts val="0"/>
              </a:spcAft>
              <a:buSzPts val="2400"/>
              <a:buFont typeface="Space Grotesk"/>
              <a:buNone/>
              <a:defRPr b="1">
                <a:latin typeface="Space Grotesk"/>
                <a:ea typeface="Space Grotesk"/>
                <a:cs typeface="Space Grotesk"/>
                <a:sym typeface="Space Grotesk"/>
              </a:defRPr>
            </a:lvl3pPr>
            <a:lvl4pPr lvl="3">
              <a:spcBef>
                <a:spcPts val="0"/>
              </a:spcBef>
              <a:spcAft>
                <a:spcPts val="0"/>
              </a:spcAft>
              <a:buSzPts val="2400"/>
              <a:buFont typeface="Space Grotesk"/>
              <a:buNone/>
              <a:defRPr b="1">
                <a:latin typeface="Space Grotesk"/>
                <a:ea typeface="Space Grotesk"/>
                <a:cs typeface="Space Grotesk"/>
                <a:sym typeface="Space Grotesk"/>
              </a:defRPr>
            </a:lvl4pPr>
            <a:lvl5pPr lvl="4">
              <a:spcBef>
                <a:spcPts val="0"/>
              </a:spcBef>
              <a:spcAft>
                <a:spcPts val="0"/>
              </a:spcAft>
              <a:buSzPts val="2400"/>
              <a:buFont typeface="Space Grotesk"/>
              <a:buNone/>
              <a:defRPr b="1">
                <a:latin typeface="Space Grotesk"/>
                <a:ea typeface="Space Grotesk"/>
                <a:cs typeface="Space Grotesk"/>
                <a:sym typeface="Space Grotesk"/>
              </a:defRPr>
            </a:lvl5pPr>
            <a:lvl6pPr lvl="5">
              <a:spcBef>
                <a:spcPts val="0"/>
              </a:spcBef>
              <a:spcAft>
                <a:spcPts val="0"/>
              </a:spcAft>
              <a:buSzPts val="2400"/>
              <a:buFont typeface="Space Grotesk"/>
              <a:buNone/>
              <a:defRPr b="1">
                <a:latin typeface="Space Grotesk"/>
                <a:ea typeface="Space Grotesk"/>
                <a:cs typeface="Space Grotesk"/>
                <a:sym typeface="Space Grotesk"/>
              </a:defRPr>
            </a:lvl6pPr>
            <a:lvl7pPr lvl="6">
              <a:spcBef>
                <a:spcPts val="0"/>
              </a:spcBef>
              <a:spcAft>
                <a:spcPts val="0"/>
              </a:spcAft>
              <a:buSzPts val="2400"/>
              <a:buFont typeface="Space Grotesk"/>
              <a:buNone/>
              <a:defRPr b="1">
                <a:latin typeface="Space Grotesk"/>
                <a:ea typeface="Space Grotesk"/>
                <a:cs typeface="Space Grotesk"/>
                <a:sym typeface="Space Grotesk"/>
              </a:defRPr>
            </a:lvl7pPr>
            <a:lvl8pPr lvl="7">
              <a:spcBef>
                <a:spcPts val="0"/>
              </a:spcBef>
              <a:spcAft>
                <a:spcPts val="0"/>
              </a:spcAft>
              <a:buSzPts val="2400"/>
              <a:buFont typeface="Space Grotesk"/>
              <a:buNone/>
              <a:defRPr b="1">
                <a:latin typeface="Space Grotesk"/>
                <a:ea typeface="Space Grotesk"/>
                <a:cs typeface="Space Grotesk"/>
                <a:sym typeface="Space Grotesk"/>
              </a:defRPr>
            </a:lvl8pPr>
            <a:lvl9pPr lvl="8">
              <a:spcBef>
                <a:spcPts val="0"/>
              </a:spcBef>
              <a:spcAft>
                <a:spcPts val="0"/>
              </a:spcAft>
              <a:buSzPts val="2400"/>
              <a:buFont typeface="Space Grotesk"/>
              <a:buNone/>
              <a:defRPr b="1">
                <a:latin typeface="Space Grotesk"/>
                <a:ea typeface="Space Grotesk"/>
                <a:cs typeface="Space Grotesk"/>
                <a:sym typeface="Space Grotesk"/>
              </a:defRPr>
            </a:lvl9pPr>
          </a:lstStyle>
          <a:p>
            <a:endParaRPr/>
          </a:p>
        </p:txBody>
      </p:sp>
      <p:sp>
        <p:nvSpPr>
          <p:cNvPr id="235" name="Google Shape;235;p20"/>
          <p:cNvSpPr txBox="1">
            <a:spLocks noGrp="1"/>
          </p:cNvSpPr>
          <p:nvPr>
            <p:ph type="subTitle" idx="9"/>
          </p:nvPr>
        </p:nvSpPr>
        <p:spPr>
          <a:xfrm>
            <a:off x="4634650" y="3356440"/>
            <a:ext cx="4280700" cy="353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36" name="Google Shape;236;p20"/>
          <p:cNvSpPr txBox="1">
            <a:spLocks noGrp="1"/>
          </p:cNvSpPr>
          <p:nvPr>
            <p:ph type="subTitle" idx="13"/>
          </p:nvPr>
        </p:nvSpPr>
        <p:spPr>
          <a:xfrm>
            <a:off x="4634650" y="3612833"/>
            <a:ext cx="4280700" cy="286800"/>
          </a:xfrm>
          <a:prstGeom prst="rect">
            <a:avLst/>
          </a:prstGeom>
        </p:spPr>
        <p:txBody>
          <a:bodyPr spcFirstLastPara="1" wrap="square" lIns="91425" tIns="91425" rIns="91425" bIns="91425" anchor="t" anchorCtr="0">
            <a:noAutofit/>
          </a:bodyPr>
          <a:lstStyle>
            <a:lvl1pPr lvl="0">
              <a:spcBef>
                <a:spcPts val="0"/>
              </a:spcBef>
              <a:spcAft>
                <a:spcPts val="0"/>
              </a:spcAft>
              <a:buSzPts val="1200"/>
              <a:buFont typeface="Space Grotesk"/>
              <a:buNone/>
              <a:defRPr sz="1200" b="1">
                <a:latin typeface="Space Grotesk"/>
                <a:ea typeface="Space Grotesk"/>
                <a:cs typeface="Space Grotesk"/>
                <a:sym typeface="Space Grotesk"/>
              </a:defRPr>
            </a:lvl1pPr>
            <a:lvl2pPr lvl="1">
              <a:spcBef>
                <a:spcPts val="0"/>
              </a:spcBef>
              <a:spcAft>
                <a:spcPts val="0"/>
              </a:spcAft>
              <a:buSzPts val="2400"/>
              <a:buFont typeface="Space Grotesk"/>
              <a:buNone/>
              <a:defRPr b="1">
                <a:latin typeface="Space Grotesk"/>
                <a:ea typeface="Space Grotesk"/>
                <a:cs typeface="Space Grotesk"/>
                <a:sym typeface="Space Grotesk"/>
              </a:defRPr>
            </a:lvl2pPr>
            <a:lvl3pPr lvl="2">
              <a:spcBef>
                <a:spcPts val="0"/>
              </a:spcBef>
              <a:spcAft>
                <a:spcPts val="0"/>
              </a:spcAft>
              <a:buSzPts val="2400"/>
              <a:buFont typeface="Space Grotesk"/>
              <a:buNone/>
              <a:defRPr b="1">
                <a:latin typeface="Space Grotesk"/>
                <a:ea typeface="Space Grotesk"/>
                <a:cs typeface="Space Grotesk"/>
                <a:sym typeface="Space Grotesk"/>
              </a:defRPr>
            </a:lvl3pPr>
            <a:lvl4pPr lvl="3">
              <a:spcBef>
                <a:spcPts val="0"/>
              </a:spcBef>
              <a:spcAft>
                <a:spcPts val="0"/>
              </a:spcAft>
              <a:buSzPts val="2400"/>
              <a:buFont typeface="Space Grotesk"/>
              <a:buNone/>
              <a:defRPr b="1">
                <a:latin typeface="Space Grotesk"/>
                <a:ea typeface="Space Grotesk"/>
                <a:cs typeface="Space Grotesk"/>
                <a:sym typeface="Space Grotesk"/>
              </a:defRPr>
            </a:lvl4pPr>
            <a:lvl5pPr lvl="4">
              <a:spcBef>
                <a:spcPts val="0"/>
              </a:spcBef>
              <a:spcAft>
                <a:spcPts val="0"/>
              </a:spcAft>
              <a:buSzPts val="2400"/>
              <a:buFont typeface="Space Grotesk"/>
              <a:buNone/>
              <a:defRPr b="1">
                <a:latin typeface="Space Grotesk"/>
                <a:ea typeface="Space Grotesk"/>
                <a:cs typeface="Space Grotesk"/>
                <a:sym typeface="Space Grotesk"/>
              </a:defRPr>
            </a:lvl5pPr>
            <a:lvl6pPr lvl="5">
              <a:spcBef>
                <a:spcPts val="0"/>
              </a:spcBef>
              <a:spcAft>
                <a:spcPts val="0"/>
              </a:spcAft>
              <a:buSzPts val="2400"/>
              <a:buFont typeface="Space Grotesk"/>
              <a:buNone/>
              <a:defRPr b="1">
                <a:latin typeface="Space Grotesk"/>
                <a:ea typeface="Space Grotesk"/>
                <a:cs typeface="Space Grotesk"/>
                <a:sym typeface="Space Grotesk"/>
              </a:defRPr>
            </a:lvl6pPr>
            <a:lvl7pPr lvl="6">
              <a:spcBef>
                <a:spcPts val="0"/>
              </a:spcBef>
              <a:spcAft>
                <a:spcPts val="0"/>
              </a:spcAft>
              <a:buSzPts val="2400"/>
              <a:buFont typeface="Space Grotesk"/>
              <a:buNone/>
              <a:defRPr b="1">
                <a:latin typeface="Space Grotesk"/>
                <a:ea typeface="Space Grotesk"/>
                <a:cs typeface="Space Grotesk"/>
                <a:sym typeface="Space Grotesk"/>
              </a:defRPr>
            </a:lvl7pPr>
            <a:lvl8pPr lvl="7">
              <a:spcBef>
                <a:spcPts val="0"/>
              </a:spcBef>
              <a:spcAft>
                <a:spcPts val="0"/>
              </a:spcAft>
              <a:buSzPts val="2400"/>
              <a:buFont typeface="Space Grotesk"/>
              <a:buNone/>
              <a:defRPr b="1">
                <a:latin typeface="Space Grotesk"/>
                <a:ea typeface="Space Grotesk"/>
                <a:cs typeface="Space Grotesk"/>
                <a:sym typeface="Space Grotesk"/>
              </a:defRPr>
            </a:lvl8pPr>
            <a:lvl9pPr lvl="8">
              <a:spcBef>
                <a:spcPts val="0"/>
              </a:spcBef>
              <a:spcAft>
                <a:spcPts val="0"/>
              </a:spcAft>
              <a:buSzPts val="2400"/>
              <a:buFont typeface="Space Grotesk"/>
              <a:buNone/>
              <a:defRPr b="1">
                <a:latin typeface="Space Grotesk"/>
                <a:ea typeface="Space Grotesk"/>
                <a:cs typeface="Space Grotesk"/>
                <a:sym typeface="Space Grotesk"/>
              </a:defRPr>
            </a:lvl9pPr>
          </a:lstStyle>
          <a:p>
            <a:endParaRPr/>
          </a:p>
        </p:txBody>
      </p:sp>
      <p:sp>
        <p:nvSpPr>
          <p:cNvPr id="237" name="Google Shape;237;p20"/>
          <p:cNvSpPr txBox="1">
            <a:spLocks noGrp="1"/>
          </p:cNvSpPr>
          <p:nvPr>
            <p:ph type="subTitle" idx="14"/>
          </p:nvPr>
        </p:nvSpPr>
        <p:spPr>
          <a:xfrm>
            <a:off x="4634650" y="4199331"/>
            <a:ext cx="4280700" cy="353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38" name="Google Shape;238;p20"/>
          <p:cNvSpPr txBox="1">
            <a:spLocks noGrp="1"/>
          </p:cNvSpPr>
          <p:nvPr>
            <p:ph type="subTitle" idx="15"/>
          </p:nvPr>
        </p:nvSpPr>
        <p:spPr>
          <a:xfrm>
            <a:off x="4634650" y="4455724"/>
            <a:ext cx="4280700" cy="286800"/>
          </a:xfrm>
          <a:prstGeom prst="rect">
            <a:avLst/>
          </a:prstGeom>
        </p:spPr>
        <p:txBody>
          <a:bodyPr spcFirstLastPara="1" wrap="square" lIns="91425" tIns="91425" rIns="91425" bIns="91425" anchor="t" anchorCtr="0">
            <a:noAutofit/>
          </a:bodyPr>
          <a:lstStyle>
            <a:lvl1pPr lvl="0">
              <a:spcBef>
                <a:spcPts val="0"/>
              </a:spcBef>
              <a:spcAft>
                <a:spcPts val="0"/>
              </a:spcAft>
              <a:buSzPts val="1200"/>
              <a:buFont typeface="Space Grotesk"/>
              <a:buNone/>
              <a:defRPr sz="1200" b="1">
                <a:latin typeface="Space Grotesk"/>
                <a:ea typeface="Space Grotesk"/>
                <a:cs typeface="Space Grotesk"/>
                <a:sym typeface="Space Grotesk"/>
              </a:defRPr>
            </a:lvl1pPr>
            <a:lvl2pPr lvl="1">
              <a:spcBef>
                <a:spcPts val="0"/>
              </a:spcBef>
              <a:spcAft>
                <a:spcPts val="0"/>
              </a:spcAft>
              <a:buSzPts val="2400"/>
              <a:buFont typeface="Space Grotesk"/>
              <a:buNone/>
              <a:defRPr b="1">
                <a:latin typeface="Space Grotesk"/>
                <a:ea typeface="Space Grotesk"/>
                <a:cs typeface="Space Grotesk"/>
                <a:sym typeface="Space Grotesk"/>
              </a:defRPr>
            </a:lvl2pPr>
            <a:lvl3pPr lvl="2">
              <a:spcBef>
                <a:spcPts val="0"/>
              </a:spcBef>
              <a:spcAft>
                <a:spcPts val="0"/>
              </a:spcAft>
              <a:buSzPts val="2400"/>
              <a:buFont typeface="Space Grotesk"/>
              <a:buNone/>
              <a:defRPr b="1">
                <a:latin typeface="Space Grotesk"/>
                <a:ea typeface="Space Grotesk"/>
                <a:cs typeface="Space Grotesk"/>
                <a:sym typeface="Space Grotesk"/>
              </a:defRPr>
            </a:lvl3pPr>
            <a:lvl4pPr lvl="3">
              <a:spcBef>
                <a:spcPts val="0"/>
              </a:spcBef>
              <a:spcAft>
                <a:spcPts val="0"/>
              </a:spcAft>
              <a:buSzPts val="2400"/>
              <a:buFont typeface="Space Grotesk"/>
              <a:buNone/>
              <a:defRPr b="1">
                <a:latin typeface="Space Grotesk"/>
                <a:ea typeface="Space Grotesk"/>
                <a:cs typeface="Space Grotesk"/>
                <a:sym typeface="Space Grotesk"/>
              </a:defRPr>
            </a:lvl4pPr>
            <a:lvl5pPr lvl="4">
              <a:spcBef>
                <a:spcPts val="0"/>
              </a:spcBef>
              <a:spcAft>
                <a:spcPts val="0"/>
              </a:spcAft>
              <a:buSzPts val="2400"/>
              <a:buFont typeface="Space Grotesk"/>
              <a:buNone/>
              <a:defRPr b="1">
                <a:latin typeface="Space Grotesk"/>
                <a:ea typeface="Space Grotesk"/>
                <a:cs typeface="Space Grotesk"/>
                <a:sym typeface="Space Grotesk"/>
              </a:defRPr>
            </a:lvl5pPr>
            <a:lvl6pPr lvl="5">
              <a:spcBef>
                <a:spcPts val="0"/>
              </a:spcBef>
              <a:spcAft>
                <a:spcPts val="0"/>
              </a:spcAft>
              <a:buSzPts val="2400"/>
              <a:buFont typeface="Space Grotesk"/>
              <a:buNone/>
              <a:defRPr b="1">
                <a:latin typeface="Space Grotesk"/>
                <a:ea typeface="Space Grotesk"/>
                <a:cs typeface="Space Grotesk"/>
                <a:sym typeface="Space Grotesk"/>
              </a:defRPr>
            </a:lvl6pPr>
            <a:lvl7pPr lvl="6">
              <a:spcBef>
                <a:spcPts val="0"/>
              </a:spcBef>
              <a:spcAft>
                <a:spcPts val="0"/>
              </a:spcAft>
              <a:buSzPts val="2400"/>
              <a:buFont typeface="Space Grotesk"/>
              <a:buNone/>
              <a:defRPr b="1">
                <a:latin typeface="Space Grotesk"/>
                <a:ea typeface="Space Grotesk"/>
                <a:cs typeface="Space Grotesk"/>
                <a:sym typeface="Space Grotesk"/>
              </a:defRPr>
            </a:lvl7pPr>
            <a:lvl8pPr lvl="7">
              <a:spcBef>
                <a:spcPts val="0"/>
              </a:spcBef>
              <a:spcAft>
                <a:spcPts val="0"/>
              </a:spcAft>
              <a:buSzPts val="2400"/>
              <a:buFont typeface="Space Grotesk"/>
              <a:buNone/>
              <a:defRPr b="1">
                <a:latin typeface="Space Grotesk"/>
                <a:ea typeface="Space Grotesk"/>
                <a:cs typeface="Space Grotesk"/>
                <a:sym typeface="Space Grotesk"/>
              </a:defRPr>
            </a:lvl8pPr>
            <a:lvl9pPr lvl="8">
              <a:spcBef>
                <a:spcPts val="0"/>
              </a:spcBef>
              <a:spcAft>
                <a:spcPts val="0"/>
              </a:spcAft>
              <a:buSzPts val="2400"/>
              <a:buFont typeface="Space Grotesk"/>
              <a:buNone/>
              <a:defRPr b="1">
                <a:latin typeface="Space Grotesk"/>
                <a:ea typeface="Space Grotesk"/>
                <a:cs typeface="Space Grotesk"/>
                <a:sym typeface="Space Grotesk"/>
              </a:defRPr>
            </a:lvl9pPr>
          </a:lstStyle>
          <a:p>
            <a:endParaRPr/>
          </a:p>
        </p:txBody>
      </p:sp>
      <p:sp>
        <p:nvSpPr>
          <p:cNvPr id="239" name="Google Shape;239;p2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l" rtl="0">
              <a:spcBef>
                <a:spcPts val="0"/>
              </a:spcBef>
              <a:spcAft>
                <a:spcPts val="0"/>
              </a:spcAft>
              <a:buNone/>
            </a:pPr>
            <a:fld id="{00000000-1234-1234-1234-123412341234}" type="slidenum">
              <a:rPr lang="en"/>
              <a:t>‹#›</a:t>
            </a:fld>
            <a:endParaRPr/>
          </a:p>
        </p:txBody>
      </p:sp>
      <p:grpSp>
        <p:nvGrpSpPr>
          <p:cNvPr id="240" name="Google Shape;240;p20"/>
          <p:cNvGrpSpPr/>
          <p:nvPr/>
        </p:nvGrpSpPr>
        <p:grpSpPr>
          <a:xfrm>
            <a:off x="227875" y="223475"/>
            <a:ext cx="1214500" cy="170400"/>
            <a:chOff x="304025" y="203375"/>
            <a:chExt cx="1214500" cy="170400"/>
          </a:xfrm>
        </p:grpSpPr>
        <p:sp>
          <p:nvSpPr>
            <p:cNvPr id="241" name="Google Shape;241;p20"/>
            <p:cNvSpPr txBox="1"/>
            <p:nvPr/>
          </p:nvSpPr>
          <p:spPr>
            <a:xfrm>
              <a:off x="304025" y="203650"/>
              <a:ext cx="578700" cy="16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rPr>
                <a:t>Section</a:t>
              </a:r>
              <a:endParaRPr sz="800">
                <a:solidFill>
                  <a:schemeClr val="lt1"/>
                </a:solidFill>
              </a:endParaRPr>
            </a:p>
          </p:txBody>
        </p:sp>
        <p:sp>
          <p:nvSpPr>
            <p:cNvPr id="242" name="Google Shape;242;p20"/>
            <p:cNvSpPr txBox="1"/>
            <p:nvPr/>
          </p:nvSpPr>
          <p:spPr>
            <a:xfrm>
              <a:off x="1194225" y="203650"/>
              <a:ext cx="324300" cy="169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800">
                  <a:solidFill>
                    <a:schemeClr val="lt1"/>
                  </a:solidFill>
                </a:rPr>
                <a:t>12</a:t>
              </a:r>
              <a:endParaRPr sz="800">
                <a:solidFill>
                  <a:schemeClr val="lt1"/>
                </a:solidFill>
              </a:endParaRPr>
            </a:p>
          </p:txBody>
        </p:sp>
        <p:cxnSp>
          <p:nvCxnSpPr>
            <p:cNvPr id="243" name="Google Shape;243;p20"/>
            <p:cNvCxnSpPr/>
            <p:nvPr/>
          </p:nvCxnSpPr>
          <p:spPr>
            <a:xfrm>
              <a:off x="1181225" y="203375"/>
              <a:ext cx="600" cy="170400"/>
            </a:xfrm>
            <a:prstGeom prst="straightConnector1">
              <a:avLst/>
            </a:prstGeom>
            <a:noFill/>
            <a:ln w="9525" cap="flat" cmpd="sng">
              <a:solidFill>
                <a:schemeClr val="lt1"/>
              </a:solidFill>
              <a:prstDash val="solid"/>
              <a:round/>
              <a:headEnd type="none" w="med" len="med"/>
              <a:tailEnd type="none" w="med" len="med"/>
            </a:ln>
          </p:spPr>
        </p:cxnSp>
      </p:grpSp>
      <p:grpSp>
        <p:nvGrpSpPr>
          <p:cNvPr id="244" name="Google Shape;244;p20"/>
          <p:cNvGrpSpPr/>
          <p:nvPr/>
        </p:nvGrpSpPr>
        <p:grpSpPr>
          <a:xfrm>
            <a:off x="227875" y="223475"/>
            <a:ext cx="1214400" cy="170400"/>
            <a:chOff x="304025" y="203375"/>
            <a:chExt cx="1214400" cy="170400"/>
          </a:xfrm>
        </p:grpSpPr>
        <p:sp>
          <p:nvSpPr>
            <p:cNvPr id="245" name="Google Shape;245;p20"/>
            <p:cNvSpPr/>
            <p:nvPr/>
          </p:nvSpPr>
          <p:spPr>
            <a:xfrm>
              <a:off x="304025" y="203650"/>
              <a:ext cx="1214400" cy="1695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cxnSp>
          <p:nvCxnSpPr>
            <p:cNvPr id="246" name="Google Shape;246;p20"/>
            <p:cNvCxnSpPr/>
            <p:nvPr/>
          </p:nvCxnSpPr>
          <p:spPr>
            <a:xfrm>
              <a:off x="1181225" y="203375"/>
              <a:ext cx="600" cy="170400"/>
            </a:xfrm>
            <a:prstGeom prst="straightConnector1">
              <a:avLst/>
            </a:prstGeom>
            <a:noFill/>
            <a:ln w="9525" cap="flat" cmpd="sng">
              <a:solidFill>
                <a:schemeClr val="dk2"/>
              </a:solidFill>
              <a:prstDash val="solid"/>
              <a:round/>
              <a:headEnd type="none" w="med" len="med"/>
              <a:tailEnd type="none" w="med" len="med"/>
            </a:ln>
          </p:spPr>
        </p:cxnSp>
      </p:grpSp>
      <p:sp>
        <p:nvSpPr>
          <p:cNvPr id="247" name="Google Shape;247;p20"/>
          <p:cNvSpPr txBox="1">
            <a:spLocks noGrp="1"/>
          </p:cNvSpPr>
          <p:nvPr>
            <p:ph type="subTitle" idx="16"/>
          </p:nvPr>
        </p:nvSpPr>
        <p:spPr>
          <a:xfrm>
            <a:off x="227875" y="223475"/>
            <a:ext cx="883200" cy="170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1pPr>
            <a:lvl2pPr lvl="1">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2pPr>
            <a:lvl3pPr lvl="2">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3pPr>
            <a:lvl4pPr lvl="3">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4pPr>
            <a:lvl5pPr lvl="4">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5pPr>
            <a:lvl6pPr lvl="5">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6pPr>
            <a:lvl7pPr lvl="6">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7pPr>
            <a:lvl8pPr lvl="7">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8pPr>
            <a:lvl9pPr lvl="8">
              <a:spcBef>
                <a:spcPts val="0"/>
              </a:spcBef>
              <a:spcAft>
                <a:spcPts val="0"/>
              </a:spcAft>
              <a:buClr>
                <a:schemeClr val="dk2"/>
              </a:buClr>
              <a:buSzPts val="800"/>
              <a:buFont typeface="Space Grotesk"/>
              <a:buNone/>
              <a:defRPr sz="800">
                <a:solidFill>
                  <a:schemeClr val="dk2"/>
                </a:solidFill>
                <a:latin typeface="Space Grotesk"/>
                <a:ea typeface="Space Grotesk"/>
                <a:cs typeface="Space Grotesk"/>
                <a:sym typeface="Space Grotesk"/>
              </a:defRPr>
            </a:lvl9pPr>
          </a:lstStyle>
          <a:p>
            <a:endParaRPr/>
          </a:p>
        </p:txBody>
      </p:sp>
      <p:sp>
        <p:nvSpPr>
          <p:cNvPr id="248" name="Google Shape;248;p20"/>
          <p:cNvSpPr txBox="1">
            <a:spLocks noGrp="1"/>
          </p:cNvSpPr>
          <p:nvPr>
            <p:ph type="sldNum" idx="17"/>
          </p:nvPr>
        </p:nvSpPr>
        <p:spPr>
          <a:xfrm>
            <a:off x="1105700" y="223000"/>
            <a:ext cx="336600" cy="170400"/>
          </a:xfrm>
          <a:prstGeom prst="rect">
            <a:avLst/>
          </a:prstGeom>
          <a:noFill/>
          <a:ln>
            <a:noFill/>
          </a:ln>
        </p:spPr>
        <p:txBody>
          <a:bodyPr spcFirstLastPara="1" wrap="square" lIns="91425" tIns="91425" rIns="91425" bIns="91425" anchor="ctr" anchorCtr="0">
            <a:noAutofit/>
          </a:bodyPr>
          <a:lstStyle>
            <a:lvl1pPr lvl="0" algn="r" rtl="0">
              <a:buNone/>
              <a:defRPr sz="800">
                <a:solidFill>
                  <a:schemeClr val="dk2"/>
                </a:solidFill>
                <a:latin typeface="Space Grotesk"/>
                <a:ea typeface="Space Grotesk"/>
                <a:cs typeface="Space Grotesk"/>
                <a:sym typeface="Space Grotesk"/>
              </a:defRPr>
            </a:lvl1pPr>
            <a:lvl2pPr lvl="1" algn="r" rtl="0">
              <a:buNone/>
              <a:defRPr sz="800">
                <a:solidFill>
                  <a:schemeClr val="dk2"/>
                </a:solidFill>
                <a:latin typeface="Space Grotesk"/>
                <a:ea typeface="Space Grotesk"/>
                <a:cs typeface="Space Grotesk"/>
                <a:sym typeface="Space Grotesk"/>
              </a:defRPr>
            </a:lvl2pPr>
            <a:lvl3pPr lvl="2" algn="r" rtl="0">
              <a:buNone/>
              <a:defRPr sz="800">
                <a:solidFill>
                  <a:schemeClr val="dk2"/>
                </a:solidFill>
                <a:latin typeface="Space Grotesk"/>
                <a:ea typeface="Space Grotesk"/>
                <a:cs typeface="Space Grotesk"/>
                <a:sym typeface="Space Grotesk"/>
              </a:defRPr>
            </a:lvl3pPr>
            <a:lvl4pPr lvl="3" algn="r" rtl="0">
              <a:buNone/>
              <a:defRPr sz="800">
                <a:solidFill>
                  <a:schemeClr val="dk2"/>
                </a:solidFill>
                <a:latin typeface="Space Grotesk"/>
                <a:ea typeface="Space Grotesk"/>
                <a:cs typeface="Space Grotesk"/>
                <a:sym typeface="Space Grotesk"/>
              </a:defRPr>
            </a:lvl4pPr>
            <a:lvl5pPr lvl="4" algn="r" rtl="0">
              <a:buNone/>
              <a:defRPr sz="800">
                <a:solidFill>
                  <a:schemeClr val="dk2"/>
                </a:solidFill>
                <a:latin typeface="Space Grotesk"/>
                <a:ea typeface="Space Grotesk"/>
                <a:cs typeface="Space Grotesk"/>
                <a:sym typeface="Space Grotesk"/>
              </a:defRPr>
            </a:lvl5pPr>
            <a:lvl6pPr lvl="5" algn="r" rtl="0">
              <a:buNone/>
              <a:defRPr sz="800">
                <a:solidFill>
                  <a:schemeClr val="dk2"/>
                </a:solidFill>
                <a:latin typeface="Space Grotesk"/>
                <a:ea typeface="Space Grotesk"/>
                <a:cs typeface="Space Grotesk"/>
                <a:sym typeface="Space Grotesk"/>
              </a:defRPr>
            </a:lvl6pPr>
            <a:lvl7pPr lvl="6" algn="r" rtl="0">
              <a:buNone/>
              <a:defRPr sz="800">
                <a:solidFill>
                  <a:schemeClr val="dk2"/>
                </a:solidFill>
                <a:latin typeface="Space Grotesk"/>
                <a:ea typeface="Space Grotesk"/>
                <a:cs typeface="Space Grotesk"/>
                <a:sym typeface="Space Grotesk"/>
              </a:defRPr>
            </a:lvl7pPr>
            <a:lvl8pPr lvl="7" algn="r" rtl="0">
              <a:buNone/>
              <a:defRPr sz="800">
                <a:solidFill>
                  <a:schemeClr val="dk2"/>
                </a:solidFill>
                <a:latin typeface="Space Grotesk"/>
                <a:ea typeface="Space Grotesk"/>
                <a:cs typeface="Space Grotesk"/>
                <a:sym typeface="Space Grotesk"/>
              </a:defRPr>
            </a:lvl8pPr>
            <a:lvl9pPr lvl="8" algn="r" rtl="0">
              <a:buNone/>
              <a:defRPr sz="800">
                <a:solidFill>
                  <a:schemeClr val="dk2"/>
                </a:solidFill>
                <a:latin typeface="Space Grotesk"/>
                <a:ea typeface="Space Grotesk"/>
                <a:cs typeface="Space Grotesk"/>
                <a:sym typeface="Space Grotesk"/>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lide Divider" type="secHead">
  <p:cSld name="SECTION_HEADER">
    <p:spTree>
      <p:nvGrpSpPr>
        <p:cNvPr id="1" name="Shape 13"/>
        <p:cNvGrpSpPr/>
        <p:nvPr/>
      </p:nvGrpSpPr>
      <p:grpSpPr>
        <a:xfrm>
          <a:off x="0" y="0"/>
          <a:ext cx="0" cy="0"/>
          <a:chOff x="0" y="0"/>
          <a:chExt cx="0" cy="0"/>
        </a:xfrm>
      </p:grpSpPr>
      <p:sp>
        <p:nvSpPr>
          <p:cNvPr id="14" name="Google Shape;14;p3"/>
          <p:cNvSpPr>
            <a:spLocks noGrp="1"/>
          </p:cNvSpPr>
          <p:nvPr>
            <p:ph type="pic" idx="2"/>
          </p:nvPr>
        </p:nvSpPr>
        <p:spPr>
          <a:xfrm>
            <a:off x="0" y="0"/>
            <a:ext cx="9144000" cy="5143500"/>
          </a:xfrm>
          <a:prstGeom prst="rect">
            <a:avLst/>
          </a:prstGeom>
          <a:noFill/>
          <a:ln>
            <a:noFill/>
          </a:ln>
        </p:spPr>
      </p:sp>
      <p:sp>
        <p:nvSpPr>
          <p:cNvPr id="15" name="Google Shape;15;p3"/>
          <p:cNvSpPr txBox="1">
            <a:spLocks noGrp="1"/>
          </p:cNvSpPr>
          <p:nvPr>
            <p:ph type="title"/>
          </p:nvPr>
        </p:nvSpPr>
        <p:spPr>
          <a:xfrm>
            <a:off x="4634650" y="223475"/>
            <a:ext cx="4280700" cy="1731300"/>
          </a:xfrm>
          <a:prstGeom prst="rect">
            <a:avLst/>
          </a:prstGeom>
        </p:spPr>
        <p:txBody>
          <a:bodyPr spcFirstLastPara="1" wrap="square" lIns="91425" tIns="91425" rIns="91425" bIns="91425" anchor="t" anchorCtr="0">
            <a:normAutofit/>
          </a:bodyPr>
          <a:lstStyle>
            <a:lvl1pPr lvl="0">
              <a:spcBef>
                <a:spcPts val="0"/>
              </a:spcBef>
              <a:spcAft>
                <a:spcPts val="0"/>
              </a:spcAft>
              <a:buClr>
                <a:schemeClr val="dk1"/>
              </a:buClr>
              <a:buSzPts val="7200"/>
              <a:buNone/>
              <a:defRPr sz="7200"/>
            </a:lvl1pPr>
            <a:lvl2pPr lvl="1">
              <a:spcBef>
                <a:spcPts val="0"/>
              </a:spcBef>
              <a:spcAft>
                <a:spcPts val="0"/>
              </a:spcAft>
              <a:buClr>
                <a:schemeClr val="dk1"/>
              </a:buClr>
              <a:buSzPts val="7200"/>
              <a:buNone/>
              <a:defRPr sz="7200"/>
            </a:lvl2pPr>
            <a:lvl3pPr lvl="2">
              <a:spcBef>
                <a:spcPts val="0"/>
              </a:spcBef>
              <a:spcAft>
                <a:spcPts val="0"/>
              </a:spcAft>
              <a:buClr>
                <a:schemeClr val="dk1"/>
              </a:buClr>
              <a:buSzPts val="7200"/>
              <a:buNone/>
              <a:defRPr sz="7200"/>
            </a:lvl3pPr>
            <a:lvl4pPr lvl="3">
              <a:spcBef>
                <a:spcPts val="0"/>
              </a:spcBef>
              <a:spcAft>
                <a:spcPts val="0"/>
              </a:spcAft>
              <a:buClr>
                <a:schemeClr val="dk1"/>
              </a:buClr>
              <a:buSzPts val="7200"/>
              <a:buNone/>
              <a:defRPr sz="7200"/>
            </a:lvl4pPr>
            <a:lvl5pPr lvl="4">
              <a:spcBef>
                <a:spcPts val="0"/>
              </a:spcBef>
              <a:spcAft>
                <a:spcPts val="0"/>
              </a:spcAft>
              <a:buClr>
                <a:schemeClr val="dk1"/>
              </a:buClr>
              <a:buSzPts val="7200"/>
              <a:buNone/>
              <a:defRPr sz="7200"/>
            </a:lvl5pPr>
            <a:lvl6pPr lvl="5">
              <a:spcBef>
                <a:spcPts val="0"/>
              </a:spcBef>
              <a:spcAft>
                <a:spcPts val="0"/>
              </a:spcAft>
              <a:buClr>
                <a:schemeClr val="dk1"/>
              </a:buClr>
              <a:buSzPts val="7200"/>
              <a:buNone/>
              <a:defRPr sz="7200"/>
            </a:lvl6pPr>
            <a:lvl7pPr lvl="6">
              <a:spcBef>
                <a:spcPts val="0"/>
              </a:spcBef>
              <a:spcAft>
                <a:spcPts val="0"/>
              </a:spcAft>
              <a:buClr>
                <a:schemeClr val="dk1"/>
              </a:buClr>
              <a:buSzPts val="7200"/>
              <a:buNone/>
              <a:defRPr sz="7200"/>
            </a:lvl7pPr>
            <a:lvl8pPr lvl="7">
              <a:spcBef>
                <a:spcPts val="0"/>
              </a:spcBef>
              <a:spcAft>
                <a:spcPts val="0"/>
              </a:spcAft>
              <a:buClr>
                <a:schemeClr val="dk1"/>
              </a:buClr>
              <a:buSzPts val="7200"/>
              <a:buNone/>
              <a:defRPr sz="7200"/>
            </a:lvl8pPr>
            <a:lvl9pPr lvl="8">
              <a:spcBef>
                <a:spcPts val="0"/>
              </a:spcBef>
              <a:spcAft>
                <a:spcPts val="0"/>
              </a:spcAft>
              <a:buClr>
                <a:schemeClr val="dk1"/>
              </a:buClr>
              <a:buSzPts val="7200"/>
              <a:buNone/>
              <a:defRPr sz="7200"/>
            </a:lvl9pPr>
          </a:lstStyle>
          <a:p>
            <a:endParaRPr/>
          </a:p>
        </p:txBody>
      </p:sp>
      <p:sp>
        <p:nvSpPr>
          <p:cNvPr id="16" name="Google Shape;16;p3"/>
          <p:cNvSpPr txBox="1">
            <a:spLocks noGrp="1"/>
          </p:cNvSpPr>
          <p:nvPr>
            <p:ph type="title" idx="3"/>
          </p:nvPr>
        </p:nvSpPr>
        <p:spPr>
          <a:xfrm>
            <a:off x="0" y="3677475"/>
            <a:ext cx="2491200" cy="12426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6000"/>
              <a:buNone/>
              <a:defRPr sz="6000"/>
            </a:lvl1pPr>
            <a:lvl2pPr lvl="1" algn="ctr">
              <a:spcBef>
                <a:spcPts val="0"/>
              </a:spcBef>
              <a:spcAft>
                <a:spcPts val="0"/>
              </a:spcAft>
              <a:buClr>
                <a:schemeClr val="dk1"/>
              </a:buClr>
              <a:buSzPts val="6000"/>
              <a:buNone/>
              <a:defRPr sz="6000"/>
            </a:lvl2pPr>
            <a:lvl3pPr lvl="2" algn="ctr">
              <a:spcBef>
                <a:spcPts val="0"/>
              </a:spcBef>
              <a:spcAft>
                <a:spcPts val="0"/>
              </a:spcAft>
              <a:buClr>
                <a:schemeClr val="dk1"/>
              </a:buClr>
              <a:buSzPts val="6000"/>
              <a:buNone/>
              <a:defRPr sz="6000"/>
            </a:lvl3pPr>
            <a:lvl4pPr lvl="3" algn="ctr">
              <a:spcBef>
                <a:spcPts val="0"/>
              </a:spcBef>
              <a:spcAft>
                <a:spcPts val="0"/>
              </a:spcAft>
              <a:buClr>
                <a:schemeClr val="dk1"/>
              </a:buClr>
              <a:buSzPts val="6000"/>
              <a:buNone/>
              <a:defRPr sz="6000"/>
            </a:lvl4pPr>
            <a:lvl5pPr lvl="4" algn="ctr">
              <a:spcBef>
                <a:spcPts val="0"/>
              </a:spcBef>
              <a:spcAft>
                <a:spcPts val="0"/>
              </a:spcAft>
              <a:buClr>
                <a:schemeClr val="dk1"/>
              </a:buClr>
              <a:buSzPts val="6000"/>
              <a:buNone/>
              <a:defRPr sz="6000"/>
            </a:lvl5pPr>
            <a:lvl6pPr lvl="5" algn="ctr">
              <a:spcBef>
                <a:spcPts val="0"/>
              </a:spcBef>
              <a:spcAft>
                <a:spcPts val="0"/>
              </a:spcAft>
              <a:buClr>
                <a:schemeClr val="dk1"/>
              </a:buClr>
              <a:buSzPts val="6000"/>
              <a:buNone/>
              <a:defRPr sz="6000"/>
            </a:lvl6pPr>
            <a:lvl7pPr lvl="6" algn="ctr">
              <a:spcBef>
                <a:spcPts val="0"/>
              </a:spcBef>
              <a:spcAft>
                <a:spcPts val="0"/>
              </a:spcAft>
              <a:buClr>
                <a:schemeClr val="dk1"/>
              </a:buClr>
              <a:buSzPts val="6000"/>
              <a:buNone/>
              <a:defRPr sz="6000"/>
            </a:lvl7pPr>
            <a:lvl8pPr lvl="7" algn="ctr">
              <a:spcBef>
                <a:spcPts val="0"/>
              </a:spcBef>
              <a:spcAft>
                <a:spcPts val="0"/>
              </a:spcAft>
              <a:buClr>
                <a:schemeClr val="dk1"/>
              </a:buClr>
              <a:buSzPts val="6000"/>
              <a:buNone/>
              <a:defRPr sz="6000"/>
            </a:lvl8pPr>
            <a:lvl9pPr lvl="8" algn="ctr">
              <a:spcBef>
                <a:spcPts val="0"/>
              </a:spcBef>
              <a:spcAft>
                <a:spcPts val="0"/>
              </a:spcAft>
              <a:buClr>
                <a:schemeClr val="dk1"/>
              </a:buClr>
              <a:buSzPts val="6000"/>
              <a:buNone/>
              <a:defRPr sz="6000"/>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Questions &amp; Answers">
  <p:cSld name="CUSTOM_18">
    <p:bg>
      <p:bgPr>
        <a:solidFill>
          <a:schemeClr val="lt1"/>
        </a:solidFill>
        <a:effectLst/>
      </p:bgPr>
    </p:bg>
    <p:spTree>
      <p:nvGrpSpPr>
        <p:cNvPr id="1" name="Shape 249"/>
        <p:cNvGrpSpPr/>
        <p:nvPr/>
      </p:nvGrpSpPr>
      <p:grpSpPr>
        <a:xfrm>
          <a:off x="0" y="0"/>
          <a:ext cx="0" cy="0"/>
          <a:chOff x="0" y="0"/>
          <a:chExt cx="0" cy="0"/>
        </a:xfrm>
      </p:grpSpPr>
      <p:cxnSp>
        <p:nvCxnSpPr>
          <p:cNvPr id="250" name="Google Shape;250;p21"/>
          <p:cNvCxnSpPr/>
          <p:nvPr/>
        </p:nvCxnSpPr>
        <p:spPr>
          <a:xfrm>
            <a:off x="230900" y="3460000"/>
            <a:ext cx="8690400" cy="0"/>
          </a:xfrm>
          <a:prstGeom prst="straightConnector1">
            <a:avLst/>
          </a:prstGeom>
          <a:noFill/>
          <a:ln w="28575" cap="flat" cmpd="sng">
            <a:solidFill>
              <a:schemeClr val="dk1"/>
            </a:solidFill>
            <a:prstDash val="solid"/>
            <a:round/>
            <a:headEnd type="none" w="med" len="med"/>
            <a:tailEnd type="none" w="med" len="med"/>
          </a:ln>
        </p:spPr>
      </p:cxnSp>
      <p:cxnSp>
        <p:nvCxnSpPr>
          <p:cNvPr id="251" name="Google Shape;251;p21"/>
          <p:cNvCxnSpPr/>
          <p:nvPr/>
        </p:nvCxnSpPr>
        <p:spPr>
          <a:xfrm>
            <a:off x="230900" y="4920000"/>
            <a:ext cx="8684400" cy="0"/>
          </a:xfrm>
          <a:prstGeom prst="straightConnector1">
            <a:avLst/>
          </a:prstGeom>
          <a:noFill/>
          <a:ln w="76200" cap="flat" cmpd="sng">
            <a:solidFill>
              <a:schemeClr val="dk1"/>
            </a:solidFill>
            <a:prstDash val="solid"/>
            <a:round/>
            <a:headEnd type="none" w="med" len="med"/>
            <a:tailEnd type="none" w="med" len="med"/>
          </a:ln>
        </p:spPr>
      </p:cxnSp>
      <p:sp>
        <p:nvSpPr>
          <p:cNvPr id="252" name="Google Shape;252;p21"/>
          <p:cNvSpPr txBox="1">
            <a:spLocks noGrp="1"/>
          </p:cNvSpPr>
          <p:nvPr>
            <p:ph type="title"/>
          </p:nvPr>
        </p:nvSpPr>
        <p:spPr>
          <a:xfrm>
            <a:off x="230900" y="457200"/>
            <a:ext cx="4280700" cy="16773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sz="3600"/>
            </a:lvl2pPr>
            <a:lvl3pPr lvl="2">
              <a:lnSpc>
                <a:spcPct val="80000"/>
              </a:lnSpc>
              <a:spcBef>
                <a:spcPts val="0"/>
              </a:spcBef>
              <a:spcAft>
                <a:spcPts val="0"/>
              </a:spcAft>
              <a:buClr>
                <a:schemeClr val="dk1"/>
              </a:buClr>
              <a:buSzPts val="3600"/>
              <a:buNone/>
              <a:defRPr sz="3600"/>
            </a:lvl3pPr>
            <a:lvl4pPr lvl="3">
              <a:lnSpc>
                <a:spcPct val="80000"/>
              </a:lnSpc>
              <a:spcBef>
                <a:spcPts val="0"/>
              </a:spcBef>
              <a:spcAft>
                <a:spcPts val="0"/>
              </a:spcAft>
              <a:buClr>
                <a:schemeClr val="dk1"/>
              </a:buClr>
              <a:buSzPts val="3600"/>
              <a:buNone/>
              <a:defRPr sz="3600"/>
            </a:lvl4pPr>
            <a:lvl5pPr lvl="4">
              <a:lnSpc>
                <a:spcPct val="80000"/>
              </a:lnSpc>
              <a:spcBef>
                <a:spcPts val="0"/>
              </a:spcBef>
              <a:spcAft>
                <a:spcPts val="0"/>
              </a:spcAft>
              <a:buClr>
                <a:schemeClr val="dk1"/>
              </a:buClr>
              <a:buSzPts val="3600"/>
              <a:buNone/>
              <a:defRPr sz="3600"/>
            </a:lvl5pPr>
            <a:lvl6pPr lvl="5">
              <a:lnSpc>
                <a:spcPct val="80000"/>
              </a:lnSpc>
              <a:spcBef>
                <a:spcPts val="0"/>
              </a:spcBef>
              <a:spcAft>
                <a:spcPts val="0"/>
              </a:spcAft>
              <a:buClr>
                <a:schemeClr val="dk1"/>
              </a:buClr>
              <a:buSzPts val="3600"/>
              <a:buNone/>
              <a:defRPr sz="3600"/>
            </a:lvl6pPr>
            <a:lvl7pPr lvl="6">
              <a:lnSpc>
                <a:spcPct val="80000"/>
              </a:lnSpc>
              <a:spcBef>
                <a:spcPts val="0"/>
              </a:spcBef>
              <a:spcAft>
                <a:spcPts val="0"/>
              </a:spcAft>
              <a:buClr>
                <a:schemeClr val="dk1"/>
              </a:buClr>
              <a:buSzPts val="3600"/>
              <a:buNone/>
              <a:defRPr sz="3600"/>
            </a:lvl7pPr>
            <a:lvl8pPr lvl="7">
              <a:lnSpc>
                <a:spcPct val="80000"/>
              </a:lnSpc>
              <a:spcBef>
                <a:spcPts val="0"/>
              </a:spcBef>
              <a:spcAft>
                <a:spcPts val="0"/>
              </a:spcAft>
              <a:buClr>
                <a:schemeClr val="dk1"/>
              </a:buClr>
              <a:buSzPts val="3600"/>
              <a:buNone/>
              <a:defRPr sz="3600"/>
            </a:lvl8pPr>
            <a:lvl9pPr lvl="8">
              <a:lnSpc>
                <a:spcPct val="80000"/>
              </a:lnSpc>
              <a:spcBef>
                <a:spcPts val="0"/>
              </a:spcBef>
              <a:spcAft>
                <a:spcPts val="0"/>
              </a:spcAft>
              <a:buClr>
                <a:schemeClr val="dk1"/>
              </a:buClr>
              <a:buSzPts val="3600"/>
              <a:buNone/>
              <a:defRPr sz="3600"/>
            </a:lvl9pPr>
          </a:lstStyle>
          <a:p>
            <a:endParaRPr/>
          </a:p>
        </p:txBody>
      </p:sp>
      <p:sp>
        <p:nvSpPr>
          <p:cNvPr id="253" name="Google Shape;253;p21"/>
          <p:cNvSpPr txBox="1">
            <a:spLocks noGrp="1"/>
          </p:cNvSpPr>
          <p:nvPr>
            <p:ph type="subTitle" idx="1"/>
          </p:nvPr>
        </p:nvSpPr>
        <p:spPr>
          <a:xfrm>
            <a:off x="1062075" y="2551350"/>
            <a:ext cx="7853100" cy="748200"/>
          </a:xfrm>
          <a:prstGeom prst="rect">
            <a:avLst/>
          </a:prstGeom>
        </p:spPr>
        <p:txBody>
          <a:bodyPr spcFirstLastPara="1" wrap="square" lIns="91425" tIns="91425" rIns="91425" bIns="91425" anchor="ctr" anchorCtr="0">
            <a:noAutofit/>
          </a:bodyPr>
          <a:lstStyle>
            <a:lvl1pPr lvl="0">
              <a:spcBef>
                <a:spcPts val="0"/>
              </a:spcBef>
              <a:spcAft>
                <a:spcPts val="0"/>
              </a:spcAft>
              <a:buSzPts val="3200"/>
              <a:buNone/>
              <a:defRPr sz="32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254" name="Google Shape;254;p21"/>
          <p:cNvSpPr txBox="1">
            <a:spLocks noGrp="1"/>
          </p:cNvSpPr>
          <p:nvPr>
            <p:ph type="subTitle" idx="2"/>
          </p:nvPr>
        </p:nvSpPr>
        <p:spPr>
          <a:xfrm>
            <a:off x="1062075" y="3891925"/>
            <a:ext cx="7853100" cy="831600"/>
          </a:xfrm>
          <a:prstGeom prst="rect">
            <a:avLst/>
          </a:prstGeom>
        </p:spPr>
        <p:txBody>
          <a:bodyPr spcFirstLastPara="1" wrap="square" lIns="91425" tIns="91425" rIns="91425" bIns="91425" anchor="ctr" anchorCtr="0">
            <a:noAutofit/>
          </a:bodyPr>
          <a:lstStyle>
            <a:lvl1pPr lvl="0">
              <a:spcBef>
                <a:spcPts val="0"/>
              </a:spcBef>
              <a:spcAft>
                <a:spcPts val="0"/>
              </a:spcAft>
              <a:buSzPts val="2400"/>
              <a:buFont typeface="Space Grotesk"/>
              <a:buNone/>
              <a:defRPr b="1">
                <a:latin typeface="Space Grotesk"/>
                <a:ea typeface="Space Grotesk"/>
                <a:cs typeface="Space Grotesk"/>
                <a:sym typeface="Space Grotesk"/>
              </a:defRPr>
            </a:lvl1pPr>
            <a:lvl2pPr lvl="1">
              <a:spcBef>
                <a:spcPts val="0"/>
              </a:spcBef>
              <a:spcAft>
                <a:spcPts val="0"/>
              </a:spcAft>
              <a:buSzPts val="2400"/>
              <a:buFont typeface="Space Grotesk"/>
              <a:buNone/>
              <a:defRPr b="1">
                <a:latin typeface="Space Grotesk"/>
                <a:ea typeface="Space Grotesk"/>
                <a:cs typeface="Space Grotesk"/>
                <a:sym typeface="Space Grotesk"/>
              </a:defRPr>
            </a:lvl2pPr>
            <a:lvl3pPr lvl="2">
              <a:spcBef>
                <a:spcPts val="0"/>
              </a:spcBef>
              <a:spcAft>
                <a:spcPts val="0"/>
              </a:spcAft>
              <a:buSzPts val="2400"/>
              <a:buFont typeface="Space Grotesk"/>
              <a:buNone/>
              <a:defRPr b="1">
                <a:latin typeface="Space Grotesk"/>
                <a:ea typeface="Space Grotesk"/>
                <a:cs typeface="Space Grotesk"/>
                <a:sym typeface="Space Grotesk"/>
              </a:defRPr>
            </a:lvl3pPr>
            <a:lvl4pPr lvl="3">
              <a:spcBef>
                <a:spcPts val="0"/>
              </a:spcBef>
              <a:spcAft>
                <a:spcPts val="0"/>
              </a:spcAft>
              <a:buSzPts val="2400"/>
              <a:buFont typeface="Space Grotesk"/>
              <a:buNone/>
              <a:defRPr b="1">
                <a:latin typeface="Space Grotesk"/>
                <a:ea typeface="Space Grotesk"/>
                <a:cs typeface="Space Grotesk"/>
                <a:sym typeface="Space Grotesk"/>
              </a:defRPr>
            </a:lvl4pPr>
            <a:lvl5pPr lvl="4">
              <a:spcBef>
                <a:spcPts val="0"/>
              </a:spcBef>
              <a:spcAft>
                <a:spcPts val="0"/>
              </a:spcAft>
              <a:buSzPts val="2400"/>
              <a:buFont typeface="Space Grotesk"/>
              <a:buNone/>
              <a:defRPr b="1">
                <a:latin typeface="Space Grotesk"/>
                <a:ea typeface="Space Grotesk"/>
                <a:cs typeface="Space Grotesk"/>
                <a:sym typeface="Space Grotesk"/>
              </a:defRPr>
            </a:lvl5pPr>
            <a:lvl6pPr lvl="5">
              <a:spcBef>
                <a:spcPts val="0"/>
              </a:spcBef>
              <a:spcAft>
                <a:spcPts val="0"/>
              </a:spcAft>
              <a:buSzPts val="2400"/>
              <a:buFont typeface="Space Grotesk"/>
              <a:buNone/>
              <a:defRPr b="1">
                <a:latin typeface="Space Grotesk"/>
                <a:ea typeface="Space Grotesk"/>
                <a:cs typeface="Space Grotesk"/>
                <a:sym typeface="Space Grotesk"/>
              </a:defRPr>
            </a:lvl6pPr>
            <a:lvl7pPr lvl="6">
              <a:spcBef>
                <a:spcPts val="0"/>
              </a:spcBef>
              <a:spcAft>
                <a:spcPts val="0"/>
              </a:spcAft>
              <a:buSzPts val="2400"/>
              <a:buFont typeface="Space Grotesk"/>
              <a:buNone/>
              <a:defRPr b="1">
                <a:latin typeface="Space Grotesk"/>
                <a:ea typeface="Space Grotesk"/>
                <a:cs typeface="Space Grotesk"/>
                <a:sym typeface="Space Grotesk"/>
              </a:defRPr>
            </a:lvl7pPr>
            <a:lvl8pPr lvl="7">
              <a:spcBef>
                <a:spcPts val="0"/>
              </a:spcBef>
              <a:spcAft>
                <a:spcPts val="0"/>
              </a:spcAft>
              <a:buSzPts val="2400"/>
              <a:buFont typeface="Space Grotesk"/>
              <a:buNone/>
              <a:defRPr b="1">
                <a:latin typeface="Space Grotesk"/>
                <a:ea typeface="Space Grotesk"/>
                <a:cs typeface="Space Grotesk"/>
                <a:sym typeface="Space Grotesk"/>
              </a:defRPr>
            </a:lvl8pPr>
            <a:lvl9pPr lvl="8">
              <a:spcBef>
                <a:spcPts val="0"/>
              </a:spcBef>
              <a:spcAft>
                <a:spcPts val="0"/>
              </a:spcAft>
              <a:buSzPts val="2400"/>
              <a:buFont typeface="Space Grotesk"/>
              <a:buNone/>
              <a:defRPr b="1">
                <a:latin typeface="Space Grotesk"/>
                <a:ea typeface="Space Grotesk"/>
                <a:cs typeface="Space Grotesk"/>
                <a:sym typeface="Space Grotesk"/>
              </a:defRPr>
            </a:lvl9pPr>
          </a:lstStyle>
          <a:p>
            <a:endParaRPr/>
          </a:p>
        </p:txBody>
      </p:sp>
      <p:sp>
        <p:nvSpPr>
          <p:cNvPr id="255" name="Google Shape;255;p2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roject Summaries">
  <p:cSld name="CUSTOM">
    <p:bg>
      <p:bgPr>
        <a:solidFill>
          <a:schemeClr val="lt1"/>
        </a:solidFill>
        <a:effectLst/>
      </p:bgPr>
    </p:bg>
    <p:spTree>
      <p:nvGrpSpPr>
        <p:cNvPr id="1" name="Shape 256"/>
        <p:cNvGrpSpPr/>
        <p:nvPr/>
      </p:nvGrpSpPr>
      <p:grpSpPr>
        <a:xfrm>
          <a:off x="0" y="0"/>
          <a:ext cx="0" cy="0"/>
          <a:chOff x="0" y="0"/>
          <a:chExt cx="0" cy="0"/>
        </a:xfrm>
      </p:grpSpPr>
      <p:graphicFrame>
        <p:nvGraphicFramePr>
          <p:cNvPr id="257" name="Google Shape;257;p22"/>
          <p:cNvGraphicFramePr/>
          <p:nvPr/>
        </p:nvGraphicFramePr>
        <p:xfrm>
          <a:off x="226300" y="3067900"/>
          <a:ext cx="3000000" cy="3000000"/>
        </p:xfrm>
        <a:graphic>
          <a:graphicData uri="http://schemas.openxmlformats.org/drawingml/2006/table">
            <a:tbl>
              <a:tblPr>
                <a:noFill/>
                <a:tableStyleId>{64706792-8E28-444F-9B10-9048ACA22DF8}</a:tableStyleId>
              </a:tblPr>
              <a:tblGrid>
                <a:gridCol w="8691375">
                  <a:extLst>
                    <a:ext uri="{9D8B030D-6E8A-4147-A177-3AD203B41FA5}">
                      <a16:colId xmlns:a16="http://schemas.microsoft.com/office/drawing/2014/main" val="20000"/>
                    </a:ext>
                  </a:extLst>
                </a:gridCol>
              </a:tblGrid>
              <a:tr h="499300">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58" name="Google Shape;258;p22"/>
          <p:cNvGraphicFramePr/>
          <p:nvPr/>
        </p:nvGraphicFramePr>
        <p:xfrm>
          <a:off x="226300" y="3744175"/>
          <a:ext cx="3000000" cy="3000000"/>
        </p:xfrm>
        <a:graphic>
          <a:graphicData uri="http://schemas.openxmlformats.org/drawingml/2006/table">
            <a:tbl>
              <a:tblPr>
                <a:noFill/>
                <a:tableStyleId>{64706792-8E28-444F-9B10-9048ACA22DF8}</a:tableStyleId>
              </a:tblPr>
              <a:tblGrid>
                <a:gridCol w="8691375">
                  <a:extLst>
                    <a:ext uri="{9D8B030D-6E8A-4147-A177-3AD203B41FA5}">
                      <a16:colId xmlns:a16="http://schemas.microsoft.com/office/drawing/2014/main" val="20000"/>
                    </a:ext>
                  </a:extLst>
                </a:gridCol>
              </a:tblGrid>
              <a:tr h="499300">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59" name="Google Shape;259;p22"/>
          <p:cNvGraphicFramePr/>
          <p:nvPr/>
        </p:nvGraphicFramePr>
        <p:xfrm>
          <a:off x="226300" y="4420450"/>
          <a:ext cx="3000000" cy="3000000"/>
        </p:xfrm>
        <a:graphic>
          <a:graphicData uri="http://schemas.openxmlformats.org/drawingml/2006/table">
            <a:tbl>
              <a:tblPr>
                <a:noFill/>
                <a:tableStyleId>{64706792-8E28-444F-9B10-9048ACA22DF8}</a:tableStyleId>
              </a:tblPr>
              <a:tblGrid>
                <a:gridCol w="8691375">
                  <a:extLst>
                    <a:ext uri="{9D8B030D-6E8A-4147-A177-3AD203B41FA5}">
                      <a16:colId xmlns:a16="http://schemas.microsoft.com/office/drawing/2014/main" val="20000"/>
                    </a:ext>
                  </a:extLst>
                </a:gridCol>
              </a:tblGrid>
              <a:tr h="499300">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60" name="Google Shape;260;p22"/>
          <p:cNvGraphicFramePr/>
          <p:nvPr/>
        </p:nvGraphicFramePr>
        <p:xfrm>
          <a:off x="226313" y="2391625"/>
          <a:ext cx="3000000" cy="3000000"/>
        </p:xfrm>
        <a:graphic>
          <a:graphicData uri="http://schemas.openxmlformats.org/drawingml/2006/table">
            <a:tbl>
              <a:tblPr>
                <a:noFill/>
                <a:tableStyleId>{64706792-8E28-444F-9B10-9048ACA22DF8}</a:tableStyleId>
              </a:tblPr>
              <a:tblGrid>
                <a:gridCol w="8691375">
                  <a:extLst>
                    <a:ext uri="{9D8B030D-6E8A-4147-A177-3AD203B41FA5}">
                      <a16:colId xmlns:a16="http://schemas.microsoft.com/office/drawing/2014/main" val="20000"/>
                    </a:ext>
                  </a:extLst>
                </a:gridCol>
              </a:tblGrid>
              <a:tr h="499300">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261" name="Google Shape;261;p22"/>
          <p:cNvGraphicFramePr/>
          <p:nvPr/>
        </p:nvGraphicFramePr>
        <p:xfrm>
          <a:off x="226288" y="1715350"/>
          <a:ext cx="3000000" cy="3000000"/>
        </p:xfrm>
        <a:graphic>
          <a:graphicData uri="http://schemas.openxmlformats.org/drawingml/2006/table">
            <a:tbl>
              <a:tblPr>
                <a:noFill/>
                <a:tableStyleId>{64706792-8E28-444F-9B10-9048ACA22DF8}</a:tableStyleId>
              </a:tblPr>
              <a:tblGrid>
                <a:gridCol w="8691375">
                  <a:extLst>
                    <a:ext uri="{9D8B030D-6E8A-4147-A177-3AD203B41FA5}">
                      <a16:colId xmlns:a16="http://schemas.microsoft.com/office/drawing/2014/main" val="20000"/>
                    </a:ext>
                  </a:extLst>
                </a:gridCol>
              </a:tblGrid>
              <a:tr h="499300">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alpha val="0"/>
                        </a:schemeClr>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262" name="Google Shape;262;p22"/>
          <p:cNvSpPr txBox="1">
            <a:spLocks noGrp="1"/>
          </p:cNvSpPr>
          <p:nvPr>
            <p:ph type="subTitle" idx="1"/>
          </p:nvPr>
        </p:nvSpPr>
        <p:spPr>
          <a:xfrm>
            <a:off x="228600" y="1715350"/>
            <a:ext cx="1782300" cy="499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9pPr>
          </a:lstStyle>
          <a:p>
            <a:endParaRPr/>
          </a:p>
        </p:txBody>
      </p:sp>
      <p:sp>
        <p:nvSpPr>
          <p:cNvPr id="263" name="Google Shape;263;p22"/>
          <p:cNvSpPr txBox="1">
            <a:spLocks noGrp="1"/>
          </p:cNvSpPr>
          <p:nvPr>
            <p:ph type="title"/>
          </p:nvPr>
        </p:nvSpPr>
        <p:spPr>
          <a:xfrm>
            <a:off x="3921508" y="1715350"/>
            <a:ext cx="4996200" cy="4992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1"/>
              </a:buClr>
              <a:buSzPts val="2400"/>
              <a:buNone/>
              <a:defRPr sz="2400"/>
            </a:lvl1pPr>
            <a:lvl2pPr lvl="1" algn="r">
              <a:spcBef>
                <a:spcPts val="0"/>
              </a:spcBef>
              <a:spcAft>
                <a:spcPts val="0"/>
              </a:spcAft>
              <a:buClr>
                <a:schemeClr val="dk1"/>
              </a:buClr>
              <a:buSzPts val="2400"/>
              <a:buNone/>
              <a:defRPr sz="2400"/>
            </a:lvl2pPr>
            <a:lvl3pPr lvl="2" algn="r">
              <a:spcBef>
                <a:spcPts val="0"/>
              </a:spcBef>
              <a:spcAft>
                <a:spcPts val="0"/>
              </a:spcAft>
              <a:buClr>
                <a:schemeClr val="dk1"/>
              </a:buClr>
              <a:buSzPts val="2400"/>
              <a:buNone/>
              <a:defRPr sz="2400"/>
            </a:lvl3pPr>
            <a:lvl4pPr lvl="3" algn="r">
              <a:spcBef>
                <a:spcPts val="0"/>
              </a:spcBef>
              <a:spcAft>
                <a:spcPts val="0"/>
              </a:spcAft>
              <a:buClr>
                <a:schemeClr val="dk1"/>
              </a:buClr>
              <a:buSzPts val="2400"/>
              <a:buNone/>
              <a:defRPr sz="2400"/>
            </a:lvl4pPr>
            <a:lvl5pPr lvl="4" algn="r">
              <a:spcBef>
                <a:spcPts val="0"/>
              </a:spcBef>
              <a:spcAft>
                <a:spcPts val="0"/>
              </a:spcAft>
              <a:buClr>
                <a:schemeClr val="dk1"/>
              </a:buClr>
              <a:buSzPts val="2400"/>
              <a:buNone/>
              <a:defRPr sz="2400"/>
            </a:lvl5pPr>
            <a:lvl6pPr lvl="5" algn="r">
              <a:spcBef>
                <a:spcPts val="0"/>
              </a:spcBef>
              <a:spcAft>
                <a:spcPts val="0"/>
              </a:spcAft>
              <a:buClr>
                <a:schemeClr val="dk1"/>
              </a:buClr>
              <a:buSzPts val="2400"/>
              <a:buNone/>
              <a:defRPr sz="2400"/>
            </a:lvl6pPr>
            <a:lvl7pPr lvl="6" algn="r">
              <a:spcBef>
                <a:spcPts val="0"/>
              </a:spcBef>
              <a:spcAft>
                <a:spcPts val="0"/>
              </a:spcAft>
              <a:buClr>
                <a:schemeClr val="dk1"/>
              </a:buClr>
              <a:buSzPts val="2400"/>
              <a:buNone/>
              <a:defRPr sz="2400"/>
            </a:lvl7pPr>
            <a:lvl8pPr lvl="7" algn="r">
              <a:spcBef>
                <a:spcPts val="0"/>
              </a:spcBef>
              <a:spcAft>
                <a:spcPts val="0"/>
              </a:spcAft>
              <a:buClr>
                <a:schemeClr val="dk1"/>
              </a:buClr>
              <a:buSzPts val="2400"/>
              <a:buNone/>
              <a:defRPr sz="2400"/>
            </a:lvl8pPr>
            <a:lvl9pPr lvl="8" algn="r">
              <a:spcBef>
                <a:spcPts val="0"/>
              </a:spcBef>
              <a:spcAft>
                <a:spcPts val="0"/>
              </a:spcAft>
              <a:buClr>
                <a:schemeClr val="dk1"/>
              </a:buClr>
              <a:buSzPts val="2400"/>
              <a:buNone/>
              <a:defRPr sz="2400"/>
            </a:lvl9pPr>
          </a:lstStyle>
          <a:p>
            <a:endParaRPr/>
          </a:p>
        </p:txBody>
      </p:sp>
      <p:sp>
        <p:nvSpPr>
          <p:cNvPr id="264" name="Google Shape;264;p22"/>
          <p:cNvSpPr txBox="1">
            <a:spLocks noGrp="1"/>
          </p:cNvSpPr>
          <p:nvPr>
            <p:ph type="subTitle" idx="2"/>
          </p:nvPr>
        </p:nvSpPr>
        <p:spPr>
          <a:xfrm>
            <a:off x="227388" y="2391625"/>
            <a:ext cx="1782300" cy="499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9pPr>
          </a:lstStyle>
          <a:p>
            <a:endParaRPr/>
          </a:p>
        </p:txBody>
      </p:sp>
      <p:sp>
        <p:nvSpPr>
          <p:cNvPr id="265" name="Google Shape;265;p22"/>
          <p:cNvSpPr txBox="1">
            <a:spLocks noGrp="1"/>
          </p:cNvSpPr>
          <p:nvPr>
            <p:ph type="title" idx="3"/>
          </p:nvPr>
        </p:nvSpPr>
        <p:spPr>
          <a:xfrm>
            <a:off x="3920125" y="2391625"/>
            <a:ext cx="4996200" cy="4992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1"/>
              </a:buClr>
              <a:buSzPts val="2400"/>
              <a:buNone/>
              <a:defRPr sz="2400"/>
            </a:lvl1pPr>
            <a:lvl2pPr lvl="1" algn="r">
              <a:spcBef>
                <a:spcPts val="0"/>
              </a:spcBef>
              <a:spcAft>
                <a:spcPts val="0"/>
              </a:spcAft>
              <a:buClr>
                <a:schemeClr val="dk1"/>
              </a:buClr>
              <a:buSzPts val="2400"/>
              <a:buNone/>
              <a:defRPr sz="2400"/>
            </a:lvl2pPr>
            <a:lvl3pPr lvl="2" algn="r">
              <a:spcBef>
                <a:spcPts val="0"/>
              </a:spcBef>
              <a:spcAft>
                <a:spcPts val="0"/>
              </a:spcAft>
              <a:buClr>
                <a:schemeClr val="dk1"/>
              </a:buClr>
              <a:buSzPts val="2400"/>
              <a:buNone/>
              <a:defRPr sz="2400"/>
            </a:lvl3pPr>
            <a:lvl4pPr lvl="3" algn="r">
              <a:spcBef>
                <a:spcPts val="0"/>
              </a:spcBef>
              <a:spcAft>
                <a:spcPts val="0"/>
              </a:spcAft>
              <a:buClr>
                <a:schemeClr val="dk1"/>
              </a:buClr>
              <a:buSzPts val="2400"/>
              <a:buNone/>
              <a:defRPr sz="2400"/>
            </a:lvl4pPr>
            <a:lvl5pPr lvl="4" algn="r">
              <a:spcBef>
                <a:spcPts val="0"/>
              </a:spcBef>
              <a:spcAft>
                <a:spcPts val="0"/>
              </a:spcAft>
              <a:buClr>
                <a:schemeClr val="dk1"/>
              </a:buClr>
              <a:buSzPts val="2400"/>
              <a:buNone/>
              <a:defRPr sz="2400"/>
            </a:lvl5pPr>
            <a:lvl6pPr lvl="5" algn="r">
              <a:spcBef>
                <a:spcPts val="0"/>
              </a:spcBef>
              <a:spcAft>
                <a:spcPts val="0"/>
              </a:spcAft>
              <a:buClr>
                <a:schemeClr val="dk1"/>
              </a:buClr>
              <a:buSzPts val="2400"/>
              <a:buNone/>
              <a:defRPr sz="2400"/>
            </a:lvl6pPr>
            <a:lvl7pPr lvl="6" algn="r">
              <a:spcBef>
                <a:spcPts val="0"/>
              </a:spcBef>
              <a:spcAft>
                <a:spcPts val="0"/>
              </a:spcAft>
              <a:buClr>
                <a:schemeClr val="dk1"/>
              </a:buClr>
              <a:buSzPts val="2400"/>
              <a:buNone/>
              <a:defRPr sz="2400"/>
            </a:lvl7pPr>
            <a:lvl8pPr lvl="7" algn="r">
              <a:spcBef>
                <a:spcPts val="0"/>
              </a:spcBef>
              <a:spcAft>
                <a:spcPts val="0"/>
              </a:spcAft>
              <a:buClr>
                <a:schemeClr val="dk1"/>
              </a:buClr>
              <a:buSzPts val="2400"/>
              <a:buNone/>
              <a:defRPr sz="2400"/>
            </a:lvl8pPr>
            <a:lvl9pPr lvl="8" algn="r">
              <a:spcBef>
                <a:spcPts val="0"/>
              </a:spcBef>
              <a:spcAft>
                <a:spcPts val="0"/>
              </a:spcAft>
              <a:buClr>
                <a:schemeClr val="dk1"/>
              </a:buClr>
              <a:buSzPts val="2400"/>
              <a:buNone/>
              <a:defRPr sz="2400"/>
            </a:lvl9pPr>
          </a:lstStyle>
          <a:p>
            <a:endParaRPr/>
          </a:p>
        </p:txBody>
      </p:sp>
      <p:sp>
        <p:nvSpPr>
          <p:cNvPr id="266" name="Google Shape;266;p22"/>
          <p:cNvSpPr txBox="1">
            <a:spLocks noGrp="1"/>
          </p:cNvSpPr>
          <p:nvPr>
            <p:ph type="subTitle" idx="4"/>
          </p:nvPr>
        </p:nvSpPr>
        <p:spPr>
          <a:xfrm>
            <a:off x="227388" y="3067900"/>
            <a:ext cx="1782300" cy="499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9pPr>
          </a:lstStyle>
          <a:p>
            <a:endParaRPr/>
          </a:p>
        </p:txBody>
      </p:sp>
      <p:sp>
        <p:nvSpPr>
          <p:cNvPr id="267" name="Google Shape;267;p22"/>
          <p:cNvSpPr txBox="1">
            <a:spLocks noGrp="1"/>
          </p:cNvSpPr>
          <p:nvPr>
            <p:ph type="title" idx="5"/>
          </p:nvPr>
        </p:nvSpPr>
        <p:spPr>
          <a:xfrm>
            <a:off x="3920125" y="3067900"/>
            <a:ext cx="4996200" cy="4992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1"/>
              </a:buClr>
              <a:buSzPts val="2400"/>
              <a:buNone/>
              <a:defRPr sz="2400"/>
            </a:lvl1pPr>
            <a:lvl2pPr lvl="1" algn="r">
              <a:spcBef>
                <a:spcPts val="0"/>
              </a:spcBef>
              <a:spcAft>
                <a:spcPts val="0"/>
              </a:spcAft>
              <a:buClr>
                <a:schemeClr val="dk1"/>
              </a:buClr>
              <a:buSzPts val="2400"/>
              <a:buNone/>
              <a:defRPr sz="2400"/>
            </a:lvl2pPr>
            <a:lvl3pPr lvl="2" algn="r">
              <a:spcBef>
                <a:spcPts val="0"/>
              </a:spcBef>
              <a:spcAft>
                <a:spcPts val="0"/>
              </a:spcAft>
              <a:buClr>
                <a:schemeClr val="dk1"/>
              </a:buClr>
              <a:buSzPts val="2400"/>
              <a:buNone/>
              <a:defRPr sz="2400"/>
            </a:lvl3pPr>
            <a:lvl4pPr lvl="3" algn="r">
              <a:spcBef>
                <a:spcPts val="0"/>
              </a:spcBef>
              <a:spcAft>
                <a:spcPts val="0"/>
              </a:spcAft>
              <a:buClr>
                <a:schemeClr val="dk1"/>
              </a:buClr>
              <a:buSzPts val="2400"/>
              <a:buNone/>
              <a:defRPr sz="2400"/>
            </a:lvl4pPr>
            <a:lvl5pPr lvl="4" algn="r">
              <a:spcBef>
                <a:spcPts val="0"/>
              </a:spcBef>
              <a:spcAft>
                <a:spcPts val="0"/>
              </a:spcAft>
              <a:buClr>
                <a:schemeClr val="dk1"/>
              </a:buClr>
              <a:buSzPts val="2400"/>
              <a:buNone/>
              <a:defRPr sz="2400"/>
            </a:lvl5pPr>
            <a:lvl6pPr lvl="5" algn="r">
              <a:spcBef>
                <a:spcPts val="0"/>
              </a:spcBef>
              <a:spcAft>
                <a:spcPts val="0"/>
              </a:spcAft>
              <a:buClr>
                <a:schemeClr val="dk1"/>
              </a:buClr>
              <a:buSzPts val="2400"/>
              <a:buNone/>
              <a:defRPr sz="2400"/>
            </a:lvl6pPr>
            <a:lvl7pPr lvl="6" algn="r">
              <a:spcBef>
                <a:spcPts val="0"/>
              </a:spcBef>
              <a:spcAft>
                <a:spcPts val="0"/>
              </a:spcAft>
              <a:buClr>
                <a:schemeClr val="dk1"/>
              </a:buClr>
              <a:buSzPts val="2400"/>
              <a:buNone/>
              <a:defRPr sz="2400"/>
            </a:lvl7pPr>
            <a:lvl8pPr lvl="7" algn="r">
              <a:spcBef>
                <a:spcPts val="0"/>
              </a:spcBef>
              <a:spcAft>
                <a:spcPts val="0"/>
              </a:spcAft>
              <a:buClr>
                <a:schemeClr val="dk1"/>
              </a:buClr>
              <a:buSzPts val="2400"/>
              <a:buNone/>
              <a:defRPr sz="2400"/>
            </a:lvl8pPr>
            <a:lvl9pPr lvl="8" algn="r">
              <a:spcBef>
                <a:spcPts val="0"/>
              </a:spcBef>
              <a:spcAft>
                <a:spcPts val="0"/>
              </a:spcAft>
              <a:buClr>
                <a:schemeClr val="dk1"/>
              </a:buClr>
              <a:buSzPts val="2400"/>
              <a:buNone/>
              <a:defRPr sz="2400"/>
            </a:lvl9pPr>
          </a:lstStyle>
          <a:p>
            <a:endParaRPr/>
          </a:p>
        </p:txBody>
      </p:sp>
      <p:sp>
        <p:nvSpPr>
          <p:cNvPr id="268" name="Google Shape;268;p22"/>
          <p:cNvSpPr txBox="1">
            <a:spLocks noGrp="1"/>
          </p:cNvSpPr>
          <p:nvPr>
            <p:ph type="subTitle" idx="6"/>
          </p:nvPr>
        </p:nvSpPr>
        <p:spPr>
          <a:xfrm>
            <a:off x="227388" y="3744225"/>
            <a:ext cx="1782300" cy="499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9pPr>
          </a:lstStyle>
          <a:p>
            <a:endParaRPr/>
          </a:p>
        </p:txBody>
      </p:sp>
      <p:sp>
        <p:nvSpPr>
          <p:cNvPr id="269" name="Google Shape;269;p22"/>
          <p:cNvSpPr txBox="1">
            <a:spLocks noGrp="1"/>
          </p:cNvSpPr>
          <p:nvPr>
            <p:ph type="title" idx="7"/>
          </p:nvPr>
        </p:nvSpPr>
        <p:spPr>
          <a:xfrm>
            <a:off x="3920125" y="3744225"/>
            <a:ext cx="4996200" cy="4992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1"/>
              </a:buClr>
              <a:buSzPts val="2400"/>
              <a:buNone/>
              <a:defRPr sz="2400"/>
            </a:lvl1pPr>
            <a:lvl2pPr lvl="1" algn="r">
              <a:spcBef>
                <a:spcPts val="0"/>
              </a:spcBef>
              <a:spcAft>
                <a:spcPts val="0"/>
              </a:spcAft>
              <a:buClr>
                <a:schemeClr val="dk1"/>
              </a:buClr>
              <a:buSzPts val="2400"/>
              <a:buNone/>
              <a:defRPr sz="2400"/>
            </a:lvl2pPr>
            <a:lvl3pPr lvl="2" algn="r">
              <a:spcBef>
                <a:spcPts val="0"/>
              </a:spcBef>
              <a:spcAft>
                <a:spcPts val="0"/>
              </a:spcAft>
              <a:buClr>
                <a:schemeClr val="dk1"/>
              </a:buClr>
              <a:buSzPts val="2400"/>
              <a:buNone/>
              <a:defRPr sz="2400"/>
            </a:lvl3pPr>
            <a:lvl4pPr lvl="3" algn="r">
              <a:spcBef>
                <a:spcPts val="0"/>
              </a:spcBef>
              <a:spcAft>
                <a:spcPts val="0"/>
              </a:spcAft>
              <a:buClr>
                <a:schemeClr val="dk1"/>
              </a:buClr>
              <a:buSzPts val="2400"/>
              <a:buNone/>
              <a:defRPr sz="2400"/>
            </a:lvl4pPr>
            <a:lvl5pPr lvl="4" algn="r">
              <a:spcBef>
                <a:spcPts val="0"/>
              </a:spcBef>
              <a:spcAft>
                <a:spcPts val="0"/>
              </a:spcAft>
              <a:buClr>
                <a:schemeClr val="dk1"/>
              </a:buClr>
              <a:buSzPts val="2400"/>
              <a:buNone/>
              <a:defRPr sz="2400"/>
            </a:lvl5pPr>
            <a:lvl6pPr lvl="5" algn="r">
              <a:spcBef>
                <a:spcPts val="0"/>
              </a:spcBef>
              <a:spcAft>
                <a:spcPts val="0"/>
              </a:spcAft>
              <a:buClr>
                <a:schemeClr val="dk1"/>
              </a:buClr>
              <a:buSzPts val="2400"/>
              <a:buNone/>
              <a:defRPr sz="2400"/>
            </a:lvl6pPr>
            <a:lvl7pPr lvl="6" algn="r">
              <a:spcBef>
                <a:spcPts val="0"/>
              </a:spcBef>
              <a:spcAft>
                <a:spcPts val="0"/>
              </a:spcAft>
              <a:buClr>
                <a:schemeClr val="dk1"/>
              </a:buClr>
              <a:buSzPts val="2400"/>
              <a:buNone/>
              <a:defRPr sz="2400"/>
            </a:lvl7pPr>
            <a:lvl8pPr lvl="7" algn="r">
              <a:spcBef>
                <a:spcPts val="0"/>
              </a:spcBef>
              <a:spcAft>
                <a:spcPts val="0"/>
              </a:spcAft>
              <a:buClr>
                <a:schemeClr val="dk1"/>
              </a:buClr>
              <a:buSzPts val="2400"/>
              <a:buNone/>
              <a:defRPr sz="2400"/>
            </a:lvl8pPr>
            <a:lvl9pPr lvl="8" algn="r">
              <a:spcBef>
                <a:spcPts val="0"/>
              </a:spcBef>
              <a:spcAft>
                <a:spcPts val="0"/>
              </a:spcAft>
              <a:buClr>
                <a:schemeClr val="dk1"/>
              </a:buClr>
              <a:buSzPts val="2400"/>
              <a:buNone/>
              <a:defRPr sz="2400"/>
            </a:lvl9pPr>
          </a:lstStyle>
          <a:p>
            <a:endParaRPr/>
          </a:p>
        </p:txBody>
      </p:sp>
      <p:sp>
        <p:nvSpPr>
          <p:cNvPr id="270" name="Google Shape;270;p22"/>
          <p:cNvSpPr txBox="1">
            <a:spLocks noGrp="1"/>
          </p:cNvSpPr>
          <p:nvPr>
            <p:ph type="subTitle" idx="8"/>
          </p:nvPr>
        </p:nvSpPr>
        <p:spPr>
          <a:xfrm>
            <a:off x="227413" y="4420450"/>
            <a:ext cx="1782300" cy="4992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Clr>
                <a:schemeClr val="dk1"/>
              </a:buClr>
              <a:buSzPts val="1800"/>
              <a:buFont typeface="Crimson Pro Medium"/>
              <a:buNone/>
              <a:defRPr sz="1800">
                <a:latin typeface="Crimson Pro Medium"/>
                <a:ea typeface="Crimson Pro Medium"/>
                <a:cs typeface="Crimson Pro Medium"/>
                <a:sym typeface="Crimson Pro Medium"/>
              </a:defRPr>
            </a:lvl9pPr>
          </a:lstStyle>
          <a:p>
            <a:endParaRPr/>
          </a:p>
        </p:txBody>
      </p:sp>
      <p:sp>
        <p:nvSpPr>
          <p:cNvPr id="271" name="Google Shape;271;p22"/>
          <p:cNvSpPr txBox="1">
            <a:spLocks noGrp="1"/>
          </p:cNvSpPr>
          <p:nvPr>
            <p:ph type="title" idx="9"/>
          </p:nvPr>
        </p:nvSpPr>
        <p:spPr>
          <a:xfrm>
            <a:off x="3920154" y="4420450"/>
            <a:ext cx="4996200" cy="499200"/>
          </a:xfrm>
          <a:prstGeom prst="rect">
            <a:avLst/>
          </a:prstGeom>
        </p:spPr>
        <p:txBody>
          <a:bodyPr spcFirstLastPara="1" wrap="square" lIns="91425" tIns="91425" rIns="91425" bIns="91425" anchor="ctr" anchorCtr="0">
            <a:noAutofit/>
          </a:bodyPr>
          <a:lstStyle>
            <a:lvl1pPr lvl="0" algn="r">
              <a:spcBef>
                <a:spcPts val="0"/>
              </a:spcBef>
              <a:spcAft>
                <a:spcPts val="0"/>
              </a:spcAft>
              <a:buClr>
                <a:schemeClr val="dk1"/>
              </a:buClr>
              <a:buSzPts val="2400"/>
              <a:buNone/>
              <a:defRPr sz="2400"/>
            </a:lvl1pPr>
            <a:lvl2pPr lvl="1" algn="r">
              <a:spcBef>
                <a:spcPts val="0"/>
              </a:spcBef>
              <a:spcAft>
                <a:spcPts val="0"/>
              </a:spcAft>
              <a:buClr>
                <a:schemeClr val="dk1"/>
              </a:buClr>
              <a:buSzPts val="2400"/>
              <a:buNone/>
              <a:defRPr sz="2400"/>
            </a:lvl2pPr>
            <a:lvl3pPr lvl="2" algn="r">
              <a:spcBef>
                <a:spcPts val="0"/>
              </a:spcBef>
              <a:spcAft>
                <a:spcPts val="0"/>
              </a:spcAft>
              <a:buClr>
                <a:schemeClr val="dk1"/>
              </a:buClr>
              <a:buSzPts val="2400"/>
              <a:buNone/>
              <a:defRPr sz="2400"/>
            </a:lvl3pPr>
            <a:lvl4pPr lvl="3" algn="r">
              <a:spcBef>
                <a:spcPts val="0"/>
              </a:spcBef>
              <a:spcAft>
                <a:spcPts val="0"/>
              </a:spcAft>
              <a:buClr>
                <a:schemeClr val="dk1"/>
              </a:buClr>
              <a:buSzPts val="2400"/>
              <a:buNone/>
              <a:defRPr sz="2400"/>
            </a:lvl4pPr>
            <a:lvl5pPr lvl="4" algn="r">
              <a:spcBef>
                <a:spcPts val="0"/>
              </a:spcBef>
              <a:spcAft>
                <a:spcPts val="0"/>
              </a:spcAft>
              <a:buClr>
                <a:schemeClr val="dk1"/>
              </a:buClr>
              <a:buSzPts val="2400"/>
              <a:buNone/>
              <a:defRPr sz="2400"/>
            </a:lvl5pPr>
            <a:lvl6pPr lvl="5" algn="r">
              <a:spcBef>
                <a:spcPts val="0"/>
              </a:spcBef>
              <a:spcAft>
                <a:spcPts val="0"/>
              </a:spcAft>
              <a:buClr>
                <a:schemeClr val="dk1"/>
              </a:buClr>
              <a:buSzPts val="2400"/>
              <a:buNone/>
              <a:defRPr sz="2400"/>
            </a:lvl6pPr>
            <a:lvl7pPr lvl="6" algn="r">
              <a:spcBef>
                <a:spcPts val="0"/>
              </a:spcBef>
              <a:spcAft>
                <a:spcPts val="0"/>
              </a:spcAft>
              <a:buClr>
                <a:schemeClr val="dk1"/>
              </a:buClr>
              <a:buSzPts val="2400"/>
              <a:buNone/>
              <a:defRPr sz="2400"/>
            </a:lvl7pPr>
            <a:lvl8pPr lvl="7" algn="r">
              <a:spcBef>
                <a:spcPts val="0"/>
              </a:spcBef>
              <a:spcAft>
                <a:spcPts val="0"/>
              </a:spcAft>
              <a:buClr>
                <a:schemeClr val="dk1"/>
              </a:buClr>
              <a:buSzPts val="2400"/>
              <a:buNone/>
              <a:defRPr sz="2400"/>
            </a:lvl8pPr>
            <a:lvl9pPr lvl="8" algn="r">
              <a:spcBef>
                <a:spcPts val="0"/>
              </a:spcBef>
              <a:spcAft>
                <a:spcPts val="0"/>
              </a:spcAft>
              <a:buClr>
                <a:schemeClr val="dk1"/>
              </a:buClr>
              <a:buSzPts val="2400"/>
              <a:buNone/>
              <a:defRPr sz="2400"/>
            </a:lvl9pPr>
          </a:lstStyle>
          <a:p>
            <a:endParaRPr/>
          </a:p>
        </p:txBody>
      </p:sp>
      <p:sp>
        <p:nvSpPr>
          <p:cNvPr id="272" name="Google Shape;272;p22"/>
          <p:cNvSpPr txBox="1">
            <a:spLocks noGrp="1"/>
          </p:cNvSpPr>
          <p:nvPr>
            <p:ph type="title" idx="13"/>
          </p:nvPr>
        </p:nvSpPr>
        <p:spPr>
          <a:xfrm>
            <a:off x="230900" y="457200"/>
            <a:ext cx="44064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a:endParaRPr/>
          </a:p>
        </p:txBody>
      </p:sp>
      <p:sp>
        <p:nvSpPr>
          <p:cNvPr id="273" name="Google Shape;273;p2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rketing campaign">
  <p:cSld name="CUSTOM_1">
    <p:bg>
      <p:bgPr>
        <a:solidFill>
          <a:schemeClr val="dk1"/>
        </a:solidFill>
        <a:effectLst/>
      </p:bgPr>
    </p:bg>
    <p:spTree>
      <p:nvGrpSpPr>
        <p:cNvPr id="1" name="Shape 274"/>
        <p:cNvGrpSpPr/>
        <p:nvPr/>
      </p:nvGrpSpPr>
      <p:grpSpPr>
        <a:xfrm>
          <a:off x="0" y="0"/>
          <a:ext cx="0" cy="0"/>
          <a:chOff x="0" y="0"/>
          <a:chExt cx="0" cy="0"/>
        </a:xfrm>
      </p:grpSpPr>
      <p:sp>
        <p:nvSpPr>
          <p:cNvPr id="275" name="Google Shape;275;p23"/>
          <p:cNvSpPr txBox="1">
            <a:spLocks noGrp="1"/>
          </p:cNvSpPr>
          <p:nvPr>
            <p:ph type="title"/>
          </p:nvPr>
        </p:nvSpPr>
        <p:spPr>
          <a:xfrm>
            <a:off x="230900" y="457200"/>
            <a:ext cx="57129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a:endParaRPr/>
          </a:p>
        </p:txBody>
      </p:sp>
      <p:sp>
        <p:nvSpPr>
          <p:cNvPr id="276" name="Google Shape;276;p23"/>
          <p:cNvSpPr/>
          <p:nvPr/>
        </p:nvSpPr>
        <p:spPr>
          <a:xfrm>
            <a:off x="230900" y="2574574"/>
            <a:ext cx="8684400" cy="545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ace Grotesk"/>
              <a:ea typeface="Space Grotesk"/>
              <a:cs typeface="Space Grotesk"/>
              <a:sym typeface="Space Grotesk"/>
            </a:endParaRPr>
          </a:p>
        </p:txBody>
      </p:sp>
      <p:sp>
        <p:nvSpPr>
          <p:cNvPr id="277" name="Google Shape;277;p23"/>
          <p:cNvSpPr/>
          <p:nvPr/>
        </p:nvSpPr>
        <p:spPr>
          <a:xfrm>
            <a:off x="229800" y="3174585"/>
            <a:ext cx="8684400" cy="545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ace Grotesk"/>
              <a:ea typeface="Space Grotesk"/>
              <a:cs typeface="Space Grotesk"/>
              <a:sym typeface="Space Grotesk"/>
            </a:endParaRPr>
          </a:p>
        </p:txBody>
      </p:sp>
      <p:sp>
        <p:nvSpPr>
          <p:cNvPr id="278" name="Google Shape;278;p23"/>
          <p:cNvSpPr/>
          <p:nvPr/>
        </p:nvSpPr>
        <p:spPr>
          <a:xfrm>
            <a:off x="229800" y="3774596"/>
            <a:ext cx="8684400" cy="545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ace Grotesk"/>
              <a:ea typeface="Space Grotesk"/>
              <a:cs typeface="Space Grotesk"/>
              <a:sym typeface="Space Grotesk"/>
            </a:endParaRPr>
          </a:p>
        </p:txBody>
      </p:sp>
      <p:sp>
        <p:nvSpPr>
          <p:cNvPr id="279" name="Google Shape;279;p23"/>
          <p:cNvSpPr/>
          <p:nvPr/>
        </p:nvSpPr>
        <p:spPr>
          <a:xfrm>
            <a:off x="229800" y="4374607"/>
            <a:ext cx="8684400" cy="545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ace Grotesk"/>
              <a:ea typeface="Space Grotesk"/>
              <a:cs typeface="Space Grotesk"/>
              <a:sym typeface="Space Grotesk"/>
            </a:endParaRPr>
          </a:p>
        </p:txBody>
      </p:sp>
      <p:sp>
        <p:nvSpPr>
          <p:cNvPr id="280" name="Google Shape;280;p23"/>
          <p:cNvSpPr txBox="1">
            <a:spLocks noGrp="1"/>
          </p:cNvSpPr>
          <p:nvPr>
            <p:ph type="subTitle" idx="1"/>
          </p:nvPr>
        </p:nvSpPr>
        <p:spPr>
          <a:xfrm>
            <a:off x="228600" y="2574574"/>
            <a:ext cx="1782300" cy="545400"/>
          </a:xfrm>
          <a:prstGeom prst="rect">
            <a:avLst/>
          </a:prstGeom>
        </p:spPr>
        <p:txBody>
          <a:bodyPr spcFirstLastPara="1" wrap="square" lIns="91425" tIns="91425" rIns="91425" bIns="91425" anchor="ctr" anchorCtr="0">
            <a:no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a:endParaRPr/>
          </a:p>
        </p:txBody>
      </p:sp>
      <p:sp>
        <p:nvSpPr>
          <p:cNvPr id="281" name="Google Shape;281;p23"/>
          <p:cNvSpPr txBox="1">
            <a:spLocks noGrp="1"/>
          </p:cNvSpPr>
          <p:nvPr>
            <p:ph type="subTitle" idx="2"/>
          </p:nvPr>
        </p:nvSpPr>
        <p:spPr>
          <a:xfrm>
            <a:off x="228600" y="3174588"/>
            <a:ext cx="1782300" cy="545400"/>
          </a:xfrm>
          <a:prstGeom prst="rect">
            <a:avLst/>
          </a:prstGeom>
        </p:spPr>
        <p:txBody>
          <a:bodyPr spcFirstLastPara="1" wrap="square" lIns="91425" tIns="91425" rIns="91425" bIns="91425" anchor="ctr" anchorCtr="0">
            <a:no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a:endParaRPr/>
          </a:p>
        </p:txBody>
      </p:sp>
      <p:sp>
        <p:nvSpPr>
          <p:cNvPr id="282" name="Google Shape;282;p23"/>
          <p:cNvSpPr txBox="1">
            <a:spLocks noGrp="1"/>
          </p:cNvSpPr>
          <p:nvPr>
            <p:ph type="subTitle" idx="3"/>
          </p:nvPr>
        </p:nvSpPr>
        <p:spPr>
          <a:xfrm>
            <a:off x="228600" y="3774593"/>
            <a:ext cx="1782300" cy="545400"/>
          </a:xfrm>
          <a:prstGeom prst="rect">
            <a:avLst/>
          </a:prstGeom>
        </p:spPr>
        <p:txBody>
          <a:bodyPr spcFirstLastPara="1" wrap="square" lIns="91425" tIns="91425" rIns="91425" bIns="91425" anchor="ctr" anchorCtr="0">
            <a:no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a:endParaRPr/>
          </a:p>
        </p:txBody>
      </p:sp>
      <p:sp>
        <p:nvSpPr>
          <p:cNvPr id="283" name="Google Shape;283;p23"/>
          <p:cNvSpPr txBox="1">
            <a:spLocks noGrp="1"/>
          </p:cNvSpPr>
          <p:nvPr>
            <p:ph type="subTitle" idx="4"/>
          </p:nvPr>
        </p:nvSpPr>
        <p:spPr>
          <a:xfrm>
            <a:off x="228600" y="4374598"/>
            <a:ext cx="1782300" cy="545400"/>
          </a:xfrm>
          <a:prstGeom prst="rect">
            <a:avLst/>
          </a:prstGeom>
        </p:spPr>
        <p:txBody>
          <a:bodyPr spcFirstLastPara="1" wrap="square" lIns="91425" tIns="91425" rIns="91425" bIns="91425" anchor="ctr" anchorCtr="0">
            <a:no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a:endParaRPr/>
          </a:p>
        </p:txBody>
      </p:sp>
      <p:sp>
        <p:nvSpPr>
          <p:cNvPr id="284" name="Google Shape;284;p23"/>
          <p:cNvSpPr txBox="1">
            <a:spLocks noGrp="1"/>
          </p:cNvSpPr>
          <p:nvPr>
            <p:ph type="body" idx="5"/>
          </p:nvPr>
        </p:nvSpPr>
        <p:spPr>
          <a:xfrm>
            <a:off x="4514725" y="2574680"/>
            <a:ext cx="4399800" cy="5454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85" name="Google Shape;285;p23"/>
          <p:cNvSpPr txBox="1">
            <a:spLocks noGrp="1"/>
          </p:cNvSpPr>
          <p:nvPr>
            <p:ph type="body" idx="6"/>
          </p:nvPr>
        </p:nvSpPr>
        <p:spPr>
          <a:xfrm>
            <a:off x="4514725" y="3174644"/>
            <a:ext cx="4399800" cy="5454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86" name="Google Shape;286;p23"/>
          <p:cNvSpPr txBox="1">
            <a:spLocks noGrp="1"/>
          </p:cNvSpPr>
          <p:nvPr>
            <p:ph type="body" idx="7"/>
          </p:nvPr>
        </p:nvSpPr>
        <p:spPr>
          <a:xfrm>
            <a:off x="4514725" y="3774634"/>
            <a:ext cx="4399800" cy="5454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87" name="Google Shape;287;p23"/>
          <p:cNvSpPr txBox="1">
            <a:spLocks noGrp="1"/>
          </p:cNvSpPr>
          <p:nvPr>
            <p:ph type="body" idx="8"/>
          </p:nvPr>
        </p:nvSpPr>
        <p:spPr>
          <a:xfrm>
            <a:off x="4514725" y="4374625"/>
            <a:ext cx="4399800" cy="5454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88" name="Google Shape;288;p23"/>
          <p:cNvSpPr/>
          <p:nvPr/>
        </p:nvSpPr>
        <p:spPr>
          <a:xfrm>
            <a:off x="232050" y="1374499"/>
            <a:ext cx="8684400" cy="545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ace Grotesk"/>
              <a:ea typeface="Space Grotesk"/>
              <a:cs typeface="Space Grotesk"/>
              <a:sym typeface="Space Grotesk"/>
            </a:endParaRPr>
          </a:p>
        </p:txBody>
      </p:sp>
      <p:sp>
        <p:nvSpPr>
          <p:cNvPr id="289" name="Google Shape;289;p23"/>
          <p:cNvSpPr/>
          <p:nvPr/>
        </p:nvSpPr>
        <p:spPr>
          <a:xfrm>
            <a:off x="230950" y="1974510"/>
            <a:ext cx="8684400" cy="5454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ace Grotesk"/>
              <a:ea typeface="Space Grotesk"/>
              <a:cs typeface="Space Grotesk"/>
              <a:sym typeface="Space Grotesk"/>
            </a:endParaRPr>
          </a:p>
        </p:txBody>
      </p:sp>
      <p:sp>
        <p:nvSpPr>
          <p:cNvPr id="290" name="Google Shape;290;p23"/>
          <p:cNvSpPr txBox="1">
            <a:spLocks noGrp="1"/>
          </p:cNvSpPr>
          <p:nvPr>
            <p:ph type="subTitle" idx="9"/>
          </p:nvPr>
        </p:nvSpPr>
        <p:spPr>
          <a:xfrm>
            <a:off x="229750" y="1374499"/>
            <a:ext cx="1782300" cy="545400"/>
          </a:xfrm>
          <a:prstGeom prst="rect">
            <a:avLst/>
          </a:prstGeom>
        </p:spPr>
        <p:txBody>
          <a:bodyPr spcFirstLastPara="1" wrap="square" lIns="91425" tIns="91425" rIns="91425" bIns="91425" anchor="ctr" anchorCtr="0">
            <a:no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a:endParaRPr/>
          </a:p>
        </p:txBody>
      </p:sp>
      <p:sp>
        <p:nvSpPr>
          <p:cNvPr id="291" name="Google Shape;291;p23"/>
          <p:cNvSpPr txBox="1">
            <a:spLocks noGrp="1"/>
          </p:cNvSpPr>
          <p:nvPr>
            <p:ph type="subTitle" idx="13"/>
          </p:nvPr>
        </p:nvSpPr>
        <p:spPr>
          <a:xfrm>
            <a:off x="229750" y="1974513"/>
            <a:ext cx="1782300" cy="545400"/>
          </a:xfrm>
          <a:prstGeom prst="rect">
            <a:avLst/>
          </a:prstGeom>
        </p:spPr>
        <p:txBody>
          <a:bodyPr spcFirstLastPara="1" wrap="square" lIns="91425" tIns="91425" rIns="91425" bIns="91425" anchor="ctr" anchorCtr="0">
            <a:noAutofit/>
          </a:bodyPr>
          <a:lstStyle>
            <a:lvl1pPr lvl="0">
              <a:spcBef>
                <a:spcPts val="0"/>
              </a:spcBef>
              <a:spcAft>
                <a:spcPts val="0"/>
              </a:spcAft>
              <a:buSzPts val="1800"/>
              <a:buFont typeface="Crimson Pro Medium"/>
              <a:buNone/>
              <a:defRPr sz="1800">
                <a:latin typeface="Crimson Pro Medium"/>
                <a:ea typeface="Crimson Pro Medium"/>
                <a:cs typeface="Crimson Pro Medium"/>
                <a:sym typeface="Crimson Pro Medium"/>
              </a:defRPr>
            </a:lvl1pPr>
            <a:lvl2pPr lvl="1">
              <a:spcBef>
                <a:spcPts val="0"/>
              </a:spcBef>
              <a:spcAft>
                <a:spcPts val="0"/>
              </a:spcAft>
              <a:buSzPts val="1800"/>
              <a:buFont typeface="Crimson Pro Medium"/>
              <a:buNone/>
              <a:defRPr sz="1800">
                <a:latin typeface="Crimson Pro Medium"/>
                <a:ea typeface="Crimson Pro Medium"/>
                <a:cs typeface="Crimson Pro Medium"/>
                <a:sym typeface="Crimson Pro Medium"/>
              </a:defRPr>
            </a:lvl2pPr>
            <a:lvl3pPr lvl="2">
              <a:spcBef>
                <a:spcPts val="0"/>
              </a:spcBef>
              <a:spcAft>
                <a:spcPts val="0"/>
              </a:spcAft>
              <a:buSzPts val="1800"/>
              <a:buFont typeface="Crimson Pro Medium"/>
              <a:buNone/>
              <a:defRPr sz="1800">
                <a:latin typeface="Crimson Pro Medium"/>
                <a:ea typeface="Crimson Pro Medium"/>
                <a:cs typeface="Crimson Pro Medium"/>
                <a:sym typeface="Crimson Pro Medium"/>
              </a:defRPr>
            </a:lvl3pPr>
            <a:lvl4pPr lvl="3">
              <a:spcBef>
                <a:spcPts val="0"/>
              </a:spcBef>
              <a:spcAft>
                <a:spcPts val="0"/>
              </a:spcAft>
              <a:buSzPts val="1800"/>
              <a:buFont typeface="Crimson Pro Medium"/>
              <a:buNone/>
              <a:defRPr sz="1800">
                <a:latin typeface="Crimson Pro Medium"/>
                <a:ea typeface="Crimson Pro Medium"/>
                <a:cs typeface="Crimson Pro Medium"/>
                <a:sym typeface="Crimson Pro Medium"/>
              </a:defRPr>
            </a:lvl4pPr>
            <a:lvl5pPr lvl="4">
              <a:spcBef>
                <a:spcPts val="0"/>
              </a:spcBef>
              <a:spcAft>
                <a:spcPts val="0"/>
              </a:spcAft>
              <a:buSzPts val="1800"/>
              <a:buFont typeface="Crimson Pro Medium"/>
              <a:buNone/>
              <a:defRPr sz="1800">
                <a:latin typeface="Crimson Pro Medium"/>
                <a:ea typeface="Crimson Pro Medium"/>
                <a:cs typeface="Crimson Pro Medium"/>
                <a:sym typeface="Crimson Pro Medium"/>
              </a:defRPr>
            </a:lvl5pPr>
            <a:lvl6pPr lvl="5">
              <a:spcBef>
                <a:spcPts val="0"/>
              </a:spcBef>
              <a:spcAft>
                <a:spcPts val="0"/>
              </a:spcAft>
              <a:buSzPts val="1800"/>
              <a:buFont typeface="Crimson Pro Medium"/>
              <a:buNone/>
              <a:defRPr sz="1800">
                <a:latin typeface="Crimson Pro Medium"/>
                <a:ea typeface="Crimson Pro Medium"/>
                <a:cs typeface="Crimson Pro Medium"/>
                <a:sym typeface="Crimson Pro Medium"/>
              </a:defRPr>
            </a:lvl6pPr>
            <a:lvl7pPr lvl="6">
              <a:spcBef>
                <a:spcPts val="0"/>
              </a:spcBef>
              <a:spcAft>
                <a:spcPts val="0"/>
              </a:spcAft>
              <a:buSzPts val="1800"/>
              <a:buFont typeface="Crimson Pro Medium"/>
              <a:buNone/>
              <a:defRPr sz="1800">
                <a:latin typeface="Crimson Pro Medium"/>
                <a:ea typeface="Crimson Pro Medium"/>
                <a:cs typeface="Crimson Pro Medium"/>
                <a:sym typeface="Crimson Pro Medium"/>
              </a:defRPr>
            </a:lvl7pPr>
            <a:lvl8pPr lvl="7">
              <a:spcBef>
                <a:spcPts val="0"/>
              </a:spcBef>
              <a:spcAft>
                <a:spcPts val="0"/>
              </a:spcAft>
              <a:buSzPts val="1800"/>
              <a:buFont typeface="Crimson Pro Medium"/>
              <a:buNone/>
              <a:defRPr sz="1800">
                <a:latin typeface="Crimson Pro Medium"/>
                <a:ea typeface="Crimson Pro Medium"/>
                <a:cs typeface="Crimson Pro Medium"/>
                <a:sym typeface="Crimson Pro Medium"/>
              </a:defRPr>
            </a:lvl8pPr>
            <a:lvl9pPr lvl="8">
              <a:spcBef>
                <a:spcPts val="0"/>
              </a:spcBef>
              <a:spcAft>
                <a:spcPts val="0"/>
              </a:spcAft>
              <a:buSzPts val="1800"/>
              <a:buFont typeface="Crimson Pro Medium"/>
              <a:buNone/>
              <a:defRPr sz="1800">
                <a:latin typeface="Crimson Pro Medium"/>
                <a:ea typeface="Crimson Pro Medium"/>
                <a:cs typeface="Crimson Pro Medium"/>
                <a:sym typeface="Crimson Pro Medium"/>
              </a:defRPr>
            </a:lvl9pPr>
          </a:lstStyle>
          <a:p>
            <a:endParaRPr/>
          </a:p>
        </p:txBody>
      </p:sp>
      <p:sp>
        <p:nvSpPr>
          <p:cNvPr id="292" name="Google Shape;292;p23"/>
          <p:cNvSpPr txBox="1">
            <a:spLocks noGrp="1"/>
          </p:cNvSpPr>
          <p:nvPr>
            <p:ph type="body" idx="14"/>
          </p:nvPr>
        </p:nvSpPr>
        <p:spPr>
          <a:xfrm>
            <a:off x="4515742" y="1374600"/>
            <a:ext cx="4399800" cy="5454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93" name="Google Shape;293;p23"/>
          <p:cNvSpPr txBox="1">
            <a:spLocks noGrp="1"/>
          </p:cNvSpPr>
          <p:nvPr>
            <p:ph type="body" idx="15"/>
          </p:nvPr>
        </p:nvSpPr>
        <p:spPr>
          <a:xfrm>
            <a:off x="4515742" y="1974564"/>
            <a:ext cx="4399800" cy="5454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294" name="Google Shape;294;p2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r Charts">
  <p:cSld name="CUSTOM_14">
    <p:bg>
      <p:bgPr>
        <a:solidFill>
          <a:schemeClr val="dk1"/>
        </a:solidFill>
        <a:effectLst/>
      </p:bgPr>
    </p:bg>
    <p:spTree>
      <p:nvGrpSpPr>
        <p:cNvPr id="1" name="Shape 295"/>
        <p:cNvGrpSpPr/>
        <p:nvPr/>
      </p:nvGrpSpPr>
      <p:grpSpPr>
        <a:xfrm>
          <a:off x="0" y="0"/>
          <a:ext cx="0" cy="0"/>
          <a:chOff x="0" y="0"/>
          <a:chExt cx="0" cy="0"/>
        </a:xfrm>
      </p:grpSpPr>
      <p:sp>
        <p:nvSpPr>
          <p:cNvPr id="296" name="Google Shape;296;p24"/>
          <p:cNvSpPr txBox="1">
            <a:spLocks noGrp="1"/>
          </p:cNvSpPr>
          <p:nvPr>
            <p:ph type="title"/>
          </p:nvPr>
        </p:nvSpPr>
        <p:spPr>
          <a:xfrm>
            <a:off x="230900" y="457200"/>
            <a:ext cx="57129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a:endParaRPr/>
          </a:p>
        </p:txBody>
      </p:sp>
      <p:sp>
        <p:nvSpPr>
          <p:cNvPr id="297" name="Google Shape;297;p2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l" rtl="0">
              <a:spcBef>
                <a:spcPts val="0"/>
              </a:spcBef>
              <a:spcAft>
                <a:spcPts val="0"/>
              </a:spcAft>
              <a:buNone/>
            </a:pPr>
            <a:fld id="{00000000-1234-1234-1234-123412341234}" type="slidenum">
              <a:rPr lang="en"/>
              <a:t>‹#›</a:t>
            </a:fld>
            <a:endParaRPr/>
          </a:p>
        </p:txBody>
      </p:sp>
      <p:grpSp>
        <p:nvGrpSpPr>
          <p:cNvPr id="298" name="Google Shape;298;p24"/>
          <p:cNvGrpSpPr/>
          <p:nvPr/>
        </p:nvGrpSpPr>
        <p:grpSpPr>
          <a:xfrm>
            <a:off x="228600" y="223475"/>
            <a:ext cx="1214500" cy="170400"/>
            <a:chOff x="304025" y="203375"/>
            <a:chExt cx="1214500" cy="170400"/>
          </a:xfrm>
        </p:grpSpPr>
        <p:sp>
          <p:nvSpPr>
            <p:cNvPr id="299" name="Google Shape;299;p24"/>
            <p:cNvSpPr txBox="1"/>
            <p:nvPr/>
          </p:nvSpPr>
          <p:spPr>
            <a:xfrm>
              <a:off x="304025" y="203650"/>
              <a:ext cx="578700" cy="169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800">
                  <a:solidFill>
                    <a:schemeClr val="lt1"/>
                  </a:solidFill>
                </a:rPr>
                <a:t>Section</a:t>
              </a:r>
              <a:endParaRPr sz="800">
                <a:solidFill>
                  <a:schemeClr val="lt1"/>
                </a:solidFill>
              </a:endParaRPr>
            </a:p>
          </p:txBody>
        </p:sp>
        <p:sp>
          <p:nvSpPr>
            <p:cNvPr id="300" name="Google Shape;300;p24"/>
            <p:cNvSpPr txBox="1"/>
            <p:nvPr/>
          </p:nvSpPr>
          <p:spPr>
            <a:xfrm>
              <a:off x="1194225" y="203650"/>
              <a:ext cx="324300" cy="169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800">
                  <a:solidFill>
                    <a:schemeClr val="lt1"/>
                  </a:solidFill>
                </a:rPr>
                <a:t>12</a:t>
              </a:r>
              <a:endParaRPr sz="800">
                <a:solidFill>
                  <a:schemeClr val="lt1"/>
                </a:solidFill>
              </a:endParaRPr>
            </a:p>
          </p:txBody>
        </p:sp>
        <p:cxnSp>
          <p:nvCxnSpPr>
            <p:cNvPr id="301" name="Google Shape;301;p24"/>
            <p:cNvCxnSpPr/>
            <p:nvPr/>
          </p:nvCxnSpPr>
          <p:spPr>
            <a:xfrm>
              <a:off x="1181225" y="203375"/>
              <a:ext cx="600" cy="170400"/>
            </a:xfrm>
            <a:prstGeom prst="straightConnector1">
              <a:avLst/>
            </a:prstGeom>
            <a:noFill/>
            <a:ln w="9525" cap="flat" cmpd="sng">
              <a:solidFill>
                <a:schemeClr val="lt1"/>
              </a:solidFill>
              <a:prstDash val="solid"/>
              <a:round/>
              <a:headEnd type="none" w="med" len="med"/>
              <a:tailEnd type="none" w="med" len="med"/>
            </a:ln>
          </p:spPr>
        </p:cxnSp>
      </p:grpSp>
      <p:sp>
        <p:nvSpPr>
          <p:cNvPr id="302" name="Google Shape;302;p24"/>
          <p:cNvSpPr/>
          <p:nvPr/>
        </p:nvSpPr>
        <p:spPr>
          <a:xfrm>
            <a:off x="228600" y="223750"/>
            <a:ext cx="1214400" cy="1695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cxnSp>
        <p:nvCxnSpPr>
          <p:cNvPr id="303" name="Google Shape;303;p24"/>
          <p:cNvCxnSpPr/>
          <p:nvPr/>
        </p:nvCxnSpPr>
        <p:spPr>
          <a:xfrm>
            <a:off x="1105800" y="223475"/>
            <a:ext cx="600" cy="170400"/>
          </a:xfrm>
          <a:prstGeom prst="straightConnector1">
            <a:avLst/>
          </a:prstGeom>
          <a:noFill/>
          <a:ln w="9525" cap="flat" cmpd="sng">
            <a:solidFill>
              <a:schemeClr val="dk1"/>
            </a:solidFill>
            <a:prstDash val="solid"/>
            <a:round/>
            <a:headEnd type="none" w="med" len="med"/>
            <a:tailEnd type="none" w="med" len="med"/>
          </a:ln>
        </p:spPr>
      </p:cxnSp>
      <p:sp>
        <p:nvSpPr>
          <p:cNvPr id="304" name="Google Shape;304;p24"/>
          <p:cNvSpPr txBox="1">
            <a:spLocks noGrp="1"/>
          </p:cNvSpPr>
          <p:nvPr>
            <p:ph type="subTitle" idx="1"/>
          </p:nvPr>
        </p:nvSpPr>
        <p:spPr>
          <a:xfrm>
            <a:off x="228600" y="223475"/>
            <a:ext cx="877200" cy="170400"/>
          </a:xfrm>
          <a:prstGeom prst="rect">
            <a:avLst/>
          </a:prstGeom>
        </p:spPr>
        <p:txBody>
          <a:bodyPr spcFirstLastPara="1" wrap="square" lIns="91425" tIns="91425" rIns="91425" bIns="91425" anchor="ctr" anchorCtr="0">
            <a:noAutofit/>
          </a:bodyPr>
          <a:lstStyle>
            <a:lvl1pPr lvl="0">
              <a:spcBef>
                <a:spcPts val="0"/>
              </a:spcBef>
              <a:spcAft>
                <a:spcPts val="0"/>
              </a:spcAft>
              <a:buSzPts val="800"/>
              <a:buFont typeface="Space Grotesk"/>
              <a:buNone/>
              <a:defRPr sz="800">
                <a:latin typeface="Space Grotesk"/>
                <a:ea typeface="Space Grotesk"/>
                <a:cs typeface="Space Grotesk"/>
                <a:sym typeface="Space Grotesk"/>
              </a:defRPr>
            </a:lvl1pPr>
            <a:lvl2pPr lvl="1">
              <a:spcBef>
                <a:spcPts val="0"/>
              </a:spcBef>
              <a:spcAft>
                <a:spcPts val="0"/>
              </a:spcAft>
              <a:buSzPts val="800"/>
              <a:buFont typeface="Space Grotesk"/>
              <a:buNone/>
              <a:defRPr sz="800">
                <a:latin typeface="Space Grotesk"/>
                <a:ea typeface="Space Grotesk"/>
                <a:cs typeface="Space Grotesk"/>
                <a:sym typeface="Space Grotesk"/>
              </a:defRPr>
            </a:lvl2pPr>
            <a:lvl3pPr lvl="2">
              <a:spcBef>
                <a:spcPts val="0"/>
              </a:spcBef>
              <a:spcAft>
                <a:spcPts val="0"/>
              </a:spcAft>
              <a:buSzPts val="800"/>
              <a:buFont typeface="Space Grotesk"/>
              <a:buNone/>
              <a:defRPr sz="800">
                <a:latin typeface="Space Grotesk"/>
                <a:ea typeface="Space Grotesk"/>
                <a:cs typeface="Space Grotesk"/>
                <a:sym typeface="Space Grotesk"/>
              </a:defRPr>
            </a:lvl3pPr>
            <a:lvl4pPr lvl="3">
              <a:spcBef>
                <a:spcPts val="0"/>
              </a:spcBef>
              <a:spcAft>
                <a:spcPts val="0"/>
              </a:spcAft>
              <a:buSzPts val="800"/>
              <a:buFont typeface="Space Grotesk"/>
              <a:buNone/>
              <a:defRPr sz="800">
                <a:latin typeface="Space Grotesk"/>
                <a:ea typeface="Space Grotesk"/>
                <a:cs typeface="Space Grotesk"/>
                <a:sym typeface="Space Grotesk"/>
              </a:defRPr>
            </a:lvl4pPr>
            <a:lvl5pPr lvl="4">
              <a:spcBef>
                <a:spcPts val="0"/>
              </a:spcBef>
              <a:spcAft>
                <a:spcPts val="0"/>
              </a:spcAft>
              <a:buSzPts val="800"/>
              <a:buFont typeface="Space Grotesk"/>
              <a:buNone/>
              <a:defRPr sz="800">
                <a:latin typeface="Space Grotesk"/>
                <a:ea typeface="Space Grotesk"/>
                <a:cs typeface="Space Grotesk"/>
                <a:sym typeface="Space Grotesk"/>
              </a:defRPr>
            </a:lvl5pPr>
            <a:lvl6pPr lvl="5">
              <a:spcBef>
                <a:spcPts val="0"/>
              </a:spcBef>
              <a:spcAft>
                <a:spcPts val="0"/>
              </a:spcAft>
              <a:buSzPts val="800"/>
              <a:buFont typeface="Space Grotesk"/>
              <a:buNone/>
              <a:defRPr sz="800">
                <a:latin typeface="Space Grotesk"/>
                <a:ea typeface="Space Grotesk"/>
                <a:cs typeface="Space Grotesk"/>
                <a:sym typeface="Space Grotesk"/>
              </a:defRPr>
            </a:lvl6pPr>
            <a:lvl7pPr lvl="6">
              <a:spcBef>
                <a:spcPts val="0"/>
              </a:spcBef>
              <a:spcAft>
                <a:spcPts val="0"/>
              </a:spcAft>
              <a:buSzPts val="800"/>
              <a:buFont typeface="Space Grotesk"/>
              <a:buNone/>
              <a:defRPr sz="800">
                <a:latin typeface="Space Grotesk"/>
                <a:ea typeface="Space Grotesk"/>
                <a:cs typeface="Space Grotesk"/>
                <a:sym typeface="Space Grotesk"/>
              </a:defRPr>
            </a:lvl7pPr>
            <a:lvl8pPr lvl="7">
              <a:spcBef>
                <a:spcPts val="0"/>
              </a:spcBef>
              <a:spcAft>
                <a:spcPts val="0"/>
              </a:spcAft>
              <a:buSzPts val="800"/>
              <a:buFont typeface="Space Grotesk"/>
              <a:buNone/>
              <a:defRPr sz="800">
                <a:latin typeface="Space Grotesk"/>
                <a:ea typeface="Space Grotesk"/>
                <a:cs typeface="Space Grotesk"/>
                <a:sym typeface="Space Grotesk"/>
              </a:defRPr>
            </a:lvl8pPr>
            <a:lvl9pPr lvl="8">
              <a:spcBef>
                <a:spcPts val="0"/>
              </a:spcBef>
              <a:spcAft>
                <a:spcPts val="0"/>
              </a:spcAft>
              <a:buSzPts val="800"/>
              <a:buFont typeface="Space Grotesk"/>
              <a:buNone/>
              <a:defRPr sz="800">
                <a:latin typeface="Space Grotesk"/>
                <a:ea typeface="Space Grotesk"/>
                <a:cs typeface="Space Grotesk"/>
                <a:sym typeface="Space Grotesk"/>
              </a:defRPr>
            </a:lvl9pPr>
          </a:lstStyle>
          <a:p>
            <a:endParaRPr/>
          </a:p>
        </p:txBody>
      </p:sp>
      <p:sp>
        <p:nvSpPr>
          <p:cNvPr id="305" name="Google Shape;305;p24"/>
          <p:cNvSpPr txBox="1">
            <a:spLocks noGrp="1"/>
          </p:cNvSpPr>
          <p:nvPr>
            <p:ph type="sldNum" idx="2"/>
          </p:nvPr>
        </p:nvSpPr>
        <p:spPr>
          <a:xfrm>
            <a:off x="1105700" y="223000"/>
            <a:ext cx="336600" cy="170400"/>
          </a:xfrm>
          <a:prstGeom prst="rect">
            <a:avLst/>
          </a:prstGeom>
          <a:noFill/>
          <a:ln>
            <a:noFill/>
          </a:ln>
        </p:spPr>
        <p:txBody>
          <a:bodyPr spcFirstLastPara="1" wrap="square" lIns="91425" tIns="91425" rIns="91425" bIns="91425" anchor="ctr" anchorCtr="0">
            <a:noAutofit/>
          </a:bodyPr>
          <a:lstStyle>
            <a:lvl1pPr lvl="0" algn="r" rtl="0">
              <a:buNone/>
              <a:defRPr sz="900">
                <a:solidFill>
                  <a:schemeClr val="dk1"/>
                </a:solidFill>
                <a:latin typeface="Space Grotesk"/>
                <a:ea typeface="Space Grotesk"/>
                <a:cs typeface="Space Grotesk"/>
                <a:sym typeface="Space Grotesk"/>
              </a:defRPr>
            </a:lvl1pPr>
            <a:lvl2pPr lvl="1" algn="r" rtl="0">
              <a:buNone/>
              <a:defRPr sz="900">
                <a:solidFill>
                  <a:schemeClr val="dk1"/>
                </a:solidFill>
                <a:latin typeface="Space Grotesk"/>
                <a:ea typeface="Space Grotesk"/>
                <a:cs typeface="Space Grotesk"/>
                <a:sym typeface="Space Grotesk"/>
              </a:defRPr>
            </a:lvl2pPr>
            <a:lvl3pPr lvl="2" algn="r" rtl="0">
              <a:buNone/>
              <a:defRPr sz="900">
                <a:solidFill>
                  <a:schemeClr val="dk1"/>
                </a:solidFill>
                <a:latin typeface="Space Grotesk"/>
                <a:ea typeface="Space Grotesk"/>
                <a:cs typeface="Space Grotesk"/>
                <a:sym typeface="Space Grotesk"/>
              </a:defRPr>
            </a:lvl3pPr>
            <a:lvl4pPr lvl="3" algn="r" rtl="0">
              <a:buNone/>
              <a:defRPr sz="900">
                <a:solidFill>
                  <a:schemeClr val="dk1"/>
                </a:solidFill>
                <a:latin typeface="Space Grotesk"/>
                <a:ea typeface="Space Grotesk"/>
                <a:cs typeface="Space Grotesk"/>
                <a:sym typeface="Space Grotesk"/>
              </a:defRPr>
            </a:lvl4pPr>
            <a:lvl5pPr lvl="4" algn="r" rtl="0">
              <a:buNone/>
              <a:defRPr sz="900">
                <a:solidFill>
                  <a:schemeClr val="dk1"/>
                </a:solidFill>
                <a:latin typeface="Space Grotesk"/>
                <a:ea typeface="Space Grotesk"/>
                <a:cs typeface="Space Grotesk"/>
                <a:sym typeface="Space Grotesk"/>
              </a:defRPr>
            </a:lvl5pPr>
            <a:lvl6pPr lvl="5" algn="r" rtl="0">
              <a:buNone/>
              <a:defRPr sz="900">
                <a:solidFill>
                  <a:schemeClr val="dk1"/>
                </a:solidFill>
                <a:latin typeface="Space Grotesk"/>
                <a:ea typeface="Space Grotesk"/>
                <a:cs typeface="Space Grotesk"/>
                <a:sym typeface="Space Grotesk"/>
              </a:defRPr>
            </a:lvl6pPr>
            <a:lvl7pPr lvl="6" algn="r" rtl="0">
              <a:buNone/>
              <a:defRPr sz="900">
                <a:solidFill>
                  <a:schemeClr val="dk1"/>
                </a:solidFill>
                <a:latin typeface="Space Grotesk"/>
                <a:ea typeface="Space Grotesk"/>
                <a:cs typeface="Space Grotesk"/>
                <a:sym typeface="Space Grotesk"/>
              </a:defRPr>
            </a:lvl7pPr>
            <a:lvl8pPr lvl="7" algn="r" rtl="0">
              <a:buNone/>
              <a:defRPr sz="900">
                <a:solidFill>
                  <a:schemeClr val="dk1"/>
                </a:solidFill>
                <a:latin typeface="Space Grotesk"/>
                <a:ea typeface="Space Grotesk"/>
                <a:cs typeface="Space Grotesk"/>
                <a:sym typeface="Space Grotesk"/>
              </a:defRPr>
            </a:lvl8pPr>
            <a:lvl9pPr lvl="8" algn="r" rtl="0">
              <a:buNone/>
              <a:defRPr sz="900">
                <a:solidFill>
                  <a:schemeClr val="dk1"/>
                </a:solidFill>
                <a:latin typeface="Space Grotesk"/>
                <a:ea typeface="Space Grotesk"/>
                <a:cs typeface="Space Grotesk"/>
                <a:sym typeface="Space Grotesk"/>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Project Updates">
  <p:cSld name="CUSTOM_2">
    <p:bg>
      <p:bgPr>
        <a:solidFill>
          <a:schemeClr val="lt1"/>
        </a:solidFill>
        <a:effectLst/>
      </p:bgPr>
    </p:bg>
    <p:spTree>
      <p:nvGrpSpPr>
        <p:cNvPr id="1" name="Shape 306"/>
        <p:cNvGrpSpPr/>
        <p:nvPr/>
      </p:nvGrpSpPr>
      <p:grpSpPr>
        <a:xfrm>
          <a:off x="0" y="0"/>
          <a:ext cx="0" cy="0"/>
          <a:chOff x="0" y="0"/>
          <a:chExt cx="0" cy="0"/>
        </a:xfrm>
      </p:grpSpPr>
      <p:sp>
        <p:nvSpPr>
          <p:cNvPr id="307" name="Google Shape;307;p25"/>
          <p:cNvSpPr/>
          <p:nvPr/>
        </p:nvSpPr>
        <p:spPr>
          <a:xfrm>
            <a:off x="228601" y="2289551"/>
            <a:ext cx="161400" cy="17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228601" y="3368687"/>
            <a:ext cx="161400" cy="17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228601" y="4447824"/>
            <a:ext cx="161400" cy="17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txBox="1">
            <a:spLocks noGrp="1"/>
          </p:cNvSpPr>
          <p:nvPr>
            <p:ph type="subTitle" idx="1"/>
          </p:nvPr>
        </p:nvSpPr>
        <p:spPr>
          <a:xfrm>
            <a:off x="473450" y="2289475"/>
            <a:ext cx="2996100" cy="170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None/>
              <a:defRPr sz="16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11" name="Google Shape;311;p25"/>
          <p:cNvSpPr txBox="1">
            <a:spLocks noGrp="1"/>
          </p:cNvSpPr>
          <p:nvPr>
            <p:ph type="body" idx="2"/>
          </p:nvPr>
        </p:nvSpPr>
        <p:spPr>
          <a:xfrm>
            <a:off x="473450" y="2523625"/>
            <a:ext cx="2819100" cy="1704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Clr>
                <a:schemeClr val="dk1"/>
              </a:buClr>
              <a:buSzPts val="1000"/>
              <a:buChar char="●"/>
              <a:defRPr sz="1000"/>
            </a:lvl1pPr>
            <a:lvl2pPr marL="914400" lvl="1" indent="-292100">
              <a:spcBef>
                <a:spcPts val="0"/>
              </a:spcBef>
              <a:spcAft>
                <a:spcPts val="0"/>
              </a:spcAft>
              <a:buClr>
                <a:schemeClr val="dk1"/>
              </a:buClr>
              <a:buSzPts val="1000"/>
              <a:buChar char="○"/>
              <a:defRPr sz="1000"/>
            </a:lvl2pPr>
            <a:lvl3pPr marL="1371600" lvl="2" indent="-292100">
              <a:spcBef>
                <a:spcPts val="0"/>
              </a:spcBef>
              <a:spcAft>
                <a:spcPts val="0"/>
              </a:spcAft>
              <a:buClr>
                <a:schemeClr val="dk1"/>
              </a:buClr>
              <a:buSzPts val="1000"/>
              <a:buChar char="■"/>
              <a:defRPr sz="1000"/>
            </a:lvl3pPr>
            <a:lvl4pPr marL="1828800" lvl="3" indent="-292100">
              <a:spcBef>
                <a:spcPts val="0"/>
              </a:spcBef>
              <a:spcAft>
                <a:spcPts val="0"/>
              </a:spcAft>
              <a:buClr>
                <a:schemeClr val="dk1"/>
              </a:buClr>
              <a:buSzPts val="1000"/>
              <a:buChar char="●"/>
              <a:defRPr sz="1000"/>
            </a:lvl4pPr>
            <a:lvl5pPr marL="2286000" lvl="4" indent="-292100">
              <a:spcBef>
                <a:spcPts val="0"/>
              </a:spcBef>
              <a:spcAft>
                <a:spcPts val="0"/>
              </a:spcAft>
              <a:buClr>
                <a:schemeClr val="dk1"/>
              </a:buClr>
              <a:buSzPts val="1000"/>
              <a:buChar char="○"/>
              <a:defRPr sz="1000"/>
            </a:lvl5pPr>
            <a:lvl6pPr marL="2743200" lvl="5" indent="-292100">
              <a:spcBef>
                <a:spcPts val="0"/>
              </a:spcBef>
              <a:spcAft>
                <a:spcPts val="0"/>
              </a:spcAft>
              <a:buClr>
                <a:schemeClr val="dk1"/>
              </a:buClr>
              <a:buSzPts val="1000"/>
              <a:buChar char="■"/>
              <a:defRPr sz="1000"/>
            </a:lvl6pPr>
            <a:lvl7pPr marL="3200400" lvl="6" indent="-292100">
              <a:spcBef>
                <a:spcPts val="0"/>
              </a:spcBef>
              <a:spcAft>
                <a:spcPts val="0"/>
              </a:spcAft>
              <a:buClr>
                <a:schemeClr val="dk1"/>
              </a:buClr>
              <a:buSzPts val="1000"/>
              <a:buChar char="●"/>
              <a:defRPr sz="1000"/>
            </a:lvl7pPr>
            <a:lvl8pPr marL="3657600" lvl="7" indent="-292100">
              <a:spcBef>
                <a:spcPts val="0"/>
              </a:spcBef>
              <a:spcAft>
                <a:spcPts val="0"/>
              </a:spcAft>
              <a:buClr>
                <a:schemeClr val="dk1"/>
              </a:buClr>
              <a:buSzPts val="1000"/>
              <a:buChar char="○"/>
              <a:defRPr sz="1000"/>
            </a:lvl8pPr>
            <a:lvl9pPr marL="4114800" lvl="8" indent="-292100">
              <a:spcBef>
                <a:spcPts val="0"/>
              </a:spcBef>
              <a:spcAft>
                <a:spcPts val="0"/>
              </a:spcAft>
              <a:buClr>
                <a:schemeClr val="dk1"/>
              </a:buClr>
              <a:buSzPts val="1000"/>
              <a:buChar char="■"/>
              <a:defRPr sz="1000"/>
            </a:lvl9pPr>
          </a:lstStyle>
          <a:p>
            <a:endParaRPr/>
          </a:p>
        </p:txBody>
      </p:sp>
      <p:sp>
        <p:nvSpPr>
          <p:cNvPr id="312" name="Google Shape;312;p25"/>
          <p:cNvSpPr txBox="1">
            <a:spLocks noGrp="1"/>
          </p:cNvSpPr>
          <p:nvPr>
            <p:ph type="subTitle" idx="3"/>
          </p:nvPr>
        </p:nvSpPr>
        <p:spPr>
          <a:xfrm>
            <a:off x="473450" y="3368675"/>
            <a:ext cx="2996100" cy="170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None/>
              <a:defRPr sz="16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13" name="Google Shape;313;p25"/>
          <p:cNvSpPr txBox="1">
            <a:spLocks noGrp="1"/>
          </p:cNvSpPr>
          <p:nvPr>
            <p:ph type="body" idx="4"/>
          </p:nvPr>
        </p:nvSpPr>
        <p:spPr>
          <a:xfrm>
            <a:off x="473450" y="3602825"/>
            <a:ext cx="2819100" cy="1704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Clr>
                <a:schemeClr val="dk1"/>
              </a:buClr>
              <a:buSzPts val="1000"/>
              <a:buChar char="●"/>
              <a:defRPr sz="1000"/>
            </a:lvl1pPr>
            <a:lvl2pPr marL="914400" lvl="1" indent="-292100">
              <a:spcBef>
                <a:spcPts val="0"/>
              </a:spcBef>
              <a:spcAft>
                <a:spcPts val="0"/>
              </a:spcAft>
              <a:buClr>
                <a:schemeClr val="dk1"/>
              </a:buClr>
              <a:buSzPts val="1000"/>
              <a:buChar char="○"/>
              <a:defRPr sz="1000"/>
            </a:lvl2pPr>
            <a:lvl3pPr marL="1371600" lvl="2" indent="-292100">
              <a:spcBef>
                <a:spcPts val="0"/>
              </a:spcBef>
              <a:spcAft>
                <a:spcPts val="0"/>
              </a:spcAft>
              <a:buClr>
                <a:schemeClr val="dk1"/>
              </a:buClr>
              <a:buSzPts val="1000"/>
              <a:buChar char="■"/>
              <a:defRPr sz="1000"/>
            </a:lvl3pPr>
            <a:lvl4pPr marL="1828800" lvl="3" indent="-292100">
              <a:spcBef>
                <a:spcPts val="0"/>
              </a:spcBef>
              <a:spcAft>
                <a:spcPts val="0"/>
              </a:spcAft>
              <a:buClr>
                <a:schemeClr val="dk1"/>
              </a:buClr>
              <a:buSzPts val="1000"/>
              <a:buChar char="●"/>
              <a:defRPr sz="1000"/>
            </a:lvl4pPr>
            <a:lvl5pPr marL="2286000" lvl="4" indent="-292100">
              <a:spcBef>
                <a:spcPts val="0"/>
              </a:spcBef>
              <a:spcAft>
                <a:spcPts val="0"/>
              </a:spcAft>
              <a:buClr>
                <a:schemeClr val="dk1"/>
              </a:buClr>
              <a:buSzPts val="1000"/>
              <a:buChar char="○"/>
              <a:defRPr sz="1000"/>
            </a:lvl5pPr>
            <a:lvl6pPr marL="2743200" lvl="5" indent="-292100">
              <a:spcBef>
                <a:spcPts val="0"/>
              </a:spcBef>
              <a:spcAft>
                <a:spcPts val="0"/>
              </a:spcAft>
              <a:buClr>
                <a:schemeClr val="dk1"/>
              </a:buClr>
              <a:buSzPts val="1000"/>
              <a:buChar char="■"/>
              <a:defRPr sz="1000"/>
            </a:lvl6pPr>
            <a:lvl7pPr marL="3200400" lvl="6" indent="-292100">
              <a:spcBef>
                <a:spcPts val="0"/>
              </a:spcBef>
              <a:spcAft>
                <a:spcPts val="0"/>
              </a:spcAft>
              <a:buClr>
                <a:schemeClr val="dk1"/>
              </a:buClr>
              <a:buSzPts val="1000"/>
              <a:buChar char="●"/>
              <a:defRPr sz="1000"/>
            </a:lvl7pPr>
            <a:lvl8pPr marL="3657600" lvl="7" indent="-292100">
              <a:spcBef>
                <a:spcPts val="0"/>
              </a:spcBef>
              <a:spcAft>
                <a:spcPts val="0"/>
              </a:spcAft>
              <a:buClr>
                <a:schemeClr val="dk1"/>
              </a:buClr>
              <a:buSzPts val="1000"/>
              <a:buChar char="○"/>
              <a:defRPr sz="1000"/>
            </a:lvl8pPr>
            <a:lvl9pPr marL="4114800" lvl="8" indent="-292100">
              <a:spcBef>
                <a:spcPts val="0"/>
              </a:spcBef>
              <a:spcAft>
                <a:spcPts val="0"/>
              </a:spcAft>
              <a:buClr>
                <a:schemeClr val="dk1"/>
              </a:buClr>
              <a:buSzPts val="1000"/>
              <a:buChar char="■"/>
              <a:defRPr sz="1000"/>
            </a:lvl9pPr>
          </a:lstStyle>
          <a:p>
            <a:endParaRPr/>
          </a:p>
        </p:txBody>
      </p:sp>
      <p:sp>
        <p:nvSpPr>
          <p:cNvPr id="314" name="Google Shape;314;p25"/>
          <p:cNvSpPr txBox="1">
            <a:spLocks noGrp="1"/>
          </p:cNvSpPr>
          <p:nvPr>
            <p:ph type="subTitle" idx="5"/>
          </p:nvPr>
        </p:nvSpPr>
        <p:spPr>
          <a:xfrm>
            <a:off x="473450" y="4447875"/>
            <a:ext cx="2996100" cy="170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None/>
              <a:defRPr sz="16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15" name="Google Shape;315;p25"/>
          <p:cNvSpPr txBox="1">
            <a:spLocks noGrp="1"/>
          </p:cNvSpPr>
          <p:nvPr>
            <p:ph type="body" idx="6"/>
          </p:nvPr>
        </p:nvSpPr>
        <p:spPr>
          <a:xfrm>
            <a:off x="473450" y="4682025"/>
            <a:ext cx="2819100" cy="1704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Clr>
                <a:schemeClr val="dk1"/>
              </a:buClr>
              <a:buSzPts val="1000"/>
              <a:buChar char="●"/>
              <a:defRPr sz="1000"/>
            </a:lvl1pPr>
            <a:lvl2pPr marL="914400" lvl="1" indent="-292100">
              <a:spcBef>
                <a:spcPts val="0"/>
              </a:spcBef>
              <a:spcAft>
                <a:spcPts val="0"/>
              </a:spcAft>
              <a:buClr>
                <a:schemeClr val="dk1"/>
              </a:buClr>
              <a:buSzPts val="1000"/>
              <a:buChar char="○"/>
              <a:defRPr sz="1000"/>
            </a:lvl2pPr>
            <a:lvl3pPr marL="1371600" lvl="2" indent="-292100">
              <a:spcBef>
                <a:spcPts val="0"/>
              </a:spcBef>
              <a:spcAft>
                <a:spcPts val="0"/>
              </a:spcAft>
              <a:buClr>
                <a:schemeClr val="dk1"/>
              </a:buClr>
              <a:buSzPts val="1000"/>
              <a:buChar char="■"/>
              <a:defRPr sz="1000"/>
            </a:lvl3pPr>
            <a:lvl4pPr marL="1828800" lvl="3" indent="-292100">
              <a:spcBef>
                <a:spcPts val="0"/>
              </a:spcBef>
              <a:spcAft>
                <a:spcPts val="0"/>
              </a:spcAft>
              <a:buClr>
                <a:schemeClr val="dk1"/>
              </a:buClr>
              <a:buSzPts val="1000"/>
              <a:buChar char="●"/>
              <a:defRPr sz="1000"/>
            </a:lvl4pPr>
            <a:lvl5pPr marL="2286000" lvl="4" indent="-292100">
              <a:spcBef>
                <a:spcPts val="0"/>
              </a:spcBef>
              <a:spcAft>
                <a:spcPts val="0"/>
              </a:spcAft>
              <a:buClr>
                <a:schemeClr val="dk1"/>
              </a:buClr>
              <a:buSzPts val="1000"/>
              <a:buChar char="○"/>
              <a:defRPr sz="1000"/>
            </a:lvl5pPr>
            <a:lvl6pPr marL="2743200" lvl="5" indent="-292100">
              <a:spcBef>
                <a:spcPts val="0"/>
              </a:spcBef>
              <a:spcAft>
                <a:spcPts val="0"/>
              </a:spcAft>
              <a:buClr>
                <a:schemeClr val="dk1"/>
              </a:buClr>
              <a:buSzPts val="1000"/>
              <a:buChar char="■"/>
              <a:defRPr sz="1000"/>
            </a:lvl6pPr>
            <a:lvl7pPr marL="3200400" lvl="6" indent="-292100">
              <a:spcBef>
                <a:spcPts val="0"/>
              </a:spcBef>
              <a:spcAft>
                <a:spcPts val="0"/>
              </a:spcAft>
              <a:buClr>
                <a:schemeClr val="dk1"/>
              </a:buClr>
              <a:buSzPts val="1000"/>
              <a:buChar char="●"/>
              <a:defRPr sz="1000"/>
            </a:lvl7pPr>
            <a:lvl8pPr marL="3657600" lvl="7" indent="-292100">
              <a:spcBef>
                <a:spcPts val="0"/>
              </a:spcBef>
              <a:spcAft>
                <a:spcPts val="0"/>
              </a:spcAft>
              <a:buClr>
                <a:schemeClr val="dk1"/>
              </a:buClr>
              <a:buSzPts val="1000"/>
              <a:buChar char="○"/>
              <a:defRPr sz="1000"/>
            </a:lvl8pPr>
            <a:lvl9pPr marL="4114800" lvl="8" indent="-292100">
              <a:spcBef>
                <a:spcPts val="0"/>
              </a:spcBef>
              <a:spcAft>
                <a:spcPts val="0"/>
              </a:spcAft>
              <a:buClr>
                <a:schemeClr val="dk1"/>
              </a:buClr>
              <a:buSzPts val="1000"/>
              <a:buChar char="■"/>
              <a:defRPr sz="1000"/>
            </a:lvl9pPr>
          </a:lstStyle>
          <a:p>
            <a:endParaRPr/>
          </a:p>
        </p:txBody>
      </p:sp>
      <p:sp>
        <p:nvSpPr>
          <p:cNvPr id="316" name="Google Shape;316;p25"/>
          <p:cNvSpPr/>
          <p:nvPr/>
        </p:nvSpPr>
        <p:spPr>
          <a:xfrm>
            <a:off x="4514726" y="2289626"/>
            <a:ext cx="161400" cy="17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4514726" y="3368762"/>
            <a:ext cx="161400" cy="17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4514726" y="4447899"/>
            <a:ext cx="161400" cy="1704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txBox="1">
            <a:spLocks noGrp="1"/>
          </p:cNvSpPr>
          <p:nvPr>
            <p:ph type="subTitle" idx="7"/>
          </p:nvPr>
        </p:nvSpPr>
        <p:spPr>
          <a:xfrm>
            <a:off x="4759575" y="2289550"/>
            <a:ext cx="2996100" cy="170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None/>
              <a:defRPr sz="16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20" name="Google Shape;320;p25"/>
          <p:cNvSpPr txBox="1">
            <a:spLocks noGrp="1"/>
          </p:cNvSpPr>
          <p:nvPr>
            <p:ph type="body" idx="8"/>
          </p:nvPr>
        </p:nvSpPr>
        <p:spPr>
          <a:xfrm>
            <a:off x="4759575" y="2523700"/>
            <a:ext cx="2819100" cy="1704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Clr>
                <a:schemeClr val="dk1"/>
              </a:buClr>
              <a:buSzPts val="1000"/>
              <a:buChar char="●"/>
              <a:defRPr sz="1000"/>
            </a:lvl1pPr>
            <a:lvl2pPr marL="914400" lvl="1" indent="-292100">
              <a:spcBef>
                <a:spcPts val="0"/>
              </a:spcBef>
              <a:spcAft>
                <a:spcPts val="0"/>
              </a:spcAft>
              <a:buClr>
                <a:schemeClr val="dk1"/>
              </a:buClr>
              <a:buSzPts val="1000"/>
              <a:buChar char="○"/>
              <a:defRPr sz="1000"/>
            </a:lvl2pPr>
            <a:lvl3pPr marL="1371600" lvl="2" indent="-292100">
              <a:spcBef>
                <a:spcPts val="0"/>
              </a:spcBef>
              <a:spcAft>
                <a:spcPts val="0"/>
              </a:spcAft>
              <a:buClr>
                <a:schemeClr val="dk1"/>
              </a:buClr>
              <a:buSzPts val="1000"/>
              <a:buChar char="■"/>
              <a:defRPr sz="1000"/>
            </a:lvl3pPr>
            <a:lvl4pPr marL="1828800" lvl="3" indent="-292100">
              <a:spcBef>
                <a:spcPts val="0"/>
              </a:spcBef>
              <a:spcAft>
                <a:spcPts val="0"/>
              </a:spcAft>
              <a:buClr>
                <a:schemeClr val="dk1"/>
              </a:buClr>
              <a:buSzPts val="1000"/>
              <a:buChar char="●"/>
              <a:defRPr sz="1000"/>
            </a:lvl4pPr>
            <a:lvl5pPr marL="2286000" lvl="4" indent="-292100">
              <a:spcBef>
                <a:spcPts val="0"/>
              </a:spcBef>
              <a:spcAft>
                <a:spcPts val="0"/>
              </a:spcAft>
              <a:buClr>
                <a:schemeClr val="dk1"/>
              </a:buClr>
              <a:buSzPts val="1000"/>
              <a:buChar char="○"/>
              <a:defRPr sz="1000"/>
            </a:lvl5pPr>
            <a:lvl6pPr marL="2743200" lvl="5" indent="-292100">
              <a:spcBef>
                <a:spcPts val="0"/>
              </a:spcBef>
              <a:spcAft>
                <a:spcPts val="0"/>
              </a:spcAft>
              <a:buClr>
                <a:schemeClr val="dk1"/>
              </a:buClr>
              <a:buSzPts val="1000"/>
              <a:buChar char="■"/>
              <a:defRPr sz="1000"/>
            </a:lvl6pPr>
            <a:lvl7pPr marL="3200400" lvl="6" indent="-292100">
              <a:spcBef>
                <a:spcPts val="0"/>
              </a:spcBef>
              <a:spcAft>
                <a:spcPts val="0"/>
              </a:spcAft>
              <a:buClr>
                <a:schemeClr val="dk1"/>
              </a:buClr>
              <a:buSzPts val="1000"/>
              <a:buChar char="●"/>
              <a:defRPr sz="1000"/>
            </a:lvl7pPr>
            <a:lvl8pPr marL="3657600" lvl="7" indent="-292100">
              <a:spcBef>
                <a:spcPts val="0"/>
              </a:spcBef>
              <a:spcAft>
                <a:spcPts val="0"/>
              </a:spcAft>
              <a:buClr>
                <a:schemeClr val="dk1"/>
              </a:buClr>
              <a:buSzPts val="1000"/>
              <a:buChar char="○"/>
              <a:defRPr sz="1000"/>
            </a:lvl8pPr>
            <a:lvl9pPr marL="4114800" lvl="8" indent="-292100">
              <a:spcBef>
                <a:spcPts val="0"/>
              </a:spcBef>
              <a:spcAft>
                <a:spcPts val="0"/>
              </a:spcAft>
              <a:buClr>
                <a:schemeClr val="dk1"/>
              </a:buClr>
              <a:buSzPts val="1000"/>
              <a:buChar char="■"/>
              <a:defRPr sz="1000"/>
            </a:lvl9pPr>
          </a:lstStyle>
          <a:p>
            <a:endParaRPr/>
          </a:p>
        </p:txBody>
      </p:sp>
      <p:sp>
        <p:nvSpPr>
          <p:cNvPr id="321" name="Google Shape;321;p25"/>
          <p:cNvSpPr txBox="1">
            <a:spLocks noGrp="1"/>
          </p:cNvSpPr>
          <p:nvPr>
            <p:ph type="subTitle" idx="9"/>
          </p:nvPr>
        </p:nvSpPr>
        <p:spPr>
          <a:xfrm>
            <a:off x="4759575" y="3368750"/>
            <a:ext cx="2996100" cy="170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None/>
              <a:defRPr sz="16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22" name="Google Shape;322;p25"/>
          <p:cNvSpPr txBox="1">
            <a:spLocks noGrp="1"/>
          </p:cNvSpPr>
          <p:nvPr>
            <p:ph type="body" idx="13"/>
          </p:nvPr>
        </p:nvSpPr>
        <p:spPr>
          <a:xfrm>
            <a:off x="4759575" y="3602900"/>
            <a:ext cx="2819100" cy="1704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Clr>
                <a:schemeClr val="dk1"/>
              </a:buClr>
              <a:buSzPts val="1000"/>
              <a:buChar char="●"/>
              <a:defRPr sz="1000"/>
            </a:lvl1pPr>
            <a:lvl2pPr marL="914400" lvl="1" indent="-292100">
              <a:spcBef>
                <a:spcPts val="0"/>
              </a:spcBef>
              <a:spcAft>
                <a:spcPts val="0"/>
              </a:spcAft>
              <a:buClr>
                <a:schemeClr val="dk1"/>
              </a:buClr>
              <a:buSzPts val="1000"/>
              <a:buChar char="○"/>
              <a:defRPr sz="1000"/>
            </a:lvl2pPr>
            <a:lvl3pPr marL="1371600" lvl="2" indent="-292100">
              <a:spcBef>
                <a:spcPts val="0"/>
              </a:spcBef>
              <a:spcAft>
                <a:spcPts val="0"/>
              </a:spcAft>
              <a:buClr>
                <a:schemeClr val="dk1"/>
              </a:buClr>
              <a:buSzPts val="1000"/>
              <a:buChar char="■"/>
              <a:defRPr sz="1000"/>
            </a:lvl3pPr>
            <a:lvl4pPr marL="1828800" lvl="3" indent="-292100">
              <a:spcBef>
                <a:spcPts val="0"/>
              </a:spcBef>
              <a:spcAft>
                <a:spcPts val="0"/>
              </a:spcAft>
              <a:buClr>
                <a:schemeClr val="dk1"/>
              </a:buClr>
              <a:buSzPts val="1000"/>
              <a:buChar char="●"/>
              <a:defRPr sz="1000"/>
            </a:lvl4pPr>
            <a:lvl5pPr marL="2286000" lvl="4" indent="-292100">
              <a:spcBef>
                <a:spcPts val="0"/>
              </a:spcBef>
              <a:spcAft>
                <a:spcPts val="0"/>
              </a:spcAft>
              <a:buClr>
                <a:schemeClr val="dk1"/>
              </a:buClr>
              <a:buSzPts val="1000"/>
              <a:buChar char="○"/>
              <a:defRPr sz="1000"/>
            </a:lvl5pPr>
            <a:lvl6pPr marL="2743200" lvl="5" indent="-292100">
              <a:spcBef>
                <a:spcPts val="0"/>
              </a:spcBef>
              <a:spcAft>
                <a:spcPts val="0"/>
              </a:spcAft>
              <a:buClr>
                <a:schemeClr val="dk1"/>
              </a:buClr>
              <a:buSzPts val="1000"/>
              <a:buChar char="■"/>
              <a:defRPr sz="1000"/>
            </a:lvl6pPr>
            <a:lvl7pPr marL="3200400" lvl="6" indent="-292100">
              <a:spcBef>
                <a:spcPts val="0"/>
              </a:spcBef>
              <a:spcAft>
                <a:spcPts val="0"/>
              </a:spcAft>
              <a:buClr>
                <a:schemeClr val="dk1"/>
              </a:buClr>
              <a:buSzPts val="1000"/>
              <a:buChar char="●"/>
              <a:defRPr sz="1000"/>
            </a:lvl7pPr>
            <a:lvl8pPr marL="3657600" lvl="7" indent="-292100">
              <a:spcBef>
                <a:spcPts val="0"/>
              </a:spcBef>
              <a:spcAft>
                <a:spcPts val="0"/>
              </a:spcAft>
              <a:buClr>
                <a:schemeClr val="dk1"/>
              </a:buClr>
              <a:buSzPts val="1000"/>
              <a:buChar char="○"/>
              <a:defRPr sz="1000"/>
            </a:lvl8pPr>
            <a:lvl9pPr marL="4114800" lvl="8" indent="-292100">
              <a:spcBef>
                <a:spcPts val="0"/>
              </a:spcBef>
              <a:spcAft>
                <a:spcPts val="0"/>
              </a:spcAft>
              <a:buClr>
                <a:schemeClr val="dk1"/>
              </a:buClr>
              <a:buSzPts val="1000"/>
              <a:buChar char="■"/>
              <a:defRPr sz="1000"/>
            </a:lvl9pPr>
          </a:lstStyle>
          <a:p>
            <a:endParaRPr/>
          </a:p>
        </p:txBody>
      </p:sp>
      <p:sp>
        <p:nvSpPr>
          <p:cNvPr id="323" name="Google Shape;323;p25"/>
          <p:cNvSpPr txBox="1">
            <a:spLocks noGrp="1"/>
          </p:cNvSpPr>
          <p:nvPr>
            <p:ph type="subTitle" idx="14"/>
          </p:nvPr>
        </p:nvSpPr>
        <p:spPr>
          <a:xfrm>
            <a:off x="4759575" y="4447950"/>
            <a:ext cx="2996100" cy="170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1600"/>
              <a:buNone/>
              <a:defRPr sz="16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24" name="Google Shape;324;p25"/>
          <p:cNvSpPr txBox="1">
            <a:spLocks noGrp="1"/>
          </p:cNvSpPr>
          <p:nvPr>
            <p:ph type="body" idx="15"/>
          </p:nvPr>
        </p:nvSpPr>
        <p:spPr>
          <a:xfrm>
            <a:off x="4759575" y="4682100"/>
            <a:ext cx="2819100" cy="1704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Clr>
                <a:schemeClr val="dk1"/>
              </a:buClr>
              <a:buSzPts val="1000"/>
              <a:buChar char="●"/>
              <a:defRPr sz="1000"/>
            </a:lvl1pPr>
            <a:lvl2pPr marL="914400" lvl="1" indent="-292100">
              <a:spcBef>
                <a:spcPts val="0"/>
              </a:spcBef>
              <a:spcAft>
                <a:spcPts val="0"/>
              </a:spcAft>
              <a:buClr>
                <a:schemeClr val="dk1"/>
              </a:buClr>
              <a:buSzPts val="1000"/>
              <a:buChar char="○"/>
              <a:defRPr sz="1000"/>
            </a:lvl2pPr>
            <a:lvl3pPr marL="1371600" lvl="2" indent="-292100">
              <a:spcBef>
                <a:spcPts val="0"/>
              </a:spcBef>
              <a:spcAft>
                <a:spcPts val="0"/>
              </a:spcAft>
              <a:buClr>
                <a:schemeClr val="dk1"/>
              </a:buClr>
              <a:buSzPts val="1000"/>
              <a:buChar char="■"/>
              <a:defRPr sz="1000"/>
            </a:lvl3pPr>
            <a:lvl4pPr marL="1828800" lvl="3" indent="-292100">
              <a:spcBef>
                <a:spcPts val="0"/>
              </a:spcBef>
              <a:spcAft>
                <a:spcPts val="0"/>
              </a:spcAft>
              <a:buClr>
                <a:schemeClr val="dk1"/>
              </a:buClr>
              <a:buSzPts val="1000"/>
              <a:buChar char="●"/>
              <a:defRPr sz="1000"/>
            </a:lvl4pPr>
            <a:lvl5pPr marL="2286000" lvl="4" indent="-292100">
              <a:spcBef>
                <a:spcPts val="0"/>
              </a:spcBef>
              <a:spcAft>
                <a:spcPts val="0"/>
              </a:spcAft>
              <a:buClr>
                <a:schemeClr val="dk1"/>
              </a:buClr>
              <a:buSzPts val="1000"/>
              <a:buChar char="○"/>
              <a:defRPr sz="1000"/>
            </a:lvl5pPr>
            <a:lvl6pPr marL="2743200" lvl="5" indent="-292100">
              <a:spcBef>
                <a:spcPts val="0"/>
              </a:spcBef>
              <a:spcAft>
                <a:spcPts val="0"/>
              </a:spcAft>
              <a:buClr>
                <a:schemeClr val="dk1"/>
              </a:buClr>
              <a:buSzPts val="1000"/>
              <a:buChar char="■"/>
              <a:defRPr sz="1000"/>
            </a:lvl6pPr>
            <a:lvl7pPr marL="3200400" lvl="6" indent="-292100">
              <a:spcBef>
                <a:spcPts val="0"/>
              </a:spcBef>
              <a:spcAft>
                <a:spcPts val="0"/>
              </a:spcAft>
              <a:buClr>
                <a:schemeClr val="dk1"/>
              </a:buClr>
              <a:buSzPts val="1000"/>
              <a:buChar char="●"/>
              <a:defRPr sz="1000"/>
            </a:lvl7pPr>
            <a:lvl8pPr marL="3657600" lvl="7" indent="-292100">
              <a:spcBef>
                <a:spcPts val="0"/>
              </a:spcBef>
              <a:spcAft>
                <a:spcPts val="0"/>
              </a:spcAft>
              <a:buClr>
                <a:schemeClr val="dk1"/>
              </a:buClr>
              <a:buSzPts val="1000"/>
              <a:buChar char="○"/>
              <a:defRPr sz="1000"/>
            </a:lvl8pPr>
            <a:lvl9pPr marL="4114800" lvl="8" indent="-292100">
              <a:spcBef>
                <a:spcPts val="0"/>
              </a:spcBef>
              <a:spcAft>
                <a:spcPts val="0"/>
              </a:spcAft>
              <a:buClr>
                <a:schemeClr val="dk1"/>
              </a:buClr>
              <a:buSzPts val="1000"/>
              <a:buChar char="■"/>
              <a:defRPr sz="1000"/>
            </a:lvl9pPr>
          </a:lstStyle>
          <a:p>
            <a:endParaRPr/>
          </a:p>
        </p:txBody>
      </p:sp>
      <p:sp>
        <p:nvSpPr>
          <p:cNvPr id="325" name="Google Shape;325;p25"/>
          <p:cNvSpPr txBox="1">
            <a:spLocks noGrp="1"/>
          </p:cNvSpPr>
          <p:nvPr>
            <p:ph type="title"/>
          </p:nvPr>
        </p:nvSpPr>
        <p:spPr>
          <a:xfrm>
            <a:off x="230900" y="457200"/>
            <a:ext cx="44064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a:endParaRPr/>
          </a:p>
        </p:txBody>
      </p:sp>
      <p:sp>
        <p:nvSpPr>
          <p:cNvPr id="326" name="Google Shape;326;p2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Line Graph">
  <p:cSld name="CUSTOM_12">
    <p:bg>
      <p:bgPr>
        <a:solidFill>
          <a:schemeClr val="lt1"/>
        </a:solidFill>
        <a:effectLst/>
      </p:bgPr>
    </p:bg>
    <p:spTree>
      <p:nvGrpSpPr>
        <p:cNvPr id="1" name="Shape 327"/>
        <p:cNvGrpSpPr/>
        <p:nvPr/>
      </p:nvGrpSpPr>
      <p:grpSpPr>
        <a:xfrm>
          <a:off x="0" y="0"/>
          <a:ext cx="0" cy="0"/>
          <a:chOff x="0" y="0"/>
          <a:chExt cx="0" cy="0"/>
        </a:xfrm>
      </p:grpSpPr>
      <p:sp>
        <p:nvSpPr>
          <p:cNvPr id="328" name="Google Shape;328;p26"/>
          <p:cNvSpPr txBox="1">
            <a:spLocks noGrp="1"/>
          </p:cNvSpPr>
          <p:nvPr>
            <p:ph type="title"/>
          </p:nvPr>
        </p:nvSpPr>
        <p:spPr>
          <a:xfrm>
            <a:off x="230900" y="457200"/>
            <a:ext cx="44064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a:endParaRPr/>
          </a:p>
        </p:txBody>
      </p:sp>
      <p:sp>
        <p:nvSpPr>
          <p:cNvPr id="329" name="Google Shape;329;p2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Objectives / Key Takeaways">
  <p:cSld name="CUSTOM_12_1">
    <p:bg>
      <p:bgPr>
        <a:solidFill>
          <a:schemeClr val="lt1"/>
        </a:solidFill>
        <a:effectLst/>
      </p:bgPr>
    </p:bg>
    <p:spTree>
      <p:nvGrpSpPr>
        <p:cNvPr id="1" name="Shape 330"/>
        <p:cNvGrpSpPr/>
        <p:nvPr/>
      </p:nvGrpSpPr>
      <p:grpSpPr>
        <a:xfrm>
          <a:off x="0" y="0"/>
          <a:ext cx="0" cy="0"/>
          <a:chOff x="0" y="0"/>
          <a:chExt cx="0" cy="0"/>
        </a:xfrm>
      </p:grpSpPr>
      <p:graphicFrame>
        <p:nvGraphicFramePr>
          <p:cNvPr id="331" name="Google Shape;331;p27"/>
          <p:cNvGraphicFramePr/>
          <p:nvPr/>
        </p:nvGraphicFramePr>
        <p:xfrm>
          <a:off x="228588" y="1424250"/>
          <a:ext cx="3000000" cy="3000000"/>
        </p:xfrm>
        <a:graphic>
          <a:graphicData uri="http://schemas.openxmlformats.org/drawingml/2006/table">
            <a:tbl>
              <a:tblPr>
                <a:noFill/>
                <a:tableStyleId>{64706792-8E28-444F-9B10-9048ACA22DF8}</a:tableStyleId>
              </a:tblPr>
              <a:tblGrid>
                <a:gridCol w="2711825">
                  <a:extLst>
                    <a:ext uri="{9D8B030D-6E8A-4147-A177-3AD203B41FA5}">
                      <a16:colId xmlns:a16="http://schemas.microsoft.com/office/drawing/2014/main" val="20000"/>
                    </a:ext>
                  </a:extLst>
                </a:gridCol>
              </a:tblGrid>
              <a:tr h="3817025">
                <a:tc>
                  <a:txBody>
                    <a:bodyPr/>
                    <a:lstStyle/>
                    <a:p>
                      <a:pPr marL="0" lvl="0" indent="0" algn="l" rtl="0">
                        <a:spcBef>
                          <a:spcPts val="0"/>
                        </a:spcBef>
                        <a:spcAft>
                          <a:spcPts val="0"/>
                        </a:spcAft>
                        <a:buNone/>
                      </a:pPr>
                      <a:endParaRPr>
                        <a:solidFill>
                          <a:schemeClr val="dk1"/>
                        </a:solidFill>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32" name="Google Shape;332;p27"/>
          <p:cNvGraphicFramePr/>
          <p:nvPr/>
        </p:nvGraphicFramePr>
        <p:xfrm>
          <a:off x="3216075" y="1424250"/>
          <a:ext cx="3000000" cy="3000000"/>
        </p:xfrm>
        <a:graphic>
          <a:graphicData uri="http://schemas.openxmlformats.org/drawingml/2006/table">
            <a:tbl>
              <a:tblPr>
                <a:noFill/>
                <a:tableStyleId>{64706792-8E28-444F-9B10-9048ACA22DF8}</a:tableStyleId>
              </a:tblPr>
              <a:tblGrid>
                <a:gridCol w="2711825">
                  <a:extLst>
                    <a:ext uri="{9D8B030D-6E8A-4147-A177-3AD203B41FA5}">
                      <a16:colId xmlns:a16="http://schemas.microsoft.com/office/drawing/2014/main" val="20000"/>
                    </a:ext>
                  </a:extLst>
                </a:gridCol>
              </a:tblGrid>
              <a:tr h="3817025">
                <a:tc>
                  <a:txBody>
                    <a:bodyPr/>
                    <a:lstStyle/>
                    <a:p>
                      <a:pPr marL="0" lvl="0" indent="0" algn="l" rtl="0">
                        <a:spcBef>
                          <a:spcPts val="0"/>
                        </a:spcBef>
                        <a:spcAft>
                          <a:spcPts val="0"/>
                        </a:spcAft>
                        <a:buNone/>
                      </a:pPr>
                      <a:endParaRPr>
                        <a:solidFill>
                          <a:schemeClr val="dk1"/>
                        </a:solidFill>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33" name="Google Shape;333;p27"/>
          <p:cNvGraphicFramePr/>
          <p:nvPr/>
        </p:nvGraphicFramePr>
        <p:xfrm>
          <a:off x="6203563" y="1424250"/>
          <a:ext cx="3000000" cy="3000000"/>
        </p:xfrm>
        <a:graphic>
          <a:graphicData uri="http://schemas.openxmlformats.org/drawingml/2006/table">
            <a:tbl>
              <a:tblPr>
                <a:noFill/>
                <a:tableStyleId>{64706792-8E28-444F-9B10-9048ACA22DF8}</a:tableStyleId>
              </a:tblPr>
              <a:tblGrid>
                <a:gridCol w="2711825">
                  <a:extLst>
                    <a:ext uri="{9D8B030D-6E8A-4147-A177-3AD203B41FA5}">
                      <a16:colId xmlns:a16="http://schemas.microsoft.com/office/drawing/2014/main" val="20000"/>
                    </a:ext>
                  </a:extLst>
                </a:gridCol>
              </a:tblGrid>
              <a:tr h="3817025">
                <a:tc>
                  <a:txBody>
                    <a:bodyPr/>
                    <a:lstStyle/>
                    <a:p>
                      <a:pPr marL="0" lvl="0" indent="0" algn="l" rtl="0">
                        <a:spcBef>
                          <a:spcPts val="0"/>
                        </a:spcBef>
                        <a:spcAft>
                          <a:spcPts val="0"/>
                        </a:spcAft>
                        <a:buNone/>
                      </a:pPr>
                      <a:endParaRPr>
                        <a:solidFill>
                          <a:schemeClr val="dk1"/>
                        </a:solidFill>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34" name="Google Shape;334;p27"/>
          <p:cNvSpPr txBox="1">
            <a:spLocks noGrp="1"/>
          </p:cNvSpPr>
          <p:nvPr>
            <p:ph type="body" idx="1"/>
          </p:nvPr>
        </p:nvSpPr>
        <p:spPr>
          <a:xfrm>
            <a:off x="356300" y="2437750"/>
            <a:ext cx="2456400" cy="24624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35" name="Google Shape;335;p27"/>
          <p:cNvSpPr txBox="1">
            <a:spLocks noGrp="1"/>
          </p:cNvSpPr>
          <p:nvPr>
            <p:ph type="body" idx="2"/>
          </p:nvPr>
        </p:nvSpPr>
        <p:spPr>
          <a:xfrm>
            <a:off x="3343788" y="2437750"/>
            <a:ext cx="2456400" cy="24624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36" name="Google Shape;336;p27"/>
          <p:cNvSpPr txBox="1">
            <a:spLocks noGrp="1"/>
          </p:cNvSpPr>
          <p:nvPr>
            <p:ph type="body" idx="3"/>
          </p:nvPr>
        </p:nvSpPr>
        <p:spPr>
          <a:xfrm>
            <a:off x="6331275" y="2437750"/>
            <a:ext cx="2456400" cy="24624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337" name="Google Shape;337;p27"/>
          <p:cNvSpPr txBox="1">
            <a:spLocks noGrp="1"/>
          </p:cNvSpPr>
          <p:nvPr>
            <p:ph type="title"/>
          </p:nvPr>
        </p:nvSpPr>
        <p:spPr>
          <a:xfrm>
            <a:off x="333350" y="1565975"/>
            <a:ext cx="2502300" cy="6780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38" name="Google Shape;338;p27"/>
          <p:cNvSpPr txBox="1">
            <a:spLocks noGrp="1"/>
          </p:cNvSpPr>
          <p:nvPr>
            <p:ph type="title" idx="4"/>
          </p:nvPr>
        </p:nvSpPr>
        <p:spPr>
          <a:xfrm>
            <a:off x="3320850" y="1565975"/>
            <a:ext cx="2502300" cy="6780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39" name="Google Shape;339;p27"/>
          <p:cNvSpPr txBox="1">
            <a:spLocks noGrp="1"/>
          </p:cNvSpPr>
          <p:nvPr>
            <p:ph type="title" idx="5"/>
          </p:nvPr>
        </p:nvSpPr>
        <p:spPr>
          <a:xfrm>
            <a:off x="6308325" y="1565975"/>
            <a:ext cx="2502300" cy="6780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40" name="Google Shape;340;p27"/>
          <p:cNvSpPr txBox="1">
            <a:spLocks noGrp="1"/>
          </p:cNvSpPr>
          <p:nvPr>
            <p:ph type="title" idx="6"/>
          </p:nvPr>
        </p:nvSpPr>
        <p:spPr>
          <a:xfrm>
            <a:off x="230900" y="457200"/>
            <a:ext cx="44064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a:endParaRPr/>
          </a:p>
        </p:txBody>
      </p:sp>
      <p:sp>
        <p:nvSpPr>
          <p:cNvPr id="341" name="Google Shape;341;p27"/>
          <p:cNvSpPr txBox="1">
            <a:spLocks noGrp="1"/>
          </p:cNvSpPr>
          <p:nvPr>
            <p:ph type="title" idx="7"/>
          </p:nvPr>
        </p:nvSpPr>
        <p:spPr>
          <a:xfrm>
            <a:off x="316303" y="1833564"/>
            <a:ext cx="2502300" cy="1358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a:endParaRPr/>
          </a:p>
        </p:txBody>
      </p:sp>
      <p:sp>
        <p:nvSpPr>
          <p:cNvPr id="342" name="Google Shape;342;p27"/>
          <p:cNvSpPr txBox="1">
            <a:spLocks noGrp="1"/>
          </p:cNvSpPr>
          <p:nvPr>
            <p:ph type="title" idx="8"/>
          </p:nvPr>
        </p:nvSpPr>
        <p:spPr>
          <a:xfrm>
            <a:off x="3320853" y="1833564"/>
            <a:ext cx="2502300" cy="1358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a:endParaRPr/>
          </a:p>
        </p:txBody>
      </p:sp>
      <p:sp>
        <p:nvSpPr>
          <p:cNvPr id="343" name="Google Shape;343;p27"/>
          <p:cNvSpPr txBox="1">
            <a:spLocks noGrp="1"/>
          </p:cNvSpPr>
          <p:nvPr>
            <p:ph type="title" idx="9"/>
          </p:nvPr>
        </p:nvSpPr>
        <p:spPr>
          <a:xfrm>
            <a:off x="6308328" y="1833564"/>
            <a:ext cx="2502300" cy="13581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a:endParaRPr/>
          </a:p>
        </p:txBody>
      </p:sp>
      <p:sp>
        <p:nvSpPr>
          <p:cNvPr id="344" name="Google Shape;344;p27"/>
          <p:cNvSpPr txBox="1">
            <a:spLocks noGrp="1"/>
          </p:cNvSpPr>
          <p:nvPr>
            <p:ph type="title" idx="13"/>
          </p:nvPr>
        </p:nvSpPr>
        <p:spPr>
          <a:xfrm>
            <a:off x="5552275" y="457200"/>
            <a:ext cx="3368700" cy="5622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3600"/>
              <a:buNone/>
              <a:defRPr/>
            </a:lvl1pPr>
            <a:lvl2pPr lvl="1" algn="r">
              <a:spcBef>
                <a:spcPts val="0"/>
              </a:spcBef>
              <a:spcAft>
                <a:spcPts val="0"/>
              </a:spcAft>
              <a:buClr>
                <a:schemeClr val="dk1"/>
              </a:buClr>
              <a:buSzPts val="3600"/>
              <a:buNone/>
              <a:defRPr sz="3600"/>
            </a:lvl2pPr>
            <a:lvl3pPr lvl="2" algn="r">
              <a:spcBef>
                <a:spcPts val="0"/>
              </a:spcBef>
              <a:spcAft>
                <a:spcPts val="0"/>
              </a:spcAft>
              <a:buClr>
                <a:schemeClr val="dk1"/>
              </a:buClr>
              <a:buSzPts val="3600"/>
              <a:buNone/>
              <a:defRPr sz="3600"/>
            </a:lvl3pPr>
            <a:lvl4pPr lvl="3" algn="r">
              <a:spcBef>
                <a:spcPts val="0"/>
              </a:spcBef>
              <a:spcAft>
                <a:spcPts val="0"/>
              </a:spcAft>
              <a:buClr>
                <a:schemeClr val="dk1"/>
              </a:buClr>
              <a:buSzPts val="3600"/>
              <a:buNone/>
              <a:defRPr sz="3600"/>
            </a:lvl4pPr>
            <a:lvl5pPr lvl="4" algn="r">
              <a:spcBef>
                <a:spcPts val="0"/>
              </a:spcBef>
              <a:spcAft>
                <a:spcPts val="0"/>
              </a:spcAft>
              <a:buClr>
                <a:schemeClr val="dk1"/>
              </a:buClr>
              <a:buSzPts val="3600"/>
              <a:buNone/>
              <a:defRPr sz="3600"/>
            </a:lvl5pPr>
            <a:lvl6pPr lvl="5" algn="r">
              <a:spcBef>
                <a:spcPts val="0"/>
              </a:spcBef>
              <a:spcAft>
                <a:spcPts val="0"/>
              </a:spcAft>
              <a:buClr>
                <a:schemeClr val="dk1"/>
              </a:buClr>
              <a:buSzPts val="3600"/>
              <a:buNone/>
              <a:defRPr sz="3600"/>
            </a:lvl6pPr>
            <a:lvl7pPr lvl="6" algn="r">
              <a:spcBef>
                <a:spcPts val="0"/>
              </a:spcBef>
              <a:spcAft>
                <a:spcPts val="0"/>
              </a:spcAft>
              <a:buClr>
                <a:schemeClr val="dk1"/>
              </a:buClr>
              <a:buSzPts val="3600"/>
              <a:buNone/>
              <a:defRPr sz="3600"/>
            </a:lvl7pPr>
            <a:lvl8pPr lvl="7" algn="r">
              <a:spcBef>
                <a:spcPts val="0"/>
              </a:spcBef>
              <a:spcAft>
                <a:spcPts val="0"/>
              </a:spcAft>
              <a:buClr>
                <a:schemeClr val="dk1"/>
              </a:buClr>
              <a:buSzPts val="3600"/>
              <a:buNone/>
              <a:defRPr sz="3600"/>
            </a:lvl8pPr>
            <a:lvl9pPr lvl="8" algn="r">
              <a:spcBef>
                <a:spcPts val="0"/>
              </a:spcBef>
              <a:spcAft>
                <a:spcPts val="0"/>
              </a:spcAft>
              <a:buClr>
                <a:schemeClr val="dk1"/>
              </a:buClr>
              <a:buSzPts val="3600"/>
              <a:buNone/>
              <a:defRPr sz="3600"/>
            </a:lvl9pPr>
          </a:lstStyle>
          <a:p>
            <a:endParaRPr/>
          </a:p>
        </p:txBody>
      </p:sp>
      <p:sp>
        <p:nvSpPr>
          <p:cNvPr id="345" name="Google Shape;345;p2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Upcoming Events">
  <p:cSld name="CUSTOM_3">
    <p:bg>
      <p:bgPr>
        <a:solidFill>
          <a:schemeClr val="dk1"/>
        </a:solidFill>
        <a:effectLst/>
      </p:bgPr>
    </p:bg>
    <p:spTree>
      <p:nvGrpSpPr>
        <p:cNvPr id="1" name="Shape 346"/>
        <p:cNvGrpSpPr/>
        <p:nvPr/>
      </p:nvGrpSpPr>
      <p:grpSpPr>
        <a:xfrm>
          <a:off x="0" y="0"/>
          <a:ext cx="0" cy="0"/>
          <a:chOff x="0" y="0"/>
          <a:chExt cx="0" cy="0"/>
        </a:xfrm>
      </p:grpSpPr>
      <p:sp>
        <p:nvSpPr>
          <p:cNvPr id="347" name="Google Shape;347;p28"/>
          <p:cNvSpPr txBox="1">
            <a:spLocks noGrp="1"/>
          </p:cNvSpPr>
          <p:nvPr>
            <p:ph type="title"/>
          </p:nvPr>
        </p:nvSpPr>
        <p:spPr>
          <a:xfrm>
            <a:off x="230900" y="697875"/>
            <a:ext cx="4406400" cy="801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a:endParaRPr/>
          </a:p>
        </p:txBody>
      </p:sp>
      <p:sp>
        <p:nvSpPr>
          <p:cNvPr id="348" name="Google Shape;348;p28"/>
          <p:cNvSpPr txBox="1">
            <a:spLocks noGrp="1"/>
          </p:cNvSpPr>
          <p:nvPr>
            <p:ph type="subTitle" idx="1"/>
          </p:nvPr>
        </p:nvSpPr>
        <p:spPr>
          <a:xfrm>
            <a:off x="5943750" y="973900"/>
            <a:ext cx="2996100" cy="170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a:endParaRPr/>
          </a:p>
        </p:txBody>
      </p:sp>
      <p:sp>
        <p:nvSpPr>
          <p:cNvPr id="349" name="Google Shape;349;p28"/>
          <p:cNvSpPr txBox="1">
            <a:spLocks noGrp="1"/>
          </p:cNvSpPr>
          <p:nvPr>
            <p:ph type="body" idx="2"/>
          </p:nvPr>
        </p:nvSpPr>
        <p:spPr>
          <a:xfrm>
            <a:off x="5943750" y="1208050"/>
            <a:ext cx="2819100" cy="1704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Clr>
                <a:schemeClr val="dk2"/>
              </a:buClr>
              <a:buSzPts val="1000"/>
              <a:buChar char="●"/>
              <a:defRPr sz="1000">
                <a:solidFill>
                  <a:schemeClr val="dk2"/>
                </a:solidFill>
              </a:defRPr>
            </a:lvl1pPr>
            <a:lvl2pPr marL="914400" lvl="1" indent="-292100">
              <a:spcBef>
                <a:spcPts val="0"/>
              </a:spcBef>
              <a:spcAft>
                <a:spcPts val="0"/>
              </a:spcAft>
              <a:buClr>
                <a:schemeClr val="dk2"/>
              </a:buClr>
              <a:buSzPts val="1000"/>
              <a:buChar char="○"/>
              <a:defRPr sz="1000">
                <a:solidFill>
                  <a:schemeClr val="dk2"/>
                </a:solidFill>
              </a:defRPr>
            </a:lvl2pPr>
            <a:lvl3pPr marL="1371600" lvl="2" indent="-292100">
              <a:spcBef>
                <a:spcPts val="0"/>
              </a:spcBef>
              <a:spcAft>
                <a:spcPts val="0"/>
              </a:spcAft>
              <a:buClr>
                <a:schemeClr val="dk2"/>
              </a:buClr>
              <a:buSzPts val="1000"/>
              <a:buChar char="■"/>
              <a:defRPr sz="1000">
                <a:solidFill>
                  <a:schemeClr val="dk2"/>
                </a:solidFill>
              </a:defRPr>
            </a:lvl3pPr>
            <a:lvl4pPr marL="1828800" lvl="3" indent="-292100">
              <a:spcBef>
                <a:spcPts val="0"/>
              </a:spcBef>
              <a:spcAft>
                <a:spcPts val="0"/>
              </a:spcAft>
              <a:buClr>
                <a:schemeClr val="dk2"/>
              </a:buClr>
              <a:buSzPts val="1000"/>
              <a:buChar char="●"/>
              <a:defRPr sz="1000">
                <a:solidFill>
                  <a:schemeClr val="dk2"/>
                </a:solidFill>
              </a:defRPr>
            </a:lvl4pPr>
            <a:lvl5pPr marL="2286000" lvl="4" indent="-292100">
              <a:spcBef>
                <a:spcPts val="0"/>
              </a:spcBef>
              <a:spcAft>
                <a:spcPts val="0"/>
              </a:spcAft>
              <a:buClr>
                <a:schemeClr val="dk2"/>
              </a:buClr>
              <a:buSzPts val="1000"/>
              <a:buChar char="○"/>
              <a:defRPr sz="1000">
                <a:solidFill>
                  <a:schemeClr val="dk2"/>
                </a:solidFill>
              </a:defRPr>
            </a:lvl5pPr>
            <a:lvl6pPr marL="2743200" lvl="5" indent="-292100">
              <a:spcBef>
                <a:spcPts val="0"/>
              </a:spcBef>
              <a:spcAft>
                <a:spcPts val="0"/>
              </a:spcAft>
              <a:buClr>
                <a:schemeClr val="dk2"/>
              </a:buClr>
              <a:buSzPts val="1000"/>
              <a:buChar char="■"/>
              <a:defRPr sz="1000">
                <a:solidFill>
                  <a:schemeClr val="dk2"/>
                </a:solidFill>
              </a:defRPr>
            </a:lvl6pPr>
            <a:lvl7pPr marL="3200400" lvl="6" indent="-292100">
              <a:spcBef>
                <a:spcPts val="0"/>
              </a:spcBef>
              <a:spcAft>
                <a:spcPts val="0"/>
              </a:spcAft>
              <a:buClr>
                <a:schemeClr val="dk2"/>
              </a:buClr>
              <a:buSzPts val="1000"/>
              <a:buChar char="●"/>
              <a:defRPr sz="1000">
                <a:solidFill>
                  <a:schemeClr val="dk2"/>
                </a:solidFill>
              </a:defRPr>
            </a:lvl7pPr>
            <a:lvl8pPr marL="3657600" lvl="7" indent="-292100">
              <a:spcBef>
                <a:spcPts val="0"/>
              </a:spcBef>
              <a:spcAft>
                <a:spcPts val="0"/>
              </a:spcAft>
              <a:buClr>
                <a:schemeClr val="dk2"/>
              </a:buClr>
              <a:buSzPts val="1000"/>
              <a:buChar char="○"/>
              <a:defRPr sz="1000">
                <a:solidFill>
                  <a:schemeClr val="dk2"/>
                </a:solidFill>
              </a:defRPr>
            </a:lvl8pPr>
            <a:lvl9pPr marL="4114800" lvl="8" indent="-292100">
              <a:spcBef>
                <a:spcPts val="0"/>
              </a:spcBef>
              <a:spcAft>
                <a:spcPts val="0"/>
              </a:spcAft>
              <a:buClr>
                <a:schemeClr val="dk2"/>
              </a:buClr>
              <a:buSzPts val="1000"/>
              <a:buChar char="■"/>
              <a:defRPr sz="1000">
                <a:solidFill>
                  <a:schemeClr val="dk2"/>
                </a:solidFill>
              </a:defRPr>
            </a:lvl9pPr>
          </a:lstStyle>
          <a:p>
            <a:endParaRPr/>
          </a:p>
        </p:txBody>
      </p:sp>
      <p:sp>
        <p:nvSpPr>
          <p:cNvPr id="350" name="Google Shape;350;p28"/>
          <p:cNvSpPr txBox="1">
            <a:spLocks noGrp="1"/>
          </p:cNvSpPr>
          <p:nvPr>
            <p:ph type="subTitle" idx="3"/>
          </p:nvPr>
        </p:nvSpPr>
        <p:spPr>
          <a:xfrm>
            <a:off x="5943750" y="2053025"/>
            <a:ext cx="2996100" cy="170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a:endParaRPr/>
          </a:p>
        </p:txBody>
      </p:sp>
      <p:sp>
        <p:nvSpPr>
          <p:cNvPr id="351" name="Google Shape;351;p28"/>
          <p:cNvSpPr txBox="1">
            <a:spLocks noGrp="1"/>
          </p:cNvSpPr>
          <p:nvPr>
            <p:ph type="body" idx="4"/>
          </p:nvPr>
        </p:nvSpPr>
        <p:spPr>
          <a:xfrm>
            <a:off x="5943750" y="2287175"/>
            <a:ext cx="2819100" cy="1704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Clr>
                <a:schemeClr val="dk2"/>
              </a:buClr>
              <a:buSzPts val="1000"/>
              <a:buChar char="●"/>
              <a:defRPr sz="1000">
                <a:solidFill>
                  <a:schemeClr val="dk2"/>
                </a:solidFill>
              </a:defRPr>
            </a:lvl1pPr>
            <a:lvl2pPr marL="914400" lvl="1" indent="-292100">
              <a:spcBef>
                <a:spcPts val="0"/>
              </a:spcBef>
              <a:spcAft>
                <a:spcPts val="0"/>
              </a:spcAft>
              <a:buClr>
                <a:schemeClr val="dk2"/>
              </a:buClr>
              <a:buSzPts val="1000"/>
              <a:buChar char="○"/>
              <a:defRPr sz="1000">
                <a:solidFill>
                  <a:schemeClr val="dk2"/>
                </a:solidFill>
              </a:defRPr>
            </a:lvl2pPr>
            <a:lvl3pPr marL="1371600" lvl="2" indent="-292100">
              <a:spcBef>
                <a:spcPts val="0"/>
              </a:spcBef>
              <a:spcAft>
                <a:spcPts val="0"/>
              </a:spcAft>
              <a:buClr>
                <a:schemeClr val="dk2"/>
              </a:buClr>
              <a:buSzPts val="1000"/>
              <a:buChar char="■"/>
              <a:defRPr sz="1000">
                <a:solidFill>
                  <a:schemeClr val="dk2"/>
                </a:solidFill>
              </a:defRPr>
            </a:lvl3pPr>
            <a:lvl4pPr marL="1828800" lvl="3" indent="-292100">
              <a:spcBef>
                <a:spcPts val="0"/>
              </a:spcBef>
              <a:spcAft>
                <a:spcPts val="0"/>
              </a:spcAft>
              <a:buClr>
                <a:schemeClr val="dk2"/>
              </a:buClr>
              <a:buSzPts val="1000"/>
              <a:buChar char="●"/>
              <a:defRPr sz="1000">
                <a:solidFill>
                  <a:schemeClr val="dk2"/>
                </a:solidFill>
              </a:defRPr>
            </a:lvl4pPr>
            <a:lvl5pPr marL="2286000" lvl="4" indent="-292100">
              <a:spcBef>
                <a:spcPts val="0"/>
              </a:spcBef>
              <a:spcAft>
                <a:spcPts val="0"/>
              </a:spcAft>
              <a:buClr>
                <a:schemeClr val="dk2"/>
              </a:buClr>
              <a:buSzPts val="1000"/>
              <a:buChar char="○"/>
              <a:defRPr sz="1000">
                <a:solidFill>
                  <a:schemeClr val="dk2"/>
                </a:solidFill>
              </a:defRPr>
            </a:lvl5pPr>
            <a:lvl6pPr marL="2743200" lvl="5" indent="-292100">
              <a:spcBef>
                <a:spcPts val="0"/>
              </a:spcBef>
              <a:spcAft>
                <a:spcPts val="0"/>
              </a:spcAft>
              <a:buClr>
                <a:schemeClr val="dk2"/>
              </a:buClr>
              <a:buSzPts val="1000"/>
              <a:buChar char="■"/>
              <a:defRPr sz="1000">
                <a:solidFill>
                  <a:schemeClr val="dk2"/>
                </a:solidFill>
              </a:defRPr>
            </a:lvl6pPr>
            <a:lvl7pPr marL="3200400" lvl="6" indent="-292100">
              <a:spcBef>
                <a:spcPts val="0"/>
              </a:spcBef>
              <a:spcAft>
                <a:spcPts val="0"/>
              </a:spcAft>
              <a:buClr>
                <a:schemeClr val="dk2"/>
              </a:buClr>
              <a:buSzPts val="1000"/>
              <a:buChar char="●"/>
              <a:defRPr sz="1000">
                <a:solidFill>
                  <a:schemeClr val="dk2"/>
                </a:solidFill>
              </a:defRPr>
            </a:lvl7pPr>
            <a:lvl8pPr marL="3657600" lvl="7" indent="-292100">
              <a:spcBef>
                <a:spcPts val="0"/>
              </a:spcBef>
              <a:spcAft>
                <a:spcPts val="0"/>
              </a:spcAft>
              <a:buClr>
                <a:schemeClr val="dk2"/>
              </a:buClr>
              <a:buSzPts val="1000"/>
              <a:buChar char="○"/>
              <a:defRPr sz="1000">
                <a:solidFill>
                  <a:schemeClr val="dk2"/>
                </a:solidFill>
              </a:defRPr>
            </a:lvl8pPr>
            <a:lvl9pPr marL="4114800" lvl="8" indent="-292100">
              <a:spcBef>
                <a:spcPts val="0"/>
              </a:spcBef>
              <a:spcAft>
                <a:spcPts val="0"/>
              </a:spcAft>
              <a:buClr>
                <a:schemeClr val="dk2"/>
              </a:buClr>
              <a:buSzPts val="1000"/>
              <a:buChar char="■"/>
              <a:defRPr sz="1000">
                <a:solidFill>
                  <a:schemeClr val="dk2"/>
                </a:solidFill>
              </a:defRPr>
            </a:lvl9pPr>
          </a:lstStyle>
          <a:p>
            <a:endParaRPr/>
          </a:p>
        </p:txBody>
      </p:sp>
      <p:sp>
        <p:nvSpPr>
          <p:cNvPr id="352" name="Google Shape;352;p28"/>
          <p:cNvSpPr txBox="1">
            <a:spLocks noGrp="1"/>
          </p:cNvSpPr>
          <p:nvPr>
            <p:ph type="subTitle" idx="5"/>
          </p:nvPr>
        </p:nvSpPr>
        <p:spPr>
          <a:xfrm>
            <a:off x="5943750" y="3132150"/>
            <a:ext cx="2996100" cy="170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a:endParaRPr/>
          </a:p>
        </p:txBody>
      </p:sp>
      <p:sp>
        <p:nvSpPr>
          <p:cNvPr id="353" name="Google Shape;353;p28"/>
          <p:cNvSpPr txBox="1">
            <a:spLocks noGrp="1"/>
          </p:cNvSpPr>
          <p:nvPr>
            <p:ph type="body" idx="6"/>
          </p:nvPr>
        </p:nvSpPr>
        <p:spPr>
          <a:xfrm>
            <a:off x="5943750" y="3366300"/>
            <a:ext cx="2819100" cy="1704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Clr>
                <a:schemeClr val="dk2"/>
              </a:buClr>
              <a:buSzPts val="1000"/>
              <a:buChar char="●"/>
              <a:defRPr sz="1000">
                <a:solidFill>
                  <a:schemeClr val="dk2"/>
                </a:solidFill>
              </a:defRPr>
            </a:lvl1pPr>
            <a:lvl2pPr marL="914400" lvl="1" indent="-292100">
              <a:spcBef>
                <a:spcPts val="0"/>
              </a:spcBef>
              <a:spcAft>
                <a:spcPts val="0"/>
              </a:spcAft>
              <a:buClr>
                <a:schemeClr val="dk2"/>
              </a:buClr>
              <a:buSzPts val="1000"/>
              <a:buChar char="○"/>
              <a:defRPr sz="1000">
                <a:solidFill>
                  <a:schemeClr val="dk2"/>
                </a:solidFill>
              </a:defRPr>
            </a:lvl2pPr>
            <a:lvl3pPr marL="1371600" lvl="2" indent="-292100">
              <a:spcBef>
                <a:spcPts val="0"/>
              </a:spcBef>
              <a:spcAft>
                <a:spcPts val="0"/>
              </a:spcAft>
              <a:buClr>
                <a:schemeClr val="dk2"/>
              </a:buClr>
              <a:buSzPts val="1000"/>
              <a:buChar char="■"/>
              <a:defRPr sz="1000">
                <a:solidFill>
                  <a:schemeClr val="dk2"/>
                </a:solidFill>
              </a:defRPr>
            </a:lvl3pPr>
            <a:lvl4pPr marL="1828800" lvl="3" indent="-292100">
              <a:spcBef>
                <a:spcPts val="0"/>
              </a:spcBef>
              <a:spcAft>
                <a:spcPts val="0"/>
              </a:spcAft>
              <a:buClr>
                <a:schemeClr val="dk2"/>
              </a:buClr>
              <a:buSzPts val="1000"/>
              <a:buChar char="●"/>
              <a:defRPr sz="1000">
                <a:solidFill>
                  <a:schemeClr val="dk2"/>
                </a:solidFill>
              </a:defRPr>
            </a:lvl4pPr>
            <a:lvl5pPr marL="2286000" lvl="4" indent="-292100">
              <a:spcBef>
                <a:spcPts val="0"/>
              </a:spcBef>
              <a:spcAft>
                <a:spcPts val="0"/>
              </a:spcAft>
              <a:buClr>
                <a:schemeClr val="dk2"/>
              </a:buClr>
              <a:buSzPts val="1000"/>
              <a:buChar char="○"/>
              <a:defRPr sz="1000">
                <a:solidFill>
                  <a:schemeClr val="dk2"/>
                </a:solidFill>
              </a:defRPr>
            </a:lvl5pPr>
            <a:lvl6pPr marL="2743200" lvl="5" indent="-292100">
              <a:spcBef>
                <a:spcPts val="0"/>
              </a:spcBef>
              <a:spcAft>
                <a:spcPts val="0"/>
              </a:spcAft>
              <a:buClr>
                <a:schemeClr val="dk2"/>
              </a:buClr>
              <a:buSzPts val="1000"/>
              <a:buChar char="■"/>
              <a:defRPr sz="1000">
                <a:solidFill>
                  <a:schemeClr val="dk2"/>
                </a:solidFill>
              </a:defRPr>
            </a:lvl6pPr>
            <a:lvl7pPr marL="3200400" lvl="6" indent="-292100">
              <a:spcBef>
                <a:spcPts val="0"/>
              </a:spcBef>
              <a:spcAft>
                <a:spcPts val="0"/>
              </a:spcAft>
              <a:buClr>
                <a:schemeClr val="dk2"/>
              </a:buClr>
              <a:buSzPts val="1000"/>
              <a:buChar char="●"/>
              <a:defRPr sz="1000">
                <a:solidFill>
                  <a:schemeClr val="dk2"/>
                </a:solidFill>
              </a:defRPr>
            </a:lvl7pPr>
            <a:lvl8pPr marL="3657600" lvl="7" indent="-292100">
              <a:spcBef>
                <a:spcPts val="0"/>
              </a:spcBef>
              <a:spcAft>
                <a:spcPts val="0"/>
              </a:spcAft>
              <a:buClr>
                <a:schemeClr val="dk2"/>
              </a:buClr>
              <a:buSzPts val="1000"/>
              <a:buChar char="○"/>
              <a:defRPr sz="1000">
                <a:solidFill>
                  <a:schemeClr val="dk2"/>
                </a:solidFill>
              </a:defRPr>
            </a:lvl8pPr>
            <a:lvl9pPr marL="4114800" lvl="8" indent="-292100">
              <a:spcBef>
                <a:spcPts val="0"/>
              </a:spcBef>
              <a:spcAft>
                <a:spcPts val="0"/>
              </a:spcAft>
              <a:buClr>
                <a:schemeClr val="dk2"/>
              </a:buClr>
              <a:buSzPts val="1000"/>
              <a:buChar char="■"/>
              <a:defRPr sz="1000">
                <a:solidFill>
                  <a:schemeClr val="dk2"/>
                </a:solidFill>
              </a:defRPr>
            </a:lvl9pPr>
          </a:lstStyle>
          <a:p>
            <a:endParaRPr/>
          </a:p>
        </p:txBody>
      </p:sp>
      <p:sp>
        <p:nvSpPr>
          <p:cNvPr id="354" name="Google Shape;354;p28"/>
          <p:cNvSpPr txBox="1">
            <a:spLocks noGrp="1"/>
          </p:cNvSpPr>
          <p:nvPr>
            <p:ph type="subTitle" idx="7"/>
          </p:nvPr>
        </p:nvSpPr>
        <p:spPr>
          <a:xfrm>
            <a:off x="5943750" y="4211275"/>
            <a:ext cx="2996100" cy="170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a:endParaRPr/>
          </a:p>
        </p:txBody>
      </p:sp>
      <p:sp>
        <p:nvSpPr>
          <p:cNvPr id="355" name="Google Shape;355;p28"/>
          <p:cNvSpPr txBox="1">
            <a:spLocks noGrp="1"/>
          </p:cNvSpPr>
          <p:nvPr>
            <p:ph type="body" idx="8"/>
          </p:nvPr>
        </p:nvSpPr>
        <p:spPr>
          <a:xfrm>
            <a:off x="5943750" y="4445425"/>
            <a:ext cx="2819100" cy="1704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Clr>
                <a:schemeClr val="dk2"/>
              </a:buClr>
              <a:buSzPts val="1000"/>
              <a:buChar char="●"/>
              <a:defRPr sz="1000">
                <a:solidFill>
                  <a:schemeClr val="dk2"/>
                </a:solidFill>
              </a:defRPr>
            </a:lvl1pPr>
            <a:lvl2pPr marL="914400" lvl="1" indent="-292100">
              <a:spcBef>
                <a:spcPts val="0"/>
              </a:spcBef>
              <a:spcAft>
                <a:spcPts val="0"/>
              </a:spcAft>
              <a:buClr>
                <a:schemeClr val="dk2"/>
              </a:buClr>
              <a:buSzPts val="1000"/>
              <a:buChar char="○"/>
              <a:defRPr sz="1000">
                <a:solidFill>
                  <a:schemeClr val="dk2"/>
                </a:solidFill>
              </a:defRPr>
            </a:lvl2pPr>
            <a:lvl3pPr marL="1371600" lvl="2" indent="-292100">
              <a:spcBef>
                <a:spcPts val="0"/>
              </a:spcBef>
              <a:spcAft>
                <a:spcPts val="0"/>
              </a:spcAft>
              <a:buClr>
                <a:schemeClr val="dk2"/>
              </a:buClr>
              <a:buSzPts val="1000"/>
              <a:buChar char="■"/>
              <a:defRPr sz="1000">
                <a:solidFill>
                  <a:schemeClr val="dk2"/>
                </a:solidFill>
              </a:defRPr>
            </a:lvl3pPr>
            <a:lvl4pPr marL="1828800" lvl="3" indent="-292100">
              <a:spcBef>
                <a:spcPts val="0"/>
              </a:spcBef>
              <a:spcAft>
                <a:spcPts val="0"/>
              </a:spcAft>
              <a:buClr>
                <a:schemeClr val="dk2"/>
              </a:buClr>
              <a:buSzPts val="1000"/>
              <a:buChar char="●"/>
              <a:defRPr sz="1000">
                <a:solidFill>
                  <a:schemeClr val="dk2"/>
                </a:solidFill>
              </a:defRPr>
            </a:lvl4pPr>
            <a:lvl5pPr marL="2286000" lvl="4" indent="-292100">
              <a:spcBef>
                <a:spcPts val="0"/>
              </a:spcBef>
              <a:spcAft>
                <a:spcPts val="0"/>
              </a:spcAft>
              <a:buClr>
                <a:schemeClr val="dk2"/>
              </a:buClr>
              <a:buSzPts val="1000"/>
              <a:buChar char="○"/>
              <a:defRPr sz="1000">
                <a:solidFill>
                  <a:schemeClr val="dk2"/>
                </a:solidFill>
              </a:defRPr>
            </a:lvl5pPr>
            <a:lvl6pPr marL="2743200" lvl="5" indent="-292100">
              <a:spcBef>
                <a:spcPts val="0"/>
              </a:spcBef>
              <a:spcAft>
                <a:spcPts val="0"/>
              </a:spcAft>
              <a:buClr>
                <a:schemeClr val="dk2"/>
              </a:buClr>
              <a:buSzPts val="1000"/>
              <a:buChar char="■"/>
              <a:defRPr sz="1000">
                <a:solidFill>
                  <a:schemeClr val="dk2"/>
                </a:solidFill>
              </a:defRPr>
            </a:lvl6pPr>
            <a:lvl7pPr marL="3200400" lvl="6" indent="-292100">
              <a:spcBef>
                <a:spcPts val="0"/>
              </a:spcBef>
              <a:spcAft>
                <a:spcPts val="0"/>
              </a:spcAft>
              <a:buClr>
                <a:schemeClr val="dk2"/>
              </a:buClr>
              <a:buSzPts val="1000"/>
              <a:buChar char="●"/>
              <a:defRPr sz="1000">
                <a:solidFill>
                  <a:schemeClr val="dk2"/>
                </a:solidFill>
              </a:defRPr>
            </a:lvl7pPr>
            <a:lvl8pPr marL="3657600" lvl="7" indent="-292100">
              <a:spcBef>
                <a:spcPts val="0"/>
              </a:spcBef>
              <a:spcAft>
                <a:spcPts val="0"/>
              </a:spcAft>
              <a:buClr>
                <a:schemeClr val="dk2"/>
              </a:buClr>
              <a:buSzPts val="1000"/>
              <a:buChar char="○"/>
              <a:defRPr sz="1000">
                <a:solidFill>
                  <a:schemeClr val="dk2"/>
                </a:solidFill>
              </a:defRPr>
            </a:lvl8pPr>
            <a:lvl9pPr marL="4114800" lvl="8" indent="-292100">
              <a:spcBef>
                <a:spcPts val="0"/>
              </a:spcBef>
              <a:spcAft>
                <a:spcPts val="0"/>
              </a:spcAft>
              <a:buClr>
                <a:schemeClr val="dk2"/>
              </a:buClr>
              <a:buSzPts val="1000"/>
              <a:buChar char="■"/>
              <a:defRPr sz="1000">
                <a:solidFill>
                  <a:schemeClr val="dk2"/>
                </a:solidFill>
              </a:defRPr>
            </a:lvl9pPr>
          </a:lstStyle>
          <a:p>
            <a:endParaRPr/>
          </a:p>
        </p:txBody>
      </p:sp>
      <p:sp>
        <p:nvSpPr>
          <p:cNvPr id="356" name="Google Shape;356;p28"/>
          <p:cNvSpPr txBox="1">
            <a:spLocks noGrp="1"/>
          </p:cNvSpPr>
          <p:nvPr>
            <p:ph type="subTitle" idx="9"/>
          </p:nvPr>
        </p:nvSpPr>
        <p:spPr>
          <a:xfrm>
            <a:off x="227975" y="2744325"/>
            <a:ext cx="3572100" cy="3879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400"/>
              <a:buNone/>
              <a:defRPr>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a:endParaRPr/>
          </a:p>
        </p:txBody>
      </p:sp>
      <p:sp>
        <p:nvSpPr>
          <p:cNvPr id="357" name="Google Shape;357;p28"/>
          <p:cNvSpPr txBox="1">
            <a:spLocks noGrp="1"/>
          </p:cNvSpPr>
          <p:nvPr>
            <p:ph type="body" idx="13"/>
          </p:nvPr>
        </p:nvSpPr>
        <p:spPr>
          <a:xfrm>
            <a:off x="227875" y="3458750"/>
            <a:ext cx="4287000" cy="14613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Clr>
                <a:schemeClr val="dk2"/>
              </a:buClr>
              <a:buSzPts val="1200"/>
              <a:buChar char="●"/>
              <a:defRPr>
                <a:solidFill>
                  <a:schemeClr val="dk2"/>
                </a:solidFill>
              </a:defRPr>
            </a:lvl1pPr>
            <a:lvl2pPr marL="914400" lvl="1" indent="-304800">
              <a:spcBef>
                <a:spcPts val="0"/>
              </a:spcBef>
              <a:spcAft>
                <a:spcPts val="0"/>
              </a:spcAft>
              <a:buClr>
                <a:schemeClr val="dk2"/>
              </a:buClr>
              <a:buSzPts val="1200"/>
              <a:buChar char="○"/>
              <a:defRPr>
                <a:solidFill>
                  <a:schemeClr val="dk2"/>
                </a:solidFill>
              </a:defRPr>
            </a:lvl2pPr>
            <a:lvl3pPr marL="1371600" lvl="2" indent="-304800">
              <a:spcBef>
                <a:spcPts val="0"/>
              </a:spcBef>
              <a:spcAft>
                <a:spcPts val="0"/>
              </a:spcAft>
              <a:buClr>
                <a:schemeClr val="dk2"/>
              </a:buClr>
              <a:buSzPts val="1200"/>
              <a:buChar char="■"/>
              <a:defRPr>
                <a:solidFill>
                  <a:schemeClr val="dk2"/>
                </a:solidFill>
              </a:defRPr>
            </a:lvl3pPr>
            <a:lvl4pPr marL="1828800" lvl="3" indent="-304800">
              <a:spcBef>
                <a:spcPts val="0"/>
              </a:spcBef>
              <a:spcAft>
                <a:spcPts val="0"/>
              </a:spcAft>
              <a:buClr>
                <a:schemeClr val="dk2"/>
              </a:buClr>
              <a:buSzPts val="1200"/>
              <a:buChar char="●"/>
              <a:defRPr>
                <a:solidFill>
                  <a:schemeClr val="dk2"/>
                </a:solidFill>
              </a:defRPr>
            </a:lvl4pPr>
            <a:lvl5pPr marL="2286000" lvl="4" indent="-304800">
              <a:spcBef>
                <a:spcPts val="0"/>
              </a:spcBef>
              <a:spcAft>
                <a:spcPts val="0"/>
              </a:spcAft>
              <a:buClr>
                <a:schemeClr val="dk2"/>
              </a:buClr>
              <a:buSzPts val="1200"/>
              <a:buChar char="○"/>
              <a:defRPr>
                <a:solidFill>
                  <a:schemeClr val="dk2"/>
                </a:solidFill>
              </a:defRPr>
            </a:lvl5pPr>
            <a:lvl6pPr marL="2743200" lvl="5" indent="-304800">
              <a:spcBef>
                <a:spcPts val="0"/>
              </a:spcBef>
              <a:spcAft>
                <a:spcPts val="0"/>
              </a:spcAft>
              <a:buClr>
                <a:schemeClr val="dk2"/>
              </a:buClr>
              <a:buSzPts val="1200"/>
              <a:buChar char="■"/>
              <a:defRPr>
                <a:solidFill>
                  <a:schemeClr val="dk2"/>
                </a:solidFill>
              </a:defRPr>
            </a:lvl6pPr>
            <a:lvl7pPr marL="3200400" lvl="6" indent="-304800">
              <a:spcBef>
                <a:spcPts val="0"/>
              </a:spcBef>
              <a:spcAft>
                <a:spcPts val="0"/>
              </a:spcAft>
              <a:buClr>
                <a:schemeClr val="dk2"/>
              </a:buClr>
              <a:buSzPts val="1200"/>
              <a:buChar char="●"/>
              <a:defRPr>
                <a:solidFill>
                  <a:schemeClr val="dk2"/>
                </a:solidFill>
              </a:defRPr>
            </a:lvl7pPr>
            <a:lvl8pPr marL="3657600" lvl="7" indent="-304800">
              <a:spcBef>
                <a:spcPts val="0"/>
              </a:spcBef>
              <a:spcAft>
                <a:spcPts val="0"/>
              </a:spcAft>
              <a:buClr>
                <a:schemeClr val="dk2"/>
              </a:buClr>
              <a:buSzPts val="1200"/>
              <a:buChar char="○"/>
              <a:defRPr>
                <a:solidFill>
                  <a:schemeClr val="dk2"/>
                </a:solidFill>
              </a:defRPr>
            </a:lvl8pPr>
            <a:lvl9pPr marL="4114800" lvl="8" indent="-304800">
              <a:spcBef>
                <a:spcPts val="0"/>
              </a:spcBef>
              <a:spcAft>
                <a:spcPts val="0"/>
              </a:spcAft>
              <a:buClr>
                <a:schemeClr val="dk2"/>
              </a:buClr>
              <a:buSzPts val="1200"/>
              <a:buChar char="■"/>
              <a:defRPr>
                <a:solidFill>
                  <a:schemeClr val="dk2"/>
                </a:solidFill>
              </a:defRPr>
            </a:lvl9pPr>
          </a:lstStyle>
          <a:p>
            <a:endParaRPr/>
          </a:p>
        </p:txBody>
      </p:sp>
      <p:sp>
        <p:nvSpPr>
          <p:cNvPr id="358" name="Google Shape;358;p2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Milestones">
  <p:cSld name="CUSTOM_3_1">
    <p:bg>
      <p:bgPr>
        <a:solidFill>
          <a:schemeClr val="dk1"/>
        </a:solidFill>
        <a:effectLst/>
      </p:bgPr>
    </p:bg>
    <p:spTree>
      <p:nvGrpSpPr>
        <p:cNvPr id="1" name="Shape 359"/>
        <p:cNvGrpSpPr/>
        <p:nvPr/>
      </p:nvGrpSpPr>
      <p:grpSpPr>
        <a:xfrm>
          <a:off x="0" y="0"/>
          <a:ext cx="0" cy="0"/>
          <a:chOff x="0" y="0"/>
          <a:chExt cx="0" cy="0"/>
        </a:xfrm>
      </p:grpSpPr>
      <p:sp>
        <p:nvSpPr>
          <p:cNvPr id="360" name="Google Shape;360;p29"/>
          <p:cNvSpPr txBox="1">
            <a:spLocks noGrp="1"/>
          </p:cNvSpPr>
          <p:nvPr>
            <p:ph type="subTitle" idx="1"/>
          </p:nvPr>
        </p:nvSpPr>
        <p:spPr>
          <a:xfrm>
            <a:off x="852075" y="2128039"/>
            <a:ext cx="2088900" cy="170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a:endParaRPr/>
          </a:p>
        </p:txBody>
      </p:sp>
      <p:sp>
        <p:nvSpPr>
          <p:cNvPr id="361" name="Google Shape;361;p29"/>
          <p:cNvSpPr txBox="1">
            <a:spLocks noGrp="1"/>
          </p:cNvSpPr>
          <p:nvPr>
            <p:ph type="title"/>
          </p:nvPr>
        </p:nvSpPr>
        <p:spPr>
          <a:xfrm>
            <a:off x="230900" y="457200"/>
            <a:ext cx="71877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a:endParaRPr/>
          </a:p>
        </p:txBody>
      </p:sp>
      <p:sp>
        <p:nvSpPr>
          <p:cNvPr id="362" name="Google Shape;362;p29"/>
          <p:cNvSpPr txBox="1">
            <a:spLocks noGrp="1"/>
          </p:cNvSpPr>
          <p:nvPr>
            <p:ph type="subTitle" idx="2"/>
          </p:nvPr>
        </p:nvSpPr>
        <p:spPr>
          <a:xfrm>
            <a:off x="3046825" y="2128039"/>
            <a:ext cx="2088900" cy="170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a:endParaRPr/>
          </a:p>
        </p:txBody>
      </p:sp>
      <p:sp>
        <p:nvSpPr>
          <p:cNvPr id="363" name="Google Shape;363;p29"/>
          <p:cNvSpPr txBox="1">
            <a:spLocks noGrp="1"/>
          </p:cNvSpPr>
          <p:nvPr>
            <p:ph type="subTitle" idx="3"/>
          </p:nvPr>
        </p:nvSpPr>
        <p:spPr>
          <a:xfrm>
            <a:off x="5169875" y="2128039"/>
            <a:ext cx="2088900" cy="1704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600"/>
              <a:buNone/>
              <a:defRPr sz="1600">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a:endParaRPr/>
          </a:p>
        </p:txBody>
      </p:sp>
      <p:sp>
        <p:nvSpPr>
          <p:cNvPr id="364" name="Google Shape;364;p29"/>
          <p:cNvSpPr txBox="1">
            <a:spLocks noGrp="1"/>
          </p:cNvSpPr>
          <p:nvPr>
            <p:ph type="subTitle" idx="4"/>
          </p:nvPr>
        </p:nvSpPr>
        <p:spPr>
          <a:xfrm>
            <a:off x="852075" y="1819034"/>
            <a:ext cx="2088900" cy="170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1pPr>
            <a:lvl2pPr lvl="1">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2pPr>
            <a:lvl3pPr lvl="2">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3pPr>
            <a:lvl4pPr lvl="3">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4pPr>
            <a:lvl5pPr lvl="4">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5pPr>
            <a:lvl6pPr lvl="5">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6pPr>
            <a:lvl7pPr lvl="6">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7pPr>
            <a:lvl8pPr lvl="7">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8pPr>
            <a:lvl9pPr lvl="8">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9pPr>
          </a:lstStyle>
          <a:p>
            <a:endParaRPr/>
          </a:p>
        </p:txBody>
      </p:sp>
      <p:sp>
        <p:nvSpPr>
          <p:cNvPr id="365" name="Google Shape;365;p29"/>
          <p:cNvSpPr txBox="1">
            <a:spLocks noGrp="1"/>
          </p:cNvSpPr>
          <p:nvPr>
            <p:ph type="subTitle" idx="5"/>
          </p:nvPr>
        </p:nvSpPr>
        <p:spPr>
          <a:xfrm>
            <a:off x="3046825" y="1819034"/>
            <a:ext cx="2088900" cy="170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1pPr>
            <a:lvl2pPr lvl="1">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2pPr>
            <a:lvl3pPr lvl="2">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3pPr>
            <a:lvl4pPr lvl="3">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4pPr>
            <a:lvl5pPr lvl="4">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5pPr>
            <a:lvl6pPr lvl="5">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6pPr>
            <a:lvl7pPr lvl="6">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7pPr>
            <a:lvl8pPr lvl="7">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8pPr>
            <a:lvl9pPr lvl="8">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9pPr>
          </a:lstStyle>
          <a:p>
            <a:endParaRPr/>
          </a:p>
        </p:txBody>
      </p:sp>
      <p:sp>
        <p:nvSpPr>
          <p:cNvPr id="366" name="Google Shape;366;p29"/>
          <p:cNvSpPr txBox="1">
            <a:spLocks noGrp="1"/>
          </p:cNvSpPr>
          <p:nvPr>
            <p:ph type="subTitle" idx="6"/>
          </p:nvPr>
        </p:nvSpPr>
        <p:spPr>
          <a:xfrm>
            <a:off x="5169875" y="1819034"/>
            <a:ext cx="2088900" cy="170400"/>
          </a:xfrm>
          <a:prstGeom prst="rect">
            <a:avLst/>
          </a:prstGeom>
        </p:spPr>
        <p:txBody>
          <a:bodyPr spcFirstLastPara="1" wrap="square" lIns="91425" tIns="91425" rIns="91425" bIns="91425" anchor="b" anchorCtr="0">
            <a:noAutofit/>
          </a:bodyPr>
          <a:lstStyle>
            <a:lvl1pPr lvl="0" algn="ctr">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1pPr>
            <a:lvl2pPr lvl="1">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2pPr>
            <a:lvl3pPr lvl="2">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3pPr>
            <a:lvl4pPr lvl="3">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4pPr>
            <a:lvl5pPr lvl="4">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5pPr>
            <a:lvl6pPr lvl="5">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6pPr>
            <a:lvl7pPr lvl="6">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7pPr>
            <a:lvl8pPr lvl="7">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8pPr>
            <a:lvl9pPr lvl="8">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9pPr>
          </a:lstStyle>
          <a:p>
            <a:endParaRPr/>
          </a:p>
        </p:txBody>
      </p:sp>
      <p:sp>
        <p:nvSpPr>
          <p:cNvPr id="367" name="Google Shape;367;p29"/>
          <p:cNvSpPr txBox="1">
            <a:spLocks noGrp="1"/>
          </p:cNvSpPr>
          <p:nvPr>
            <p:ph type="subTitle" idx="7"/>
          </p:nvPr>
        </p:nvSpPr>
        <p:spPr>
          <a:xfrm>
            <a:off x="1961425" y="3735616"/>
            <a:ext cx="2088900" cy="1704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1pPr>
            <a:lvl2pPr lvl="1">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2pPr>
            <a:lvl3pPr lvl="2">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3pPr>
            <a:lvl4pPr lvl="3">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4pPr>
            <a:lvl5pPr lvl="4">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5pPr>
            <a:lvl6pPr lvl="5">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6pPr>
            <a:lvl7pPr lvl="6">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7pPr>
            <a:lvl8pPr lvl="7">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8pPr>
            <a:lvl9pPr lvl="8">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9pPr>
          </a:lstStyle>
          <a:p>
            <a:endParaRPr/>
          </a:p>
        </p:txBody>
      </p:sp>
      <p:sp>
        <p:nvSpPr>
          <p:cNvPr id="368" name="Google Shape;368;p29"/>
          <p:cNvSpPr txBox="1">
            <a:spLocks noGrp="1"/>
          </p:cNvSpPr>
          <p:nvPr>
            <p:ph type="subTitle" idx="8"/>
          </p:nvPr>
        </p:nvSpPr>
        <p:spPr>
          <a:xfrm>
            <a:off x="4156175" y="3735616"/>
            <a:ext cx="2088900" cy="1704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1pPr>
            <a:lvl2pPr lvl="1">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2pPr>
            <a:lvl3pPr lvl="2">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3pPr>
            <a:lvl4pPr lvl="3">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4pPr>
            <a:lvl5pPr lvl="4">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5pPr>
            <a:lvl6pPr lvl="5">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6pPr>
            <a:lvl7pPr lvl="6">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7pPr>
            <a:lvl8pPr lvl="7">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8pPr>
            <a:lvl9pPr lvl="8">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9pPr>
          </a:lstStyle>
          <a:p>
            <a:endParaRPr/>
          </a:p>
        </p:txBody>
      </p:sp>
      <p:sp>
        <p:nvSpPr>
          <p:cNvPr id="369" name="Google Shape;369;p29"/>
          <p:cNvSpPr txBox="1">
            <a:spLocks noGrp="1"/>
          </p:cNvSpPr>
          <p:nvPr>
            <p:ph type="subTitle" idx="9"/>
          </p:nvPr>
        </p:nvSpPr>
        <p:spPr>
          <a:xfrm>
            <a:off x="6279225" y="3735616"/>
            <a:ext cx="2088900" cy="170400"/>
          </a:xfrm>
          <a:prstGeom prst="rect">
            <a:avLst/>
          </a:prstGeom>
        </p:spPr>
        <p:txBody>
          <a:bodyPr spcFirstLastPara="1" wrap="square" lIns="91425" tIns="91425" rIns="91425" bIns="91425" anchor="t" anchorCtr="0">
            <a:noAutofit/>
          </a:bodyPr>
          <a:lstStyle>
            <a:lvl1pPr lvl="0" algn="ctr">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1pPr>
            <a:lvl2pPr lvl="1">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2pPr>
            <a:lvl3pPr lvl="2">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3pPr>
            <a:lvl4pPr lvl="3">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4pPr>
            <a:lvl5pPr lvl="4">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5pPr>
            <a:lvl6pPr lvl="5">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6pPr>
            <a:lvl7pPr lvl="6">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7pPr>
            <a:lvl8pPr lvl="7">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8pPr>
            <a:lvl9pPr lvl="8">
              <a:lnSpc>
                <a:spcPct val="80000"/>
              </a:lnSpc>
              <a:spcBef>
                <a:spcPts val="0"/>
              </a:spcBef>
              <a:spcAft>
                <a:spcPts val="0"/>
              </a:spcAft>
              <a:buClr>
                <a:schemeClr val="dk2"/>
              </a:buClr>
              <a:buSzPts val="3600"/>
              <a:buFont typeface="Space Grotesk"/>
              <a:buNone/>
              <a:defRPr sz="3600" b="1">
                <a:solidFill>
                  <a:schemeClr val="dk2"/>
                </a:solidFill>
                <a:latin typeface="Space Grotesk"/>
                <a:ea typeface="Space Grotesk"/>
                <a:cs typeface="Space Grotesk"/>
                <a:sym typeface="Space Grotesk"/>
              </a:defRPr>
            </a:lvl9pPr>
          </a:lstStyle>
          <a:p>
            <a:endParaRPr/>
          </a:p>
        </p:txBody>
      </p:sp>
      <p:sp>
        <p:nvSpPr>
          <p:cNvPr id="370" name="Google Shape;370;p2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roduct Plan Roadmap">
  <p:cSld name="CUSTOM_10">
    <p:spTree>
      <p:nvGrpSpPr>
        <p:cNvPr id="1" name="Shape 371"/>
        <p:cNvGrpSpPr/>
        <p:nvPr/>
      </p:nvGrpSpPr>
      <p:grpSpPr>
        <a:xfrm>
          <a:off x="0" y="0"/>
          <a:ext cx="0" cy="0"/>
          <a:chOff x="0" y="0"/>
          <a:chExt cx="0" cy="0"/>
        </a:xfrm>
      </p:grpSpPr>
      <p:sp>
        <p:nvSpPr>
          <p:cNvPr id="372" name="Google Shape;372;p30"/>
          <p:cNvSpPr txBox="1">
            <a:spLocks noGrp="1"/>
          </p:cNvSpPr>
          <p:nvPr>
            <p:ph type="title"/>
          </p:nvPr>
        </p:nvSpPr>
        <p:spPr>
          <a:xfrm>
            <a:off x="230900" y="457200"/>
            <a:ext cx="7141800" cy="5964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a:endParaRPr/>
          </a:p>
        </p:txBody>
      </p:sp>
      <p:sp>
        <p:nvSpPr>
          <p:cNvPr id="373" name="Google Shape;373;p3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eam" type="tx">
  <p:cSld name="TITLE_AND_BODY">
    <p:bg>
      <p:bgPr>
        <a:solidFill>
          <a:schemeClr val="dk1"/>
        </a:solidFill>
        <a:effectLst/>
      </p:bgPr>
    </p:bg>
    <p:spTree>
      <p:nvGrpSpPr>
        <p:cNvPr id="1" name="Shape 17"/>
        <p:cNvGrpSpPr/>
        <p:nvPr/>
      </p:nvGrpSpPr>
      <p:grpSpPr>
        <a:xfrm>
          <a:off x="0" y="0"/>
          <a:ext cx="0" cy="0"/>
          <a:chOff x="0" y="0"/>
          <a:chExt cx="0" cy="0"/>
        </a:xfrm>
      </p:grpSpPr>
      <p:sp>
        <p:nvSpPr>
          <p:cNvPr id="18" name="Google Shape;18;p4"/>
          <p:cNvSpPr>
            <a:spLocks noGrp="1"/>
          </p:cNvSpPr>
          <p:nvPr>
            <p:ph type="pic" idx="2"/>
          </p:nvPr>
        </p:nvSpPr>
        <p:spPr>
          <a:xfrm rot="10800000" flipH="1">
            <a:off x="226950" y="1218789"/>
            <a:ext cx="2086200" cy="1883100"/>
          </a:xfrm>
          <a:prstGeom prst="corner">
            <a:avLst>
              <a:gd name="adj1" fmla="val 83590"/>
              <a:gd name="adj2" fmla="val 81097"/>
            </a:avLst>
          </a:prstGeom>
          <a:noFill/>
          <a:ln>
            <a:noFill/>
          </a:ln>
        </p:spPr>
      </p:sp>
      <p:sp>
        <p:nvSpPr>
          <p:cNvPr id="19" name="Google Shape;19;p4"/>
          <p:cNvSpPr>
            <a:spLocks noGrp="1"/>
          </p:cNvSpPr>
          <p:nvPr>
            <p:ph type="pic" idx="3"/>
          </p:nvPr>
        </p:nvSpPr>
        <p:spPr>
          <a:xfrm flipH="1">
            <a:off x="2428286" y="1218789"/>
            <a:ext cx="2086200" cy="1883100"/>
          </a:xfrm>
          <a:prstGeom prst="corner">
            <a:avLst>
              <a:gd name="adj1" fmla="val 83590"/>
              <a:gd name="adj2" fmla="val 81097"/>
            </a:avLst>
          </a:prstGeom>
          <a:noFill/>
          <a:ln>
            <a:noFill/>
          </a:ln>
        </p:spPr>
      </p:sp>
      <p:sp>
        <p:nvSpPr>
          <p:cNvPr id="20" name="Google Shape;20;p4"/>
          <p:cNvSpPr>
            <a:spLocks noGrp="1"/>
          </p:cNvSpPr>
          <p:nvPr>
            <p:ph type="pic" idx="4"/>
          </p:nvPr>
        </p:nvSpPr>
        <p:spPr>
          <a:xfrm rot="10800000">
            <a:off x="4629568" y="1218789"/>
            <a:ext cx="2086200" cy="1883100"/>
          </a:xfrm>
          <a:prstGeom prst="corner">
            <a:avLst>
              <a:gd name="adj1" fmla="val 83590"/>
              <a:gd name="adj2" fmla="val 81097"/>
            </a:avLst>
          </a:prstGeom>
          <a:noFill/>
          <a:ln>
            <a:noFill/>
          </a:ln>
        </p:spPr>
      </p:sp>
      <p:sp>
        <p:nvSpPr>
          <p:cNvPr id="21" name="Google Shape;21;p4"/>
          <p:cNvSpPr>
            <a:spLocks noGrp="1"/>
          </p:cNvSpPr>
          <p:nvPr>
            <p:ph type="pic" idx="5"/>
          </p:nvPr>
        </p:nvSpPr>
        <p:spPr>
          <a:xfrm flipH="1">
            <a:off x="6830850" y="1218789"/>
            <a:ext cx="2086200" cy="1883100"/>
          </a:xfrm>
          <a:prstGeom prst="corner">
            <a:avLst>
              <a:gd name="adj1" fmla="val 83590"/>
              <a:gd name="adj2" fmla="val 81097"/>
            </a:avLst>
          </a:prstGeom>
          <a:noFill/>
          <a:ln>
            <a:noFill/>
          </a:ln>
        </p:spPr>
      </p:sp>
      <p:sp>
        <p:nvSpPr>
          <p:cNvPr id="22" name="Google Shape;22;p4"/>
          <p:cNvSpPr txBox="1">
            <a:spLocks noGrp="1"/>
          </p:cNvSpPr>
          <p:nvPr>
            <p:ph type="title"/>
          </p:nvPr>
        </p:nvSpPr>
        <p:spPr>
          <a:xfrm>
            <a:off x="211675" y="3093025"/>
            <a:ext cx="2101500" cy="442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Clr>
                <a:schemeClr val="dk2"/>
              </a:buClr>
              <a:buSzPts val="4800"/>
              <a:buNone/>
              <a:defRPr>
                <a:solidFill>
                  <a:schemeClr val="dk2"/>
                </a:solidFill>
              </a:defRPr>
            </a:lvl2pPr>
            <a:lvl3pPr lvl="2">
              <a:spcBef>
                <a:spcPts val="0"/>
              </a:spcBef>
              <a:spcAft>
                <a:spcPts val="0"/>
              </a:spcAft>
              <a:buClr>
                <a:schemeClr val="dk2"/>
              </a:buClr>
              <a:buSzPts val="4800"/>
              <a:buNone/>
              <a:defRPr>
                <a:solidFill>
                  <a:schemeClr val="dk2"/>
                </a:solidFill>
              </a:defRPr>
            </a:lvl3pPr>
            <a:lvl4pPr lvl="3">
              <a:spcBef>
                <a:spcPts val="0"/>
              </a:spcBef>
              <a:spcAft>
                <a:spcPts val="0"/>
              </a:spcAft>
              <a:buClr>
                <a:schemeClr val="dk2"/>
              </a:buClr>
              <a:buSzPts val="4800"/>
              <a:buNone/>
              <a:defRPr>
                <a:solidFill>
                  <a:schemeClr val="dk2"/>
                </a:solidFill>
              </a:defRPr>
            </a:lvl4pPr>
            <a:lvl5pPr lvl="4">
              <a:spcBef>
                <a:spcPts val="0"/>
              </a:spcBef>
              <a:spcAft>
                <a:spcPts val="0"/>
              </a:spcAft>
              <a:buClr>
                <a:schemeClr val="dk2"/>
              </a:buClr>
              <a:buSzPts val="4800"/>
              <a:buNone/>
              <a:defRPr>
                <a:solidFill>
                  <a:schemeClr val="dk2"/>
                </a:solidFill>
              </a:defRPr>
            </a:lvl5pPr>
            <a:lvl6pPr lvl="5">
              <a:spcBef>
                <a:spcPts val="0"/>
              </a:spcBef>
              <a:spcAft>
                <a:spcPts val="0"/>
              </a:spcAft>
              <a:buClr>
                <a:schemeClr val="dk2"/>
              </a:buClr>
              <a:buSzPts val="4800"/>
              <a:buNone/>
              <a:defRPr>
                <a:solidFill>
                  <a:schemeClr val="dk2"/>
                </a:solidFill>
              </a:defRPr>
            </a:lvl6pPr>
            <a:lvl7pPr lvl="6">
              <a:spcBef>
                <a:spcPts val="0"/>
              </a:spcBef>
              <a:spcAft>
                <a:spcPts val="0"/>
              </a:spcAft>
              <a:buClr>
                <a:schemeClr val="dk2"/>
              </a:buClr>
              <a:buSzPts val="4800"/>
              <a:buNone/>
              <a:defRPr>
                <a:solidFill>
                  <a:schemeClr val="dk2"/>
                </a:solidFill>
              </a:defRPr>
            </a:lvl7pPr>
            <a:lvl8pPr lvl="7">
              <a:spcBef>
                <a:spcPts val="0"/>
              </a:spcBef>
              <a:spcAft>
                <a:spcPts val="0"/>
              </a:spcAft>
              <a:buClr>
                <a:schemeClr val="dk2"/>
              </a:buClr>
              <a:buSzPts val="4800"/>
              <a:buNone/>
              <a:defRPr>
                <a:solidFill>
                  <a:schemeClr val="dk2"/>
                </a:solidFill>
              </a:defRPr>
            </a:lvl8pPr>
            <a:lvl9pPr lvl="8">
              <a:spcBef>
                <a:spcPts val="0"/>
              </a:spcBef>
              <a:spcAft>
                <a:spcPts val="0"/>
              </a:spcAft>
              <a:buClr>
                <a:schemeClr val="dk2"/>
              </a:buClr>
              <a:buSzPts val="4800"/>
              <a:buNone/>
              <a:defRPr>
                <a:solidFill>
                  <a:schemeClr val="dk2"/>
                </a:solidFill>
              </a:defRPr>
            </a:lvl9pPr>
          </a:lstStyle>
          <a:p>
            <a:endParaRPr/>
          </a:p>
        </p:txBody>
      </p:sp>
      <p:sp>
        <p:nvSpPr>
          <p:cNvPr id="23" name="Google Shape;23;p4"/>
          <p:cNvSpPr txBox="1">
            <a:spLocks noGrp="1"/>
          </p:cNvSpPr>
          <p:nvPr>
            <p:ph type="title" idx="6"/>
          </p:nvPr>
        </p:nvSpPr>
        <p:spPr>
          <a:xfrm>
            <a:off x="2420625" y="3093025"/>
            <a:ext cx="2101500" cy="442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Clr>
                <a:schemeClr val="dk2"/>
              </a:buClr>
              <a:buSzPts val="4800"/>
              <a:buNone/>
              <a:defRPr>
                <a:solidFill>
                  <a:schemeClr val="dk2"/>
                </a:solidFill>
              </a:defRPr>
            </a:lvl2pPr>
            <a:lvl3pPr lvl="2">
              <a:spcBef>
                <a:spcPts val="0"/>
              </a:spcBef>
              <a:spcAft>
                <a:spcPts val="0"/>
              </a:spcAft>
              <a:buClr>
                <a:schemeClr val="dk2"/>
              </a:buClr>
              <a:buSzPts val="4800"/>
              <a:buNone/>
              <a:defRPr>
                <a:solidFill>
                  <a:schemeClr val="dk2"/>
                </a:solidFill>
              </a:defRPr>
            </a:lvl3pPr>
            <a:lvl4pPr lvl="3">
              <a:spcBef>
                <a:spcPts val="0"/>
              </a:spcBef>
              <a:spcAft>
                <a:spcPts val="0"/>
              </a:spcAft>
              <a:buClr>
                <a:schemeClr val="dk2"/>
              </a:buClr>
              <a:buSzPts val="4800"/>
              <a:buNone/>
              <a:defRPr>
                <a:solidFill>
                  <a:schemeClr val="dk2"/>
                </a:solidFill>
              </a:defRPr>
            </a:lvl4pPr>
            <a:lvl5pPr lvl="4">
              <a:spcBef>
                <a:spcPts val="0"/>
              </a:spcBef>
              <a:spcAft>
                <a:spcPts val="0"/>
              </a:spcAft>
              <a:buClr>
                <a:schemeClr val="dk2"/>
              </a:buClr>
              <a:buSzPts val="4800"/>
              <a:buNone/>
              <a:defRPr>
                <a:solidFill>
                  <a:schemeClr val="dk2"/>
                </a:solidFill>
              </a:defRPr>
            </a:lvl5pPr>
            <a:lvl6pPr lvl="5">
              <a:spcBef>
                <a:spcPts val="0"/>
              </a:spcBef>
              <a:spcAft>
                <a:spcPts val="0"/>
              </a:spcAft>
              <a:buClr>
                <a:schemeClr val="dk2"/>
              </a:buClr>
              <a:buSzPts val="4800"/>
              <a:buNone/>
              <a:defRPr>
                <a:solidFill>
                  <a:schemeClr val="dk2"/>
                </a:solidFill>
              </a:defRPr>
            </a:lvl6pPr>
            <a:lvl7pPr lvl="6">
              <a:spcBef>
                <a:spcPts val="0"/>
              </a:spcBef>
              <a:spcAft>
                <a:spcPts val="0"/>
              </a:spcAft>
              <a:buClr>
                <a:schemeClr val="dk2"/>
              </a:buClr>
              <a:buSzPts val="4800"/>
              <a:buNone/>
              <a:defRPr>
                <a:solidFill>
                  <a:schemeClr val="dk2"/>
                </a:solidFill>
              </a:defRPr>
            </a:lvl7pPr>
            <a:lvl8pPr lvl="7">
              <a:spcBef>
                <a:spcPts val="0"/>
              </a:spcBef>
              <a:spcAft>
                <a:spcPts val="0"/>
              </a:spcAft>
              <a:buClr>
                <a:schemeClr val="dk2"/>
              </a:buClr>
              <a:buSzPts val="4800"/>
              <a:buNone/>
              <a:defRPr>
                <a:solidFill>
                  <a:schemeClr val="dk2"/>
                </a:solidFill>
              </a:defRPr>
            </a:lvl8pPr>
            <a:lvl9pPr lvl="8">
              <a:spcBef>
                <a:spcPts val="0"/>
              </a:spcBef>
              <a:spcAft>
                <a:spcPts val="0"/>
              </a:spcAft>
              <a:buClr>
                <a:schemeClr val="dk2"/>
              </a:buClr>
              <a:buSzPts val="4800"/>
              <a:buNone/>
              <a:defRPr>
                <a:solidFill>
                  <a:schemeClr val="dk2"/>
                </a:solidFill>
              </a:defRPr>
            </a:lvl9pPr>
          </a:lstStyle>
          <a:p>
            <a:endParaRPr/>
          </a:p>
        </p:txBody>
      </p:sp>
      <p:sp>
        <p:nvSpPr>
          <p:cNvPr id="24" name="Google Shape;24;p4"/>
          <p:cNvSpPr txBox="1">
            <a:spLocks noGrp="1"/>
          </p:cNvSpPr>
          <p:nvPr>
            <p:ph type="title" idx="7"/>
          </p:nvPr>
        </p:nvSpPr>
        <p:spPr>
          <a:xfrm>
            <a:off x="4629575" y="3093025"/>
            <a:ext cx="2101500" cy="442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Clr>
                <a:schemeClr val="dk2"/>
              </a:buClr>
              <a:buSzPts val="4800"/>
              <a:buNone/>
              <a:defRPr>
                <a:solidFill>
                  <a:schemeClr val="dk2"/>
                </a:solidFill>
              </a:defRPr>
            </a:lvl2pPr>
            <a:lvl3pPr lvl="2">
              <a:spcBef>
                <a:spcPts val="0"/>
              </a:spcBef>
              <a:spcAft>
                <a:spcPts val="0"/>
              </a:spcAft>
              <a:buClr>
                <a:schemeClr val="dk2"/>
              </a:buClr>
              <a:buSzPts val="4800"/>
              <a:buNone/>
              <a:defRPr>
                <a:solidFill>
                  <a:schemeClr val="dk2"/>
                </a:solidFill>
              </a:defRPr>
            </a:lvl3pPr>
            <a:lvl4pPr lvl="3">
              <a:spcBef>
                <a:spcPts val="0"/>
              </a:spcBef>
              <a:spcAft>
                <a:spcPts val="0"/>
              </a:spcAft>
              <a:buClr>
                <a:schemeClr val="dk2"/>
              </a:buClr>
              <a:buSzPts val="4800"/>
              <a:buNone/>
              <a:defRPr>
                <a:solidFill>
                  <a:schemeClr val="dk2"/>
                </a:solidFill>
              </a:defRPr>
            </a:lvl4pPr>
            <a:lvl5pPr lvl="4">
              <a:spcBef>
                <a:spcPts val="0"/>
              </a:spcBef>
              <a:spcAft>
                <a:spcPts val="0"/>
              </a:spcAft>
              <a:buClr>
                <a:schemeClr val="dk2"/>
              </a:buClr>
              <a:buSzPts val="4800"/>
              <a:buNone/>
              <a:defRPr>
                <a:solidFill>
                  <a:schemeClr val="dk2"/>
                </a:solidFill>
              </a:defRPr>
            </a:lvl5pPr>
            <a:lvl6pPr lvl="5">
              <a:spcBef>
                <a:spcPts val="0"/>
              </a:spcBef>
              <a:spcAft>
                <a:spcPts val="0"/>
              </a:spcAft>
              <a:buClr>
                <a:schemeClr val="dk2"/>
              </a:buClr>
              <a:buSzPts val="4800"/>
              <a:buNone/>
              <a:defRPr>
                <a:solidFill>
                  <a:schemeClr val="dk2"/>
                </a:solidFill>
              </a:defRPr>
            </a:lvl6pPr>
            <a:lvl7pPr lvl="6">
              <a:spcBef>
                <a:spcPts val="0"/>
              </a:spcBef>
              <a:spcAft>
                <a:spcPts val="0"/>
              </a:spcAft>
              <a:buClr>
                <a:schemeClr val="dk2"/>
              </a:buClr>
              <a:buSzPts val="4800"/>
              <a:buNone/>
              <a:defRPr>
                <a:solidFill>
                  <a:schemeClr val="dk2"/>
                </a:solidFill>
              </a:defRPr>
            </a:lvl7pPr>
            <a:lvl8pPr lvl="7">
              <a:spcBef>
                <a:spcPts val="0"/>
              </a:spcBef>
              <a:spcAft>
                <a:spcPts val="0"/>
              </a:spcAft>
              <a:buClr>
                <a:schemeClr val="dk2"/>
              </a:buClr>
              <a:buSzPts val="4800"/>
              <a:buNone/>
              <a:defRPr>
                <a:solidFill>
                  <a:schemeClr val="dk2"/>
                </a:solidFill>
              </a:defRPr>
            </a:lvl8pPr>
            <a:lvl9pPr lvl="8">
              <a:spcBef>
                <a:spcPts val="0"/>
              </a:spcBef>
              <a:spcAft>
                <a:spcPts val="0"/>
              </a:spcAft>
              <a:buClr>
                <a:schemeClr val="dk2"/>
              </a:buClr>
              <a:buSzPts val="4800"/>
              <a:buNone/>
              <a:defRPr>
                <a:solidFill>
                  <a:schemeClr val="dk2"/>
                </a:solidFill>
              </a:defRPr>
            </a:lvl9pPr>
          </a:lstStyle>
          <a:p>
            <a:endParaRPr/>
          </a:p>
        </p:txBody>
      </p:sp>
      <p:sp>
        <p:nvSpPr>
          <p:cNvPr id="25" name="Google Shape;25;p4"/>
          <p:cNvSpPr txBox="1">
            <a:spLocks noGrp="1"/>
          </p:cNvSpPr>
          <p:nvPr>
            <p:ph type="title" idx="8"/>
          </p:nvPr>
        </p:nvSpPr>
        <p:spPr>
          <a:xfrm>
            <a:off x="6823200" y="3093025"/>
            <a:ext cx="2101500" cy="442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Clr>
                <a:schemeClr val="dk2"/>
              </a:buClr>
              <a:buSzPts val="4800"/>
              <a:buNone/>
              <a:defRPr>
                <a:solidFill>
                  <a:schemeClr val="dk2"/>
                </a:solidFill>
              </a:defRPr>
            </a:lvl2pPr>
            <a:lvl3pPr lvl="2">
              <a:spcBef>
                <a:spcPts val="0"/>
              </a:spcBef>
              <a:spcAft>
                <a:spcPts val="0"/>
              </a:spcAft>
              <a:buClr>
                <a:schemeClr val="dk2"/>
              </a:buClr>
              <a:buSzPts val="4800"/>
              <a:buNone/>
              <a:defRPr>
                <a:solidFill>
                  <a:schemeClr val="dk2"/>
                </a:solidFill>
              </a:defRPr>
            </a:lvl3pPr>
            <a:lvl4pPr lvl="3">
              <a:spcBef>
                <a:spcPts val="0"/>
              </a:spcBef>
              <a:spcAft>
                <a:spcPts val="0"/>
              </a:spcAft>
              <a:buClr>
                <a:schemeClr val="dk2"/>
              </a:buClr>
              <a:buSzPts val="4800"/>
              <a:buNone/>
              <a:defRPr>
                <a:solidFill>
                  <a:schemeClr val="dk2"/>
                </a:solidFill>
              </a:defRPr>
            </a:lvl4pPr>
            <a:lvl5pPr lvl="4">
              <a:spcBef>
                <a:spcPts val="0"/>
              </a:spcBef>
              <a:spcAft>
                <a:spcPts val="0"/>
              </a:spcAft>
              <a:buClr>
                <a:schemeClr val="dk2"/>
              </a:buClr>
              <a:buSzPts val="4800"/>
              <a:buNone/>
              <a:defRPr>
                <a:solidFill>
                  <a:schemeClr val="dk2"/>
                </a:solidFill>
              </a:defRPr>
            </a:lvl5pPr>
            <a:lvl6pPr lvl="5">
              <a:spcBef>
                <a:spcPts val="0"/>
              </a:spcBef>
              <a:spcAft>
                <a:spcPts val="0"/>
              </a:spcAft>
              <a:buClr>
                <a:schemeClr val="dk2"/>
              </a:buClr>
              <a:buSzPts val="4800"/>
              <a:buNone/>
              <a:defRPr>
                <a:solidFill>
                  <a:schemeClr val="dk2"/>
                </a:solidFill>
              </a:defRPr>
            </a:lvl6pPr>
            <a:lvl7pPr lvl="6">
              <a:spcBef>
                <a:spcPts val="0"/>
              </a:spcBef>
              <a:spcAft>
                <a:spcPts val="0"/>
              </a:spcAft>
              <a:buClr>
                <a:schemeClr val="dk2"/>
              </a:buClr>
              <a:buSzPts val="4800"/>
              <a:buNone/>
              <a:defRPr>
                <a:solidFill>
                  <a:schemeClr val="dk2"/>
                </a:solidFill>
              </a:defRPr>
            </a:lvl7pPr>
            <a:lvl8pPr lvl="7">
              <a:spcBef>
                <a:spcPts val="0"/>
              </a:spcBef>
              <a:spcAft>
                <a:spcPts val="0"/>
              </a:spcAft>
              <a:buClr>
                <a:schemeClr val="dk2"/>
              </a:buClr>
              <a:buSzPts val="4800"/>
              <a:buNone/>
              <a:defRPr>
                <a:solidFill>
                  <a:schemeClr val="dk2"/>
                </a:solidFill>
              </a:defRPr>
            </a:lvl8pPr>
            <a:lvl9pPr lvl="8">
              <a:spcBef>
                <a:spcPts val="0"/>
              </a:spcBef>
              <a:spcAft>
                <a:spcPts val="0"/>
              </a:spcAft>
              <a:buClr>
                <a:schemeClr val="dk2"/>
              </a:buClr>
              <a:buSzPts val="4800"/>
              <a:buNone/>
              <a:defRPr>
                <a:solidFill>
                  <a:schemeClr val="dk2"/>
                </a:solidFill>
              </a:defRPr>
            </a:lvl9pPr>
          </a:lstStyle>
          <a:p>
            <a:endParaRPr/>
          </a:p>
        </p:txBody>
      </p:sp>
      <p:sp>
        <p:nvSpPr>
          <p:cNvPr id="26" name="Google Shape;26;p4"/>
          <p:cNvSpPr txBox="1">
            <a:spLocks noGrp="1"/>
          </p:cNvSpPr>
          <p:nvPr>
            <p:ph type="subTitle" idx="1"/>
          </p:nvPr>
        </p:nvSpPr>
        <p:spPr>
          <a:xfrm>
            <a:off x="230900" y="3518675"/>
            <a:ext cx="2086200" cy="346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800"/>
              <a:buFont typeface="Crimson Pro"/>
              <a:buNone/>
              <a:defRPr sz="1800">
                <a:solidFill>
                  <a:schemeClr val="dk2"/>
                </a:solidFill>
                <a:latin typeface="Crimson Pro"/>
                <a:ea typeface="Crimson Pro"/>
                <a:cs typeface="Crimson Pro"/>
                <a:sym typeface="Crimson Pro"/>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a:endParaRPr/>
          </a:p>
        </p:txBody>
      </p:sp>
      <p:sp>
        <p:nvSpPr>
          <p:cNvPr id="27" name="Google Shape;27;p4"/>
          <p:cNvSpPr txBox="1">
            <a:spLocks noGrp="1"/>
          </p:cNvSpPr>
          <p:nvPr>
            <p:ph type="subTitle" idx="9"/>
          </p:nvPr>
        </p:nvSpPr>
        <p:spPr>
          <a:xfrm>
            <a:off x="2428275" y="3518675"/>
            <a:ext cx="2086200" cy="346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800"/>
              <a:buFont typeface="Crimson Pro"/>
              <a:buNone/>
              <a:defRPr sz="1800">
                <a:solidFill>
                  <a:schemeClr val="dk2"/>
                </a:solidFill>
                <a:latin typeface="Crimson Pro"/>
                <a:ea typeface="Crimson Pro"/>
                <a:cs typeface="Crimson Pro"/>
                <a:sym typeface="Crimson Pro"/>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a:endParaRPr/>
          </a:p>
        </p:txBody>
      </p:sp>
      <p:sp>
        <p:nvSpPr>
          <p:cNvPr id="28" name="Google Shape;28;p4"/>
          <p:cNvSpPr txBox="1">
            <a:spLocks noGrp="1"/>
          </p:cNvSpPr>
          <p:nvPr>
            <p:ph type="subTitle" idx="13"/>
          </p:nvPr>
        </p:nvSpPr>
        <p:spPr>
          <a:xfrm>
            <a:off x="4625650" y="3518675"/>
            <a:ext cx="2086200" cy="346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800"/>
              <a:buFont typeface="Crimson Pro"/>
              <a:buNone/>
              <a:defRPr sz="1800">
                <a:solidFill>
                  <a:schemeClr val="dk2"/>
                </a:solidFill>
                <a:latin typeface="Crimson Pro"/>
                <a:ea typeface="Crimson Pro"/>
                <a:cs typeface="Crimson Pro"/>
                <a:sym typeface="Crimson Pro"/>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a:endParaRPr/>
          </a:p>
        </p:txBody>
      </p:sp>
      <p:sp>
        <p:nvSpPr>
          <p:cNvPr id="29" name="Google Shape;29;p4"/>
          <p:cNvSpPr txBox="1">
            <a:spLocks noGrp="1"/>
          </p:cNvSpPr>
          <p:nvPr>
            <p:ph type="subTitle" idx="14"/>
          </p:nvPr>
        </p:nvSpPr>
        <p:spPr>
          <a:xfrm>
            <a:off x="6823025" y="3518675"/>
            <a:ext cx="2086200" cy="346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1800"/>
              <a:buFont typeface="Crimson Pro"/>
              <a:buNone/>
              <a:defRPr sz="1800">
                <a:solidFill>
                  <a:schemeClr val="dk2"/>
                </a:solidFill>
                <a:latin typeface="Crimson Pro"/>
                <a:ea typeface="Crimson Pro"/>
                <a:cs typeface="Crimson Pro"/>
                <a:sym typeface="Crimson Pro"/>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a:endParaRPr/>
          </a:p>
        </p:txBody>
      </p:sp>
      <p:sp>
        <p:nvSpPr>
          <p:cNvPr id="30" name="Google Shape;30;p4"/>
          <p:cNvSpPr txBox="1">
            <a:spLocks noGrp="1"/>
          </p:cNvSpPr>
          <p:nvPr>
            <p:ph type="body" idx="15"/>
          </p:nvPr>
        </p:nvSpPr>
        <p:spPr>
          <a:xfrm>
            <a:off x="219325" y="3935075"/>
            <a:ext cx="2086200" cy="984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chemeClr val="dk2"/>
              </a:buClr>
              <a:buSzPts val="800"/>
              <a:buChar char="●"/>
              <a:defRPr sz="800">
                <a:solidFill>
                  <a:schemeClr val="dk2"/>
                </a:solidFill>
              </a:defRPr>
            </a:lvl1pPr>
            <a:lvl2pPr marL="914400" lvl="1" indent="-279400">
              <a:spcBef>
                <a:spcPts val="0"/>
              </a:spcBef>
              <a:spcAft>
                <a:spcPts val="0"/>
              </a:spcAft>
              <a:buClr>
                <a:schemeClr val="dk2"/>
              </a:buClr>
              <a:buSzPts val="800"/>
              <a:buChar char="○"/>
              <a:defRPr sz="800">
                <a:solidFill>
                  <a:schemeClr val="dk2"/>
                </a:solidFill>
              </a:defRPr>
            </a:lvl2pPr>
            <a:lvl3pPr marL="1371600" lvl="2" indent="-279400">
              <a:spcBef>
                <a:spcPts val="0"/>
              </a:spcBef>
              <a:spcAft>
                <a:spcPts val="0"/>
              </a:spcAft>
              <a:buClr>
                <a:schemeClr val="dk2"/>
              </a:buClr>
              <a:buSzPts val="800"/>
              <a:buChar char="■"/>
              <a:defRPr sz="800">
                <a:solidFill>
                  <a:schemeClr val="dk2"/>
                </a:solidFill>
              </a:defRPr>
            </a:lvl3pPr>
            <a:lvl4pPr marL="1828800" lvl="3" indent="-279400">
              <a:spcBef>
                <a:spcPts val="0"/>
              </a:spcBef>
              <a:spcAft>
                <a:spcPts val="0"/>
              </a:spcAft>
              <a:buClr>
                <a:schemeClr val="dk2"/>
              </a:buClr>
              <a:buSzPts val="800"/>
              <a:buChar char="●"/>
              <a:defRPr sz="800">
                <a:solidFill>
                  <a:schemeClr val="dk2"/>
                </a:solidFill>
              </a:defRPr>
            </a:lvl4pPr>
            <a:lvl5pPr marL="2286000" lvl="4" indent="-279400">
              <a:spcBef>
                <a:spcPts val="0"/>
              </a:spcBef>
              <a:spcAft>
                <a:spcPts val="0"/>
              </a:spcAft>
              <a:buClr>
                <a:schemeClr val="dk2"/>
              </a:buClr>
              <a:buSzPts val="800"/>
              <a:buChar char="○"/>
              <a:defRPr sz="800">
                <a:solidFill>
                  <a:schemeClr val="dk2"/>
                </a:solidFill>
              </a:defRPr>
            </a:lvl5pPr>
            <a:lvl6pPr marL="2743200" lvl="5" indent="-279400">
              <a:spcBef>
                <a:spcPts val="0"/>
              </a:spcBef>
              <a:spcAft>
                <a:spcPts val="0"/>
              </a:spcAft>
              <a:buClr>
                <a:schemeClr val="dk2"/>
              </a:buClr>
              <a:buSzPts val="800"/>
              <a:buChar char="■"/>
              <a:defRPr sz="800">
                <a:solidFill>
                  <a:schemeClr val="dk2"/>
                </a:solidFill>
              </a:defRPr>
            </a:lvl6pPr>
            <a:lvl7pPr marL="3200400" lvl="6" indent="-279400">
              <a:spcBef>
                <a:spcPts val="0"/>
              </a:spcBef>
              <a:spcAft>
                <a:spcPts val="0"/>
              </a:spcAft>
              <a:buClr>
                <a:schemeClr val="dk2"/>
              </a:buClr>
              <a:buSzPts val="800"/>
              <a:buChar char="●"/>
              <a:defRPr sz="800">
                <a:solidFill>
                  <a:schemeClr val="dk2"/>
                </a:solidFill>
              </a:defRPr>
            </a:lvl7pPr>
            <a:lvl8pPr marL="3657600" lvl="7" indent="-279400">
              <a:spcBef>
                <a:spcPts val="0"/>
              </a:spcBef>
              <a:spcAft>
                <a:spcPts val="0"/>
              </a:spcAft>
              <a:buClr>
                <a:schemeClr val="dk2"/>
              </a:buClr>
              <a:buSzPts val="800"/>
              <a:buChar char="○"/>
              <a:defRPr sz="800">
                <a:solidFill>
                  <a:schemeClr val="dk2"/>
                </a:solidFill>
              </a:defRPr>
            </a:lvl8pPr>
            <a:lvl9pPr marL="4114800" lvl="8" indent="-279400">
              <a:spcBef>
                <a:spcPts val="0"/>
              </a:spcBef>
              <a:spcAft>
                <a:spcPts val="0"/>
              </a:spcAft>
              <a:buClr>
                <a:schemeClr val="dk2"/>
              </a:buClr>
              <a:buSzPts val="800"/>
              <a:buChar char="■"/>
              <a:defRPr sz="800">
                <a:solidFill>
                  <a:schemeClr val="dk2"/>
                </a:solidFill>
              </a:defRPr>
            </a:lvl9pPr>
          </a:lstStyle>
          <a:p>
            <a:endParaRPr/>
          </a:p>
        </p:txBody>
      </p:sp>
      <p:sp>
        <p:nvSpPr>
          <p:cNvPr id="31" name="Google Shape;31;p4"/>
          <p:cNvSpPr txBox="1">
            <a:spLocks noGrp="1"/>
          </p:cNvSpPr>
          <p:nvPr>
            <p:ph type="body" idx="16"/>
          </p:nvPr>
        </p:nvSpPr>
        <p:spPr>
          <a:xfrm>
            <a:off x="2428275" y="3935075"/>
            <a:ext cx="2086200" cy="984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chemeClr val="dk2"/>
              </a:buClr>
              <a:buSzPts val="800"/>
              <a:buChar char="●"/>
              <a:defRPr sz="800">
                <a:solidFill>
                  <a:schemeClr val="dk2"/>
                </a:solidFill>
              </a:defRPr>
            </a:lvl1pPr>
            <a:lvl2pPr marL="914400" lvl="1" indent="-279400">
              <a:spcBef>
                <a:spcPts val="0"/>
              </a:spcBef>
              <a:spcAft>
                <a:spcPts val="0"/>
              </a:spcAft>
              <a:buClr>
                <a:schemeClr val="dk2"/>
              </a:buClr>
              <a:buSzPts val="800"/>
              <a:buChar char="○"/>
              <a:defRPr sz="800">
                <a:solidFill>
                  <a:schemeClr val="dk2"/>
                </a:solidFill>
              </a:defRPr>
            </a:lvl2pPr>
            <a:lvl3pPr marL="1371600" lvl="2" indent="-279400">
              <a:spcBef>
                <a:spcPts val="0"/>
              </a:spcBef>
              <a:spcAft>
                <a:spcPts val="0"/>
              </a:spcAft>
              <a:buClr>
                <a:schemeClr val="dk2"/>
              </a:buClr>
              <a:buSzPts val="800"/>
              <a:buChar char="■"/>
              <a:defRPr sz="800">
                <a:solidFill>
                  <a:schemeClr val="dk2"/>
                </a:solidFill>
              </a:defRPr>
            </a:lvl3pPr>
            <a:lvl4pPr marL="1828800" lvl="3" indent="-279400">
              <a:spcBef>
                <a:spcPts val="0"/>
              </a:spcBef>
              <a:spcAft>
                <a:spcPts val="0"/>
              </a:spcAft>
              <a:buClr>
                <a:schemeClr val="dk2"/>
              </a:buClr>
              <a:buSzPts val="800"/>
              <a:buChar char="●"/>
              <a:defRPr sz="800">
                <a:solidFill>
                  <a:schemeClr val="dk2"/>
                </a:solidFill>
              </a:defRPr>
            </a:lvl4pPr>
            <a:lvl5pPr marL="2286000" lvl="4" indent="-279400">
              <a:spcBef>
                <a:spcPts val="0"/>
              </a:spcBef>
              <a:spcAft>
                <a:spcPts val="0"/>
              </a:spcAft>
              <a:buClr>
                <a:schemeClr val="dk2"/>
              </a:buClr>
              <a:buSzPts val="800"/>
              <a:buChar char="○"/>
              <a:defRPr sz="800">
                <a:solidFill>
                  <a:schemeClr val="dk2"/>
                </a:solidFill>
              </a:defRPr>
            </a:lvl5pPr>
            <a:lvl6pPr marL="2743200" lvl="5" indent="-279400">
              <a:spcBef>
                <a:spcPts val="0"/>
              </a:spcBef>
              <a:spcAft>
                <a:spcPts val="0"/>
              </a:spcAft>
              <a:buClr>
                <a:schemeClr val="dk2"/>
              </a:buClr>
              <a:buSzPts val="800"/>
              <a:buChar char="■"/>
              <a:defRPr sz="800">
                <a:solidFill>
                  <a:schemeClr val="dk2"/>
                </a:solidFill>
              </a:defRPr>
            </a:lvl6pPr>
            <a:lvl7pPr marL="3200400" lvl="6" indent="-279400">
              <a:spcBef>
                <a:spcPts val="0"/>
              </a:spcBef>
              <a:spcAft>
                <a:spcPts val="0"/>
              </a:spcAft>
              <a:buClr>
                <a:schemeClr val="dk2"/>
              </a:buClr>
              <a:buSzPts val="800"/>
              <a:buChar char="●"/>
              <a:defRPr sz="800">
                <a:solidFill>
                  <a:schemeClr val="dk2"/>
                </a:solidFill>
              </a:defRPr>
            </a:lvl7pPr>
            <a:lvl8pPr marL="3657600" lvl="7" indent="-279400">
              <a:spcBef>
                <a:spcPts val="0"/>
              </a:spcBef>
              <a:spcAft>
                <a:spcPts val="0"/>
              </a:spcAft>
              <a:buClr>
                <a:schemeClr val="dk2"/>
              </a:buClr>
              <a:buSzPts val="800"/>
              <a:buChar char="○"/>
              <a:defRPr sz="800">
                <a:solidFill>
                  <a:schemeClr val="dk2"/>
                </a:solidFill>
              </a:defRPr>
            </a:lvl8pPr>
            <a:lvl9pPr marL="4114800" lvl="8" indent="-279400">
              <a:spcBef>
                <a:spcPts val="0"/>
              </a:spcBef>
              <a:spcAft>
                <a:spcPts val="0"/>
              </a:spcAft>
              <a:buClr>
                <a:schemeClr val="dk2"/>
              </a:buClr>
              <a:buSzPts val="800"/>
              <a:buChar char="■"/>
              <a:defRPr sz="800">
                <a:solidFill>
                  <a:schemeClr val="dk2"/>
                </a:solidFill>
              </a:defRPr>
            </a:lvl9pPr>
          </a:lstStyle>
          <a:p>
            <a:endParaRPr/>
          </a:p>
        </p:txBody>
      </p:sp>
      <p:sp>
        <p:nvSpPr>
          <p:cNvPr id="32" name="Google Shape;32;p4"/>
          <p:cNvSpPr txBox="1">
            <a:spLocks noGrp="1"/>
          </p:cNvSpPr>
          <p:nvPr>
            <p:ph type="body" idx="17"/>
          </p:nvPr>
        </p:nvSpPr>
        <p:spPr>
          <a:xfrm>
            <a:off x="4637225" y="3935075"/>
            <a:ext cx="2086200" cy="984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chemeClr val="dk2"/>
              </a:buClr>
              <a:buSzPts val="800"/>
              <a:buChar char="●"/>
              <a:defRPr sz="800">
                <a:solidFill>
                  <a:schemeClr val="dk2"/>
                </a:solidFill>
              </a:defRPr>
            </a:lvl1pPr>
            <a:lvl2pPr marL="914400" lvl="1" indent="-279400">
              <a:spcBef>
                <a:spcPts val="0"/>
              </a:spcBef>
              <a:spcAft>
                <a:spcPts val="0"/>
              </a:spcAft>
              <a:buClr>
                <a:schemeClr val="dk2"/>
              </a:buClr>
              <a:buSzPts val="800"/>
              <a:buChar char="○"/>
              <a:defRPr sz="800">
                <a:solidFill>
                  <a:schemeClr val="dk2"/>
                </a:solidFill>
              </a:defRPr>
            </a:lvl2pPr>
            <a:lvl3pPr marL="1371600" lvl="2" indent="-279400">
              <a:spcBef>
                <a:spcPts val="0"/>
              </a:spcBef>
              <a:spcAft>
                <a:spcPts val="0"/>
              </a:spcAft>
              <a:buClr>
                <a:schemeClr val="dk2"/>
              </a:buClr>
              <a:buSzPts val="800"/>
              <a:buChar char="■"/>
              <a:defRPr sz="800">
                <a:solidFill>
                  <a:schemeClr val="dk2"/>
                </a:solidFill>
              </a:defRPr>
            </a:lvl3pPr>
            <a:lvl4pPr marL="1828800" lvl="3" indent="-279400">
              <a:spcBef>
                <a:spcPts val="0"/>
              </a:spcBef>
              <a:spcAft>
                <a:spcPts val="0"/>
              </a:spcAft>
              <a:buClr>
                <a:schemeClr val="dk2"/>
              </a:buClr>
              <a:buSzPts val="800"/>
              <a:buChar char="●"/>
              <a:defRPr sz="800">
                <a:solidFill>
                  <a:schemeClr val="dk2"/>
                </a:solidFill>
              </a:defRPr>
            </a:lvl4pPr>
            <a:lvl5pPr marL="2286000" lvl="4" indent="-279400">
              <a:spcBef>
                <a:spcPts val="0"/>
              </a:spcBef>
              <a:spcAft>
                <a:spcPts val="0"/>
              </a:spcAft>
              <a:buClr>
                <a:schemeClr val="dk2"/>
              </a:buClr>
              <a:buSzPts val="800"/>
              <a:buChar char="○"/>
              <a:defRPr sz="800">
                <a:solidFill>
                  <a:schemeClr val="dk2"/>
                </a:solidFill>
              </a:defRPr>
            </a:lvl5pPr>
            <a:lvl6pPr marL="2743200" lvl="5" indent="-279400">
              <a:spcBef>
                <a:spcPts val="0"/>
              </a:spcBef>
              <a:spcAft>
                <a:spcPts val="0"/>
              </a:spcAft>
              <a:buClr>
                <a:schemeClr val="dk2"/>
              </a:buClr>
              <a:buSzPts val="800"/>
              <a:buChar char="■"/>
              <a:defRPr sz="800">
                <a:solidFill>
                  <a:schemeClr val="dk2"/>
                </a:solidFill>
              </a:defRPr>
            </a:lvl6pPr>
            <a:lvl7pPr marL="3200400" lvl="6" indent="-279400">
              <a:spcBef>
                <a:spcPts val="0"/>
              </a:spcBef>
              <a:spcAft>
                <a:spcPts val="0"/>
              </a:spcAft>
              <a:buClr>
                <a:schemeClr val="dk2"/>
              </a:buClr>
              <a:buSzPts val="800"/>
              <a:buChar char="●"/>
              <a:defRPr sz="800">
                <a:solidFill>
                  <a:schemeClr val="dk2"/>
                </a:solidFill>
              </a:defRPr>
            </a:lvl7pPr>
            <a:lvl8pPr marL="3657600" lvl="7" indent="-279400">
              <a:spcBef>
                <a:spcPts val="0"/>
              </a:spcBef>
              <a:spcAft>
                <a:spcPts val="0"/>
              </a:spcAft>
              <a:buClr>
                <a:schemeClr val="dk2"/>
              </a:buClr>
              <a:buSzPts val="800"/>
              <a:buChar char="○"/>
              <a:defRPr sz="800">
                <a:solidFill>
                  <a:schemeClr val="dk2"/>
                </a:solidFill>
              </a:defRPr>
            </a:lvl8pPr>
            <a:lvl9pPr marL="4114800" lvl="8" indent="-279400">
              <a:spcBef>
                <a:spcPts val="0"/>
              </a:spcBef>
              <a:spcAft>
                <a:spcPts val="0"/>
              </a:spcAft>
              <a:buClr>
                <a:schemeClr val="dk2"/>
              </a:buClr>
              <a:buSzPts val="800"/>
              <a:buChar char="■"/>
              <a:defRPr sz="800">
                <a:solidFill>
                  <a:schemeClr val="dk2"/>
                </a:solidFill>
              </a:defRPr>
            </a:lvl9pPr>
          </a:lstStyle>
          <a:p>
            <a:endParaRPr/>
          </a:p>
        </p:txBody>
      </p:sp>
      <p:sp>
        <p:nvSpPr>
          <p:cNvPr id="33" name="Google Shape;33;p4"/>
          <p:cNvSpPr txBox="1">
            <a:spLocks noGrp="1"/>
          </p:cNvSpPr>
          <p:nvPr>
            <p:ph type="body" idx="18"/>
          </p:nvPr>
        </p:nvSpPr>
        <p:spPr>
          <a:xfrm>
            <a:off x="6846175" y="3935075"/>
            <a:ext cx="2086200" cy="9849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Clr>
                <a:schemeClr val="dk2"/>
              </a:buClr>
              <a:buSzPts val="800"/>
              <a:buChar char="●"/>
              <a:defRPr sz="800">
                <a:solidFill>
                  <a:schemeClr val="dk2"/>
                </a:solidFill>
              </a:defRPr>
            </a:lvl1pPr>
            <a:lvl2pPr marL="914400" lvl="1" indent="-279400">
              <a:spcBef>
                <a:spcPts val="0"/>
              </a:spcBef>
              <a:spcAft>
                <a:spcPts val="0"/>
              </a:spcAft>
              <a:buClr>
                <a:schemeClr val="dk2"/>
              </a:buClr>
              <a:buSzPts val="800"/>
              <a:buChar char="○"/>
              <a:defRPr sz="800">
                <a:solidFill>
                  <a:schemeClr val="dk2"/>
                </a:solidFill>
              </a:defRPr>
            </a:lvl2pPr>
            <a:lvl3pPr marL="1371600" lvl="2" indent="-279400">
              <a:spcBef>
                <a:spcPts val="0"/>
              </a:spcBef>
              <a:spcAft>
                <a:spcPts val="0"/>
              </a:spcAft>
              <a:buClr>
                <a:schemeClr val="dk2"/>
              </a:buClr>
              <a:buSzPts val="800"/>
              <a:buChar char="■"/>
              <a:defRPr sz="800">
                <a:solidFill>
                  <a:schemeClr val="dk2"/>
                </a:solidFill>
              </a:defRPr>
            </a:lvl3pPr>
            <a:lvl4pPr marL="1828800" lvl="3" indent="-279400">
              <a:spcBef>
                <a:spcPts val="0"/>
              </a:spcBef>
              <a:spcAft>
                <a:spcPts val="0"/>
              </a:spcAft>
              <a:buClr>
                <a:schemeClr val="dk2"/>
              </a:buClr>
              <a:buSzPts val="800"/>
              <a:buChar char="●"/>
              <a:defRPr sz="800">
                <a:solidFill>
                  <a:schemeClr val="dk2"/>
                </a:solidFill>
              </a:defRPr>
            </a:lvl4pPr>
            <a:lvl5pPr marL="2286000" lvl="4" indent="-279400">
              <a:spcBef>
                <a:spcPts val="0"/>
              </a:spcBef>
              <a:spcAft>
                <a:spcPts val="0"/>
              </a:spcAft>
              <a:buClr>
                <a:schemeClr val="dk2"/>
              </a:buClr>
              <a:buSzPts val="800"/>
              <a:buChar char="○"/>
              <a:defRPr sz="800">
                <a:solidFill>
                  <a:schemeClr val="dk2"/>
                </a:solidFill>
              </a:defRPr>
            </a:lvl5pPr>
            <a:lvl6pPr marL="2743200" lvl="5" indent="-279400">
              <a:spcBef>
                <a:spcPts val="0"/>
              </a:spcBef>
              <a:spcAft>
                <a:spcPts val="0"/>
              </a:spcAft>
              <a:buClr>
                <a:schemeClr val="dk2"/>
              </a:buClr>
              <a:buSzPts val="800"/>
              <a:buChar char="■"/>
              <a:defRPr sz="800">
                <a:solidFill>
                  <a:schemeClr val="dk2"/>
                </a:solidFill>
              </a:defRPr>
            </a:lvl6pPr>
            <a:lvl7pPr marL="3200400" lvl="6" indent="-279400">
              <a:spcBef>
                <a:spcPts val="0"/>
              </a:spcBef>
              <a:spcAft>
                <a:spcPts val="0"/>
              </a:spcAft>
              <a:buClr>
                <a:schemeClr val="dk2"/>
              </a:buClr>
              <a:buSzPts val="800"/>
              <a:buChar char="●"/>
              <a:defRPr sz="800">
                <a:solidFill>
                  <a:schemeClr val="dk2"/>
                </a:solidFill>
              </a:defRPr>
            </a:lvl7pPr>
            <a:lvl8pPr marL="3657600" lvl="7" indent="-279400">
              <a:spcBef>
                <a:spcPts val="0"/>
              </a:spcBef>
              <a:spcAft>
                <a:spcPts val="0"/>
              </a:spcAft>
              <a:buClr>
                <a:schemeClr val="dk2"/>
              </a:buClr>
              <a:buSzPts val="800"/>
              <a:buChar char="○"/>
              <a:defRPr sz="800">
                <a:solidFill>
                  <a:schemeClr val="dk2"/>
                </a:solidFill>
              </a:defRPr>
            </a:lvl8pPr>
            <a:lvl9pPr marL="4114800" lvl="8" indent="-279400">
              <a:spcBef>
                <a:spcPts val="0"/>
              </a:spcBef>
              <a:spcAft>
                <a:spcPts val="0"/>
              </a:spcAft>
              <a:buClr>
                <a:schemeClr val="dk2"/>
              </a:buClr>
              <a:buSzPts val="800"/>
              <a:buChar char="■"/>
              <a:defRPr sz="800">
                <a:solidFill>
                  <a:schemeClr val="dk2"/>
                </a:solidFill>
              </a:defRPr>
            </a:lvl9pPr>
          </a:lstStyle>
          <a:p>
            <a:endParaRPr/>
          </a:p>
        </p:txBody>
      </p:sp>
      <p:sp>
        <p:nvSpPr>
          <p:cNvPr id="34" name="Google Shape;34;p4"/>
          <p:cNvSpPr txBox="1">
            <a:spLocks noGrp="1"/>
          </p:cNvSpPr>
          <p:nvPr>
            <p:ph type="title" idx="19"/>
          </p:nvPr>
        </p:nvSpPr>
        <p:spPr>
          <a:xfrm>
            <a:off x="230900" y="454775"/>
            <a:ext cx="4406400" cy="442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Risk &amp; Opportunity">
  <p:cSld name="CUSTOM_15">
    <p:spTree>
      <p:nvGrpSpPr>
        <p:cNvPr id="1" name="Shape 374"/>
        <p:cNvGrpSpPr/>
        <p:nvPr/>
      </p:nvGrpSpPr>
      <p:grpSpPr>
        <a:xfrm>
          <a:off x="0" y="0"/>
          <a:ext cx="0" cy="0"/>
          <a:chOff x="0" y="0"/>
          <a:chExt cx="0" cy="0"/>
        </a:xfrm>
      </p:grpSpPr>
      <p:sp>
        <p:nvSpPr>
          <p:cNvPr id="375" name="Google Shape;375;p31"/>
          <p:cNvSpPr txBox="1">
            <a:spLocks noGrp="1"/>
          </p:cNvSpPr>
          <p:nvPr>
            <p:ph type="title"/>
          </p:nvPr>
        </p:nvSpPr>
        <p:spPr>
          <a:xfrm>
            <a:off x="230900" y="457200"/>
            <a:ext cx="4406400" cy="1107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4800"/>
              <a:buNone/>
              <a:defRPr/>
            </a:lvl2pPr>
            <a:lvl3pPr lvl="2">
              <a:spcBef>
                <a:spcPts val="0"/>
              </a:spcBef>
              <a:spcAft>
                <a:spcPts val="0"/>
              </a:spcAft>
              <a:buClr>
                <a:schemeClr val="dk1"/>
              </a:buClr>
              <a:buSzPts val="4800"/>
              <a:buNone/>
              <a:defRPr/>
            </a:lvl3pPr>
            <a:lvl4pPr lvl="3">
              <a:spcBef>
                <a:spcPts val="0"/>
              </a:spcBef>
              <a:spcAft>
                <a:spcPts val="0"/>
              </a:spcAft>
              <a:buClr>
                <a:schemeClr val="dk1"/>
              </a:buClr>
              <a:buSzPts val="4800"/>
              <a:buNone/>
              <a:defRPr/>
            </a:lvl4pPr>
            <a:lvl5pPr lvl="4">
              <a:spcBef>
                <a:spcPts val="0"/>
              </a:spcBef>
              <a:spcAft>
                <a:spcPts val="0"/>
              </a:spcAft>
              <a:buClr>
                <a:schemeClr val="dk1"/>
              </a:buClr>
              <a:buSzPts val="4800"/>
              <a:buNone/>
              <a:defRPr/>
            </a:lvl5pPr>
            <a:lvl6pPr lvl="5">
              <a:spcBef>
                <a:spcPts val="0"/>
              </a:spcBef>
              <a:spcAft>
                <a:spcPts val="0"/>
              </a:spcAft>
              <a:buClr>
                <a:schemeClr val="dk1"/>
              </a:buClr>
              <a:buSzPts val="4800"/>
              <a:buNone/>
              <a:defRPr/>
            </a:lvl6pPr>
            <a:lvl7pPr lvl="6">
              <a:spcBef>
                <a:spcPts val="0"/>
              </a:spcBef>
              <a:spcAft>
                <a:spcPts val="0"/>
              </a:spcAft>
              <a:buClr>
                <a:schemeClr val="dk1"/>
              </a:buClr>
              <a:buSzPts val="4800"/>
              <a:buNone/>
              <a:defRPr/>
            </a:lvl7pPr>
            <a:lvl8pPr lvl="7">
              <a:spcBef>
                <a:spcPts val="0"/>
              </a:spcBef>
              <a:spcAft>
                <a:spcPts val="0"/>
              </a:spcAft>
              <a:buClr>
                <a:schemeClr val="dk1"/>
              </a:buClr>
              <a:buSzPts val="4800"/>
              <a:buNone/>
              <a:defRPr/>
            </a:lvl8pPr>
            <a:lvl9pPr lvl="8">
              <a:spcBef>
                <a:spcPts val="0"/>
              </a:spcBef>
              <a:spcAft>
                <a:spcPts val="0"/>
              </a:spcAft>
              <a:buClr>
                <a:schemeClr val="dk1"/>
              </a:buClr>
              <a:buSzPts val="4800"/>
              <a:buNone/>
              <a:defRPr/>
            </a:lvl9pPr>
          </a:lstStyle>
          <a:p>
            <a:endParaRPr/>
          </a:p>
        </p:txBody>
      </p:sp>
      <p:sp>
        <p:nvSpPr>
          <p:cNvPr id="376" name="Google Shape;376;p31"/>
          <p:cNvSpPr txBox="1">
            <a:spLocks noGrp="1"/>
          </p:cNvSpPr>
          <p:nvPr>
            <p:ph type="title" idx="2"/>
          </p:nvPr>
        </p:nvSpPr>
        <p:spPr>
          <a:xfrm>
            <a:off x="4514725" y="457200"/>
            <a:ext cx="4400700" cy="1200900"/>
          </a:xfrm>
          <a:prstGeom prst="rect">
            <a:avLst/>
          </a:prstGeom>
        </p:spPr>
        <p:txBody>
          <a:bodyPr spcFirstLastPara="1" wrap="square" lIns="91425" tIns="91425" rIns="91425" bIns="91425" anchor="t" anchorCtr="0">
            <a:noAutofit/>
          </a:bodyPr>
          <a:lstStyle>
            <a:lvl1pPr lvl="0" algn="r">
              <a:spcBef>
                <a:spcPts val="0"/>
              </a:spcBef>
              <a:spcAft>
                <a:spcPts val="0"/>
              </a:spcAft>
              <a:buClr>
                <a:schemeClr val="dk1"/>
              </a:buClr>
              <a:buSzPts val="3600"/>
              <a:buNone/>
              <a:defRPr/>
            </a:lvl1pPr>
            <a:lvl2pPr lvl="1" algn="r">
              <a:spcBef>
                <a:spcPts val="0"/>
              </a:spcBef>
              <a:spcAft>
                <a:spcPts val="0"/>
              </a:spcAft>
              <a:buClr>
                <a:schemeClr val="dk1"/>
              </a:buClr>
              <a:buSzPts val="4800"/>
              <a:buNone/>
              <a:defRPr/>
            </a:lvl2pPr>
            <a:lvl3pPr lvl="2" algn="r">
              <a:spcBef>
                <a:spcPts val="0"/>
              </a:spcBef>
              <a:spcAft>
                <a:spcPts val="0"/>
              </a:spcAft>
              <a:buClr>
                <a:schemeClr val="dk1"/>
              </a:buClr>
              <a:buSzPts val="4800"/>
              <a:buNone/>
              <a:defRPr/>
            </a:lvl3pPr>
            <a:lvl4pPr lvl="3" algn="r">
              <a:spcBef>
                <a:spcPts val="0"/>
              </a:spcBef>
              <a:spcAft>
                <a:spcPts val="0"/>
              </a:spcAft>
              <a:buClr>
                <a:schemeClr val="dk1"/>
              </a:buClr>
              <a:buSzPts val="4800"/>
              <a:buNone/>
              <a:defRPr/>
            </a:lvl4pPr>
            <a:lvl5pPr lvl="4" algn="r">
              <a:spcBef>
                <a:spcPts val="0"/>
              </a:spcBef>
              <a:spcAft>
                <a:spcPts val="0"/>
              </a:spcAft>
              <a:buClr>
                <a:schemeClr val="dk1"/>
              </a:buClr>
              <a:buSzPts val="4800"/>
              <a:buNone/>
              <a:defRPr/>
            </a:lvl5pPr>
            <a:lvl6pPr lvl="5" algn="r">
              <a:spcBef>
                <a:spcPts val="0"/>
              </a:spcBef>
              <a:spcAft>
                <a:spcPts val="0"/>
              </a:spcAft>
              <a:buClr>
                <a:schemeClr val="dk1"/>
              </a:buClr>
              <a:buSzPts val="4800"/>
              <a:buNone/>
              <a:defRPr/>
            </a:lvl6pPr>
            <a:lvl7pPr lvl="6" algn="r">
              <a:spcBef>
                <a:spcPts val="0"/>
              </a:spcBef>
              <a:spcAft>
                <a:spcPts val="0"/>
              </a:spcAft>
              <a:buClr>
                <a:schemeClr val="dk1"/>
              </a:buClr>
              <a:buSzPts val="4800"/>
              <a:buNone/>
              <a:defRPr/>
            </a:lvl7pPr>
            <a:lvl8pPr lvl="7" algn="r">
              <a:spcBef>
                <a:spcPts val="0"/>
              </a:spcBef>
              <a:spcAft>
                <a:spcPts val="0"/>
              </a:spcAft>
              <a:buClr>
                <a:schemeClr val="dk1"/>
              </a:buClr>
              <a:buSzPts val="4800"/>
              <a:buNone/>
              <a:defRPr/>
            </a:lvl8pPr>
            <a:lvl9pPr lvl="8" algn="r">
              <a:spcBef>
                <a:spcPts val="0"/>
              </a:spcBef>
              <a:spcAft>
                <a:spcPts val="0"/>
              </a:spcAft>
              <a:buClr>
                <a:schemeClr val="dk1"/>
              </a:buClr>
              <a:buSzPts val="4800"/>
              <a:buNone/>
              <a:defRPr/>
            </a:lvl9pPr>
          </a:lstStyle>
          <a:p>
            <a:endParaRPr/>
          </a:p>
        </p:txBody>
      </p:sp>
      <p:cxnSp>
        <p:nvCxnSpPr>
          <p:cNvPr id="377" name="Google Shape;377;p31"/>
          <p:cNvCxnSpPr/>
          <p:nvPr/>
        </p:nvCxnSpPr>
        <p:spPr>
          <a:xfrm>
            <a:off x="230900" y="4920000"/>
            <a:ext cx="8684400" cy="0"/>
          </a:xfrm>
          <a:prstGeom prst="straightConnector1">
            <a:avLst/>
          </a:prstGeom>
          <a:noFill/>
          <a:ln w="76200" cap="flat" cmpd="sng">
            <a:solidFill>
              <a:schemeClr val="dk1"/>
            </a:solidFill>
            <a:prstDash val="solid"/>
            <a:round/>
            <a:headEnd type="none" w="med" len="med"/>
            <a:tailEnd type="none" w="med" len="med"/>
          </a:ln>
        </p:spPr>
      </p:cxnSp>
      <p:sp>
        <p:nvSpPr>
          <p:cNvPr id="378" name="Google Shape;378;p31"/>
          <p:cNvSpPr txBox="1">
            <a:spLocks noGrp="1"/>
          </p:cNvSpPr>
          <p:nvPr>
            <p:ph type="subTitle" idx="1"/>
          </p:nvPr>
        </p:nvSpPr>
        <p:spPr>
          <a:xfrm>
            <a:off x="1422025" y="1658925"/>
            <a:ext cx="3033600" cy="787800"/>
          </a:xfrm>
          <a:prstGeom prst="rect">
            <a:avLst/>
          </a:prstGeom>
        </p:spPr>
        <p:txBody>
          <a:bodyPr spcFirstLastPara="1" wrap="square" lIns="91425" tIns="91425" rIns="91425" bIns="91425" anchor="ctr" anchorCtr="0">
            <a:noAutofit/>
          </a:bodyPr>
          <a:lstStyle>
            <a:lvl1pPr lvl="0">
              <a:spcBef>
                <a:spcPts val="0"/>
              </a:spcBef>
              <a:spcAft>
                <a:spcPts val="0"/>
              </a:spcAft>
              <a:buSzPts val="1000"/>
              <a:buFont typeface="Space Grotesk"/>
              <a:buNone/>
              <a:defRPr sz="1000" b="1">
                <a:latin typeface="Space Grotesk"/>
                <a:ea typeface="Space Grotesk"/>
                <a:cs typeface="Space Grotesk"/>
                <a:sym typeface="Space Grotesk"/>
              </a:defRPr>
            </a:lvl1pPr>
            <a:lvl2pPr lvl="1">
              <a:spcBef>
                <a:spcPts val="0"/>
              </a:spcBef>
              <a:spcAft>
                <a:spcPts val="0"/>
              </a:spcAft>
              <a:buSzPts val="1000"/>
              <a:buFont typeface="Space Grotesk"/>
              <a:buNone/>
              <a:defRPr sz="1000" b="1">
                <a:latin typeface="Space Grotesk"/>
                <a:ea typeface="Space Grotesk"/>
                <a:cs typeface="Space Grotesk"/>
                <a:sym typeface="Space Grotesk"/>
              </a:defRPr>
            </a:lvl2pPr>
            <a:lvl3pPr lvl="2">
              <a:spcBef>
                <a:spcPts val="0"/>
              </a:spcBef>
              <a:spcAft>
                <a:spcPts val="0"/>
              </a:spcAft>
              <a:buSzPts val="1000"/>
              <a:buFont typeface="Space Grotesk"/>
              <a:buNone/>
              <a:defRPr sz="1000" b="1">
                <a:latin typeface="Space Grotesk"/>
                <a:ea typeface="Space Grotesk"/>
                <a:cs typeface="Space Grotesk"/>
                <a:sym typeface="Space Grotesk"/>
              </a:defRPr>
            </a:lvl3pPr>
            <a:lvl4pPr lvl="3">
              <a:spcBef>
                <a:spcPts val="0"/>
              </a:spcBef>
              <a:spcAft>
                <a:spcPts val="0"/>
              </a:spcAft>
              <a:buSzPts val="1000"/>
              <a:buFont typeface="Space Grotesk"/>
              <a:buNone/>
              <a:defRPr sz="1000" b="1">
                <a:latin typeface="Space Grotesk"/>
                <a:ea typeface="Space Grotesk"/>
                <a:cs typeface="Space Grotesk"/>
                <a:sym typeface="Space Grotesk"/>
              </a:defRPr>
            </a:lvl4pPr>
            <a:lvl5pPr lvl="4">
              <a:spcBef>
                <a:spcPts val="0"/>
              </a:spcBef>
              <a:spcAft>
                <a:spcPts val="0"/>
              </a:spcAft>
              <a:buSzPts val="1000"/>
              <a:buFont typeface="Space Grotesk"/>
              <a:buNone/>
              <a:defRPr sz="1000" b="1">
                <a:latin typeface="Space Grotesk"/>
                <a:ea typeface="Space Grotesk"/>
                <a:cs typeface="Space Grotesk"/>
                <a:sym typeface="Space Grotesk"/>
              </a:defRPr>
            </a:lvl5pPr>
            <a:lvl6pPr lvl="5">
              <a:spcBef>
                <a:spcPts val="0"/>
              </a:spcBef>
              <a:spcAft>
                <a:spcPts val="0"/>
              </a:spcAft>
              <a:buSzPts val="1000"/>
              <a:buFont typeface="Space Grotesk"/>
              <a:buNone/>
              <a:defRPr sz="1000" b="1">
                <a:latin typeface="Space Grotesk"/>
                <a:ea typeface="Space Grotesk"/>
                <a:cs typeface="Space Grotesk"/>
                <a:sym typeface="Space Grotesk"/>
              </a:defRPr>
            </a:lvl6pPr>
            <a:lvl7pPr lvl="6">
              <a:spcBef>
                <a:spcPts val="0"/>
              </a:spcBef>
              <a:spcAft>
                <a:spcPts val="0"/>
              </a:spcAft>
              <a:buSzPts val="1000"/>
              <a:buFont typeface="Space Grotesk"/>
              <a:buNone/>
              <a:defRPr sz="1000" b="1">
                <a:latin typeface="Space Grotesk"/>
                <a:ea typeface="Space Grotesk"/>
                <a:cs typeface="Space Grotesk"/>
                <a:sym typeface="Space Grotesk"/>
              </a:defRPr>
            </a:lvl7pPr>
            <a:lvl8pPr lvl="7">
              <a:spcBef>
                <a:spcPts val="0"/>
              </a:spcBef>
              <a:spcAft>
                <a:spcPts val="0"/>
              </a:spcAft>
              <a:buSzPts val="1000"/>
              <a:buFont typeface="Space Grotesk"/>
              <a:buNone/>
              <a:defRPr sz="1000" b="1">
                <a:latin typeface="Space Grotesk"/>
                <a:ea typeface="Space Grotesk"/>
                <a:cs typeface="Space Grotesk"/>
                <a:sym typeface="Space Grotesk"/>
              </a:defRPr>
            </a:lvl8pPr>
            <a:lvl9pPr lvl="8">
              <a:spcBef>
                <a:spcPts val="0"/>
              </a:spcBef>
              <a:spcAft>
                <a:spcPts val="0"/>
              </a:spcAft>
              <a:buSzPts val="1000"/>
              <a:buFont typeface="Space Grotesk"/>
              <a:buNone/>
              <a:defRPr sz="1000" b="1">
                <a:latin typeface="Space Grotesk"/>
                <a:ea typeface="Space Grotesk"/>
                <a:cs typeface="Space Grotesk"/>
                <a:sym typeface="Space Grotesk"/>
              </a:defRPr>
            </a:lvl9pPr>
          </a:lstStyle>
          <a:p>
            <a:endParaRPr/>
          </a:p>
        </p:txBody>
      </p:sp>
      <p:sp>
        <p:nvSpPr>
          <p:cNvPr id="379" name="Google Shape;379;p31"/>
          <p:cNvSpPr txBox="1">
            <a:spLocks noGrp="1"/>
          </p:cNvSpPr>
          <p:nvPr>
            <p:ph type="subTitle" idx="3"/>
          </p:nvPr>
        </p:nvSpPr>
        <p:spPr>
          <a:xfrm>
            <a:off x="227092" y="1658925"/>
            <a:ext cx="1197000" cy="787800"/>
          </a:xfrm>
          <a:prstGeom prst="rect">
            <a:avLst/>
          </a:prstGeom>
        </p:spPr>
        <p:txBody>
          <a:bodyPr spcFirstLastPara="1" wrap="square" lIns="91425" tIns="91425" rIns="91425" bIns="91425" anchor="ctr" anchorCtr="0">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a:endParaRPr/>
          </a:p>
        </p:txBody>
      </p:sp>
      <p:sp>
        <p:nvSpPr>
          <p:cNvPr id="380" name="Google Shape;380;p31"/>
          <p:cNvSpPr txBox="1">
            <a:spLocks noGrp="1"/>
          </p:cNvSpPr>
          <p:nvPr>
            <p:ph type="subTitle" idx="4"/>
          </p:nvPr>
        </p:nvSpPr>
        <p:spPr>
          <a:xfrm>
            <a:off x="1420700" y="2446500"/>
            <a:ext cx="3033600" cy="787800"/>
          </a:xfrm>
          <a:prstGeom prst="rect">
            <a:avLst/>
          </a:prstGeom>
        </p:spPr>
        <p:txBody>
          <a:bodyPr spcFirstLastPara="1" wrap="square" lIns="91425" tIns="91425" rIns="91425" bIns="91425" anchor="ctr" anchorCtr="0">
            <a:noAutofit/>
          </a:bodyPr>
          <a:lstStyle>
            <a:lvl1pPr lvl="0">
              <a:spcBef>
                <a:spcPts val="0"/>
              </a:spcBef>
              <a:spcAft>
                <a:spcPts val="0"/>
              </a:spcAft>
              <a:buSzPts val="1000"/>
              <a:buFont typeface="Space Grotesk"/>
              <a:buNone/>
              <a:defRPr sz="1000" b="1">
                <a:latin typeface="Space Grotesk"/>
                <a:ea typeface="Space Grotesk"/>
                <a:cs typeface="Space Grotesk"/>
                <a:sym typeface="Space Grotesk"/>
              </a:defRPr>
            </a:lvl1pPr>
            <a:lvl2pPr lvl="1">
              <a:spcBef>
                <a:spcPts val="0"/>
              </a:spcBef>
              <a:spcAft>
                <a:spcPts val="0"/>
              </a:spcAft>
              <a:buSzPts val="1000"/>
              <a:buFont typeface="Space Grotesk"/>
              <a:buNone/>
              <a:defRPr sz="1000" b="1">
                <a:latin typeface="Space Grotesk"/>
                <a:ea typeface="Space Grotesk"/>
                <a:cs typeface="Space Grotesk"/>
                <a:sym typeface="Space Grotesk"/>
              </a:defRPr>
            </a:lvl2pPr>
            <a:lvl3pPr lvl="2">
              <a:spcBef>
                <a:spcPts val="0"/>
              </a:spcBef>
              <a:spcAft>
                <a:spcPts val="0"/>
              </a:spcAft>
              <a:buSzPts val="1000"/>
              <a:buFont typeface="Space Grotesk"/>
              <a:buNone/>
              <a:defRPr sz="1000" b="1">
                <a:latin typeface="Space Grotesk"/>
                <a:ea typeface="Space Grotesk"/>
                <a:cs typeface="Space Grotesk"/>
                <a:sym typeface="Space Grotesk"/>
              </a:defRPr>
            </a:lvl3pPr>
            <a:lvl4pPr lvl="3">
              <a:spcBef>
                <a:spcPts val="0"/>
              </a:spcBef>
              <a:spcAft>
                <a:spcPts val="0"/>
              </a:spcAft>
              <a:buSzPts val="1000"/>
              <a:buFont typeface="Space Grotesk"/>
              <a:buNone/>
              <a:defRPr sz="1000" b="1">
                <a:latin typeface="Space Grotesk"/>
                <a:ea typeface="Space Grotesk"/>
                <a:cs typeface="Space Grotesk"/>
                <a:sym typeface="Space Grotesk"/>
              </a:defRPr>
            </a:lvl4pPr>
            <a:lvl5pPr lvl="4">
              <a:spcBef>
                <a:spcPts val="0"/>
              </a:spcBef>
              <a:spcAft>
                <a:spcPts val="0"/>
              </a:spcAft>
              <a:buSzPts val="1000"/>
              <a:buFont typeface="Space Grotesk"/>
              <a:buNone/>
              <a:defRPr sz="1000" b="1">
                <a:latin typeface="Space Grotesk"/>
                <a:ea typeface="Space Grotesk"/>
                <a:cs typeface="Space Grotesk"/>
                <a:sym typeface="Space Grotesk"/>
              </a:defRPr>
            </a:lvl5pPr>
            <a:lvl6pPr lvl="5">
              <a:spcBef>
                <a:spcPts val="0"/>
              </a:spcBef>
              <a:spcAft>
                <a:spcPts val="0"/>
              </a:spcAft>
              <a:buSzPts val="1000"/>
              <a:buFont typeface="Space Grotesk"/>
              <a:buNone/>
              <a:defRPr sz="1000" b="1">
                <a:latin typeface="Space Grotesk"/>
                <a:ea typeface="Space Grotesk"/>
                <a:cs typeface="Space Grotesk"/>
                <a:sym typeface="Space Grotesk"/>
              </a:defRPr>
            </a:lvl6pPr>
            <a:lvl7pPr lvl="6">
              <a:spcBef>
                <a:spcPts val="0"/>
              </a:spcBef>
              <a:spcAft>
                <a:spcPts val="0"/>
              </a:spcAft>
              <a:buSzPts val="1000"/>
              <a:buFont typeface="Space Grotesk"/>
              <a:buNone/>
              <a:defRPr sz="1000" b="1">
                <a:latin typeface="Space Grotesk"/>
                <a:ea typeface="Space Grotesk"/>
                <a:cs typeface="Space Grotesk"/>
                <a:sym typeface="Space Grotesk"/>
              </a:defRPr>
            </a:lvl7pPr>
            <a:lvl8pPr lvl="7">
              <a:spcBef>
                <a:spcPts val="0"/>
              </a:spcBef>
              <a:spcAft>
                <a:spcPts val="0"/>
              </a:spcAft>
              <a:buSzPts val="1000"/>
              <a:buFont typeface="Space Grotesk"/>
              <a:buNone/>
              <a:defRPr sz="1000" b="1">
                <a:latin typeface="Space Grotesk"/>
                <a:ea typeface="Space Grotesk"/>
                <a:cs typeface="Space Grotesk"/>
                <a:sym typeface="Space Grotesk"/>
              </a:defRPr>
            </a:lvl8pPr>
            <a:lvl9pPr lvl="8">
              <a:spcBef>
                <a:spcPts val="0"/>
              </a:spcBef>
              <a:spcAft>
                <a:spcPts val="0"/>
              </a:spcAft>
              <a:buSzPts val="1000"/>
              <a:buFont typeface="Space Grotesk"/>
              <a:buNone/>
              <a:defRPr sz="1000" b="1">
                <a:latin typeface="Space Grotesk"/>
                <a:ea typeface="Space Grotesk"/>
                <a:cs typeface="Space Grotesk"/>
                <a:sym typeface="Space Grotesk"/>
              </a:defRPr>
            </a:lvl9pPr>
          </a:lstStyle>
          <a:p>
            <a:endParaRPr/>
          </a:p>
        </p:txBody>
      </p:sp>
      <p:sp>
        <p:nvSpPr>
          <p:cNvPr id="381" name="Google Shape;381;p31"/>
          <p:cNvSpPr txBox="1">
            <a:spLocks noGrp="1"/>
          </p:cNvSpPr>
          <p:nvPr>
            <p:ph type="subTitle" idx="5"/>
          </p:nvPr>
        </p:nvSpPr>
        <p:spPr>
          <a:xfrm>
            <a:off x="225780" y="2446488"/>
            <a:ext cx="1197000" cy="787800"/>
          </a:xfrm>
          <a:prstGeom prst="rect">
            <a:avLst/>
          </a:prstGeom>
        </p:spPr>
        <p:txBody>
          <a:bodyPr spcFirstLastPara="1" wrap="square" lIns="91425" tIns="91425" rIns="91425" bIns="91425" anchor="ctr" anchorCtr="0">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a:endParaRPr/>
          </a:p>
        </p:txBody>
      </p:sp>
      <p:sp>
        <p:nvSpPr>
          <p:cNvPr id="382" name="Google Shape;382;p31"/>
          <p:cNvSpPr txBox="1">
            <a:spLocks noGrp="1"/>
          </p:cNvSpPr>
          <p:nvPr>
            <p:ph type="subTitle" idx="6"/>
          </p:nvPr>
        </p:nvSpPr>
        <p:spPr>
          <a:xfrm>
            <a:off x="1417850" y="3234225"/>
            <a:ext cx="3069900" cy="787800"/>
          </a:xfrm>
          <a:prstGeom prst="rect">
            <a:avLst/>
          </a:prstGeom>
        </p:spPr>
        <p:txBody>
          <a:bodyPr spcFirstLastPara="1" wrap="square" lIns="91425" tIns="91425" rIns="91425" bIns="91425" anchor="ctr" anchorCtr="0">
            <a:noAutofit/>
          </a:bodyPr>
          <a:lstStyle>
            <a:lvl1pPr lvl="0">
              <a:spcBef>
                <a:spcPts val="0"/>
              </a:spcBef>
              <a:spcAft>
                <a:spcPts val="0"/>
              </a:spcAft>
              <a:buSzPts val="1000"/>
              <a:buFont typeface="Space Grotesk"/>
              <a:buNone/>
              <a:defRPr sz="1000" b="1">
                <a:latin typeface="Space Grotesk"/>
                <a:ea typeface="Space Grotesk"/>
                <a:cs typeface="Space Grotesk"/>
                <a:sym typeface="Space Grotesk"/>
              </a:defRPr>
            </a:lvl1pPr>
            <a:lvl2pPr lvl="1">
              <a:spcBef>
                <a:spcPts val="0"/>
              </a:spcBef>
              <a:spcAft>
                <a:spcPts val="0"/>
              </a:spcAft>
              <a:buSzPts val="1000"/>
              <a:buFont typeface="Space Grotesk"/>
              <a:buNone/>
              <a:defRPr sz="1000" b="1">
                <a:latin typeface="Space Grotesk"/>
                <a:ea typeface="Space Grotesk"/>
                <a:cs typeface="Space Grotesk"/>
                <a:sym typeface="Space Grotesk"/>
              </a:defRPr>
            </a:lvl2pPr>
            <a:lvl3pPr lvl="2">
              <a:spcBef>
                <a:spcPts val="0"/>
              </a:spcBef>
              <a:spcAft>
                <a:spcPts val="0"/>
              </a:spcAft>
              <a:buSzPts val="1000"/>
              <a:buFont typeface="Space Grotesk"/>
              <a:buNone/>
              <a:defRPr sz="1000" b="1">
                <a:latin typeface="Space Grotesk"/>
                <a:ea typeface="Space Grotesk"/>
                <a:cs typeface="Space Grotesk"/>
                <a:sym typeface="Space Grotesk"/>
              </a:defRPr>
            </a:lvl3pPr>
            <a:lvl4pPr lvl="3">
              <a:spcBef>
                <a:spcPts val="0"/>
              </a:spcBef>
              <a:spcAft>
                <a:spcPts val="0"/>
              </a:spcAft>
              <a:buSzPts val="1000"/>
              <a:buFont typeface="Space Grotesk"/>
              <a:buNone/>
              <a:defRPr sz="1000" b="1">
                <a:latin typeface="Space Grotesk"/>
                <a:ea typeface="Space Grotesk"/>
                <a:cs typeface="Space Grotesk"/>
                <a:sym typeface="Space Grotesk"/>
              </a:defRPr>
            </a:lvl4pPr>
            <a:lvl5pPr lvl="4">
              <a:spcBef>
                <a:spcPts val="0"/>
              </a:spcBef>
              <a:spcAft>
                <a:spcPts val="0"/>
              </a:spcAft>
              <a:buSzPts val="1000"/>
              <a:buFont typeface="Space Grotesk"/>
              <a:buNone/>
              <a:defRPr sz="1000" b="1">
                <a:latin typeface="Space Grotesk"/>
                <a:ea typeface="Space Grotesk"/>
                <a:cs typeface="Space Grotesk"/>
                <a:sym typeface="Space Grotesk"/>
              </a:defRPr>
            </a:lvl5pPr>
            <a:lvl6pPr lvl="5">
              <a:spcBef>
                <a:spcPts val="0"/>
              </a:spcBef>
              <a:spcAft>
                <a:spcPts val="0"/>
              </a:spcAft>
              <a:buSzPts val="1000"/>
              <a:buFont typeface="Space Grotesk"/>
              <a:buNone/>
              <a:defRPr sz="1000" b="1">
                <a:latin typeface="Space Grotesk"/>
                <a:ea typeface="Space Grotesk"/>
                <a:cs typeface="Space Grotesk"/>
                <a:sym typeface="Space Grotesk"/>
              </a:defRPr>
            </a:lvl6pPr>
            <a:lvl7pPr lvl="6">
              <a:spcBef>
                <a:spcPts val="0"/>
              </a:spcBef>
              <a:spcAft>
                <a:spcPts val="0"/>
              </a:spcAft>
              <a:buSzPts val="1000"/>
              <a:buFont typeface="Space Grotesk"/>
              <a:buNone/>
              <a:defRPr sz="1000" b="1">
                <a:latin typeface="Space Grotesk"/>
                <a:ea typeface="Space Grotesk"/>
                <a:cs typeface="Space Grotesk"/>
                <a:sym typeface="Space Grotesk"/>
              </a:defRPr>
            </a:lvl7pPr>
            <a:lvl8pPr lvl="7">
              <a:spcBef>
                <a:spcPts val="0"/>
              </a:spcBef>
              <a:spcAft>
                <a:spcPts val="0"/>
              </a:spcAft>
              <a:buSzPts val="1000"/>
              <a:buFont typeface="Space Grotesk"/>
              <a:buNone/>
              <a:defRPr sz="1000" b="1">
                <a:latin typeface="Space Grotesk"/>
                <a:ea typeface="Space Grotesk"/>
                <a:cs typeface="Space Grotesk"/>
                <a:sym typeface="Space Grotesk"/>
              </a:defRPr>
            </a:lvl8pPr>
            <a:lvl9pPr lvl="8">
              <a:spcBef>
                <a:spcPts val="0"/>
              </a:spcBef>
              <a:spcAft>
                <a:spcPts val="0"/>
              </a:spcAft>
              <a:buSzPts val="1000"/>
              <a:buFont typeface="Space Grotesk"/>
              <a:buNone/>
              <a:defRPr sz="1000" b="1">
                <a:latin typeface="Space Grotesk"/>
                <a:ea typeface="Space Grotesk"/>
                <a:cs typeface="Space Grotesk"/>
                <a:sym typeface="Space Grotesk"/>
              </a:defRPr>
            </a:lvl9pPr>
          </a:lstStyle>
          <a:p>
            <a:endParaRPr/>
          </a:p>
        </p:txBody>
      </p:sp>
      <p:sp>
        <p:nvSpPr>
          <p:cNvPr id="383" name="Google Shape;383;p31"/>
          <p:cNvSpPr txBox="1">
            <a:spLocks noGrp="1"/>
          </p:cNvSpPr>
          <p:nvPr>
            <p:ph type="subTitle" idx="7"/>
          </p:nvPr>
        </p:nvSpPr>
        <p:spPr>
          <a:xfrm>
            <a:off x="222930" y="3234225"/>
            <a:ext cx="1197000" cy="787800"/>
          </a:xfrm>
          <a:prstGeom prst="rect">
            <a:avLst/>
          </a:prstGeom>
        </p:spPr>
        <p:txBody>
          <a:bodyPr spcFirstLastPara="1" wrap="square" lIns="91425" tIns="91425" rIns="91425" bIns="91425" anchor="ctr" anchorCtr="0">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a:endParaRPr/>
          </a:p>
        </p:txBody>
      </p:sp>
      <p:sp>
        <p:nvSpPr>
          <p:cNvPr id="384" name="Google Shape;384;p31"/>
          <p:cNvSpPr txBox="1">
            <a:spLocks noGrp="1"/>
          </p:cNvSpPr>
          <p:nvPr>
            <p:ph type="subTitle" idx="8"/>
          </p:nvPr>
        </p:nvSpPr>
        <p:spPr>
          <a:xfrm>
            <a:off x="1417850" y="4077025"/>
            <a:ext cx="3033600" cy="787800"/>
          </a:xfrm>
          <a:prstGeom prst="rect">
            <a:avLst/>
          </a:prstGeom>
        </p:spPr>
        <p:txBody>
          <a:bodyPr spcFirstLastPara="1" wrap="square" lIns="91425" tIns="91425" rIns="91425" bIns="91425" anchor="ctr" anchorCtr="0">
            <a:noAutofit/>
          </a:bodyPr>
          <a:lstStyle>
            <a:lvl1pPr lvl="0">
              <a:spcBef>
                <a:spcPts val="0"/>
              </a:spcBef>
              <a:spcAft>
                <a:spcPts val="0"/>
              </a:spcAft>
              <a:buSzPts val="1000"/>
              <a:buFont typeface="Space Grotesk"/>
              <a:buNone/>
              <a:defRPr sz="1000" b="1">
                <a:latin typeface="Space Grotesk"/>
                <a:ea typeface="Space Grotesk"/>
                <a:cs typeface="Space Grotesk"/>
                <a:sym typeface="Space Grotesk"/>
              </a:defRPr>
            </a:lvl1pPr>
            <a:lvl2pPr lvl="1">
              <a:spcBef>
                <a:spcPts val="0"/>
              </a:spcBef>
              <a:spcAft>
                <a:spcPts val="0"/>
              </a:spcAft>
              <a:buSzPts val="1000"/>
              <a:buFont typeface="Space Grotesk"/>
              <a:buNone/>
              <a:defRPr sz="1000" b="1">
                <a:latin typeface="Space Grotesk"/>
                <a:ea typeface="Space Grotesk"/>
                <a:cs typeface="Space Grotesk"/>
                <a:sym typeface="Space Grotesk"/>
              </a:defRPr>
            </a:lvl2pPr>
            <a:lvl3pPr lvl="2">
              <a:spcBef>
                <a:spcPts val="0"/>
              </a:spcBef>
              <a:spcAft>
                <a:spcPts val="0"/>
              </a:spcAft>
              <a:buSzPts val="1000"/>
              <a:buFont typeface="Space Grotesk"/>
              <a:buNone/>
              <a:defRPr sz="1000" b="1">
                <a:latin typeface="Space Grotesk"/>
                <a:ea typeface="Space Grotesk"/>
                <a:cs typeface="Space Grotesk"/>
                <a:sym typeface="Space Grotesk"/>
              </a:defRPr>
            </a:lvl3pPr>
            <a:lvl4pPr lvl="3">
              <a:spcBef>
                <a:spcPts val="0"/>
              </a:spcBef>
              <a:spcAft>
                <a:spcPts val="0"/>
              </a:spcAft>
              <a:buSzPts val="1000"/>
              <a:buFont typeface="Space Grotesk"/>
              <a:buNone/>
              <a:defRPr sz="1000" b="1">
                <a:latin typeface="Space Grotesk"/>
                <a:ea typeface="Space Grotesk"/>
                <a:cs typeface="Space Grotesk"/>
                <a:sym typeface="Space Grotesk"/>
              </a:defRPr>
            </a:lvl4pPr>
            <a:lvl5pPr lvl="4">
              <a:spcBef>
                <a:spcPts val="0"/>
              </a:spcBef>
              <a:spcAft>
                <a:spcPts val="0"/>
              </a:spcAft>
              <a:buSzPts val="1000"/>
              <a:buFont typeface="Space Grotesk"/>
              <a:buNone/>
              <a:defRPr sz="1000" b="1">
                <a:latin typeface="Space Grotesk"/>
                <a:ea typeface="Space Grotesk"/>
                <a:cs typeface="Space Grotesk"/>
                <a:sym typeface="Space Grotesk"/>
              </a:defRPr>
            </a:lvl5pPr>
            <a:lvl6pPr lvl="5">
              <a:spcBef>
                <a:spcPts val="0"/>
              </a:spcBef>
              <a:spcAft>
                <a:spcPts val="0"/>
              </a:spcAft>
              <a:buSzPts val="1000"/>
              <a:buFont typeface="Space Grotesk"/>
              <a:buNone/>
              <a:defRPr sz="1000" b="1">
                <a:latin typeface="Space Grotesk"/>
                <a:ea typeface="Space Grotesk"/>
                <a:cs typeface="Space Grotesk"/>
                <a:sym typeface="Space Grotesk"/>
              </a:defRPr>
            </a:lvl6pPr>
            <a:lvl7pPr lvl="6">
              <a:spcBef>
                <a:spcPts val="0"/>
              </a:spcBef>
              <a:spcAft>
                <a:spcPts val="0"/>
              </a:spcAft>
              <a:buSzPts val="1000"/>
              <a:buFont typeface="Space Grotesk"/>
              <a:buNone/>
              <a:defRPr sz="1000" b="1">
                <a:latin typeface="Space Grotesk"/>
                <a:ea typeface="Space Grotesk"/>
                <a:cs typeface="Space Grotesk"/>
                <a:sym typeface="Space Grotesk"/>
              </a:defRPr>
            </a:lvl7pPr>
            <a:lvl8pPr lvl="7">
              <a:spcBef>
                <a:spcPts val="0"/>
              </a:spcBef>
              <a:spcAft>
                <a:spcPts val="0"/>
              </a:spcAft>
              <a:buSzPts val="1000"/>
              <a:buFont typeface="Space Grotesk"/>
              <a:buNone/>
              <a:defRPr sz="1000" b="1">
                <a:latin typeface="Space Grotesk"/>
                <a:ea typeface="Space Grotesk"/>
                <a:cs typeface="Space Grotesk"/>
                <a:sym typeface="Space Grotesk"/>
              </a:defRPr>
            </a:lvl8pPr>
            <a:lvl9pPr lvl="8">
              <a:spcBef>
                <a:spcPts val="0"/>
              </a:spcBef>
              <a:spcAft>
                <a:spcPts val="0"/>
              </a:spcAft>
              <a:buSzPts val="1000"/>
              <a:buFont typeface="Space Grotesk"/>
              <a:buNone/>
              <a:defRPr sz="1000" b="1">
                <a:latin typeface="Space Grotesk"/>
                <a:ea typeface="Space Grotesk"/>
                <a:cs typeface="Space Grotesk"/>
                <a:sym typeface="Space Grotesk"/>
              </a:defRPr>
            </a:lvl9pPr>
          </a:lstStyle>
          <a:p>
            <a:endParaRPr/>
          </a:p>
        </p:txBody>
      </p:sp>
      <p:sp>
        <p:nvSpPr>
          <p:cNvPr id="385" name="Google Shape;385;p31"/>
          <p:cNvSpPr txBox="1">
            <a:spLocks noGrp="1"/>
          </p:cNvSpPr>
          <p:nvPr>
            <p:ph type="subTitle" idx="9"/>
          </p:nvPr>
        </p:nvSpPr>
        <p:spPr>
          <a:xfrm>
            <a:off x="222930" y="4077025"/>
            <a:ext cx="1197000" cy="787800"/>
          </a:xfrm>
          <a:prstGeom prst="rect">
            <a:avLst/>
          </a:prstGeom>
        </p:spPr>
        <p:txBody>
          <a:bodyPr spcFirstLastPara="1" wrap="square" lIns="91425" tIns="91425" rIns="91425" bIns="91425" anchor="ctr" anchorCtr="0">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a:endParaRPr/>
          </a:p>
        </p:txBody>
      </p:sp>
      <p:sp>
        <p:nvSpPr>
          <p:cNvPr id="386" name="Google Shape;386;p31"/>
          <p:cNvSpPr txBox="1">
            <a:spLocks noGrp="1"/>
          </p:cNvSpPr>
          <p:nvPr>
            <p:ph type="subTitle" idx="13"/>
          </p:nvPr>
        </p:nvSpPr>
        <p:spPr>
          <a:xfrm>
            <a:off x="5832225" y="1659800"/>
            <a:ext cx="3033600" cy="787800"/>
          </a:xfrm>
          <a:prstGeom prst="rect">
            <a:avLst/>
          </a:prstGeom>
        </p:spPr>
        <p:txBody>
          <a:bodyPr spcFirstLastPara="1" wrap="square" lIns="91425" tIns="91425" rIns="91425" bIns="91425" anchor="ctr" anchorCtr="0">
            <a:noAutofit/>
          </a:bodyPr>
          <a:lstStyle>
            <a:lvl1pPr lvl="0">
              <a:spcBef>
                <a:spcPts val="0"/>
              </a:spcBef>
              <a:spcAft>
                <a:spcPts val="0"/>
              </a:spcAft>
              <a:buSzPts val="1000"/>
              <a:buFont typeface="Space Grotesk"/>
              <a:buNone/>
              <a:defRPr sz="1000" b="1">
                <a:latin typeface="Space Grotesk"/>
                <a:ea typeface="Space Grotesk"/>
                <a:cs typeface="Space Grotesk"/>
                <a:sym typeface="Space Grotesk"/>
              </a:defRPr>
            </a:lvl1pPr>
            <a:lvl2pPr lvl="1">
              <a:spcBef>
                <a:spcPts val="0"/>
              </a:spcBef>
              <a:spcAft>
                <a:spcPts val="0"/>
              </a:spcAft>
              <a:buSzPts val="1000"/>
              <a:buFont typeface="Space Grotesk"/>
              <a:buNone/>
              <a:defRPr sz="1000" b="1">
                <a:latin typeface="Space Grotesk"/>
                <a:ea typeface="Space Grotesk"/>
                <a:cs typeface="Space Grotesk"/>
                <a:sym typeface="Space Grotesk"/>
              </a:defRPr>
            </a:lvl2pPr>
            <a:lvl3pPr lvl="2">
              <a:spcBef>
                <a:spcPts val="0"/>
              </a:spcBef>
              <a:spcAft>
                <a:spcPts val="0"/>
              </a:spcAft>
              <a:buSzPts val="1000"/>
              <a:buFont typeface="Space Grotesk"/>
              <a:buNone/>
              <a:defRPr sz="1000" b="1">
                <a:latin typeface="Space Grotesk"/>
                <a:ea typeface="Space Grotesk"/>
                <a:cs typeface="Space Grotesk"/>
                <a:sym typeface="Space Grotesk"/>
              </a:defRPr>
            </a:lvl3pPr>
            <a:lvl4pPr lvl="3">
              <a:spcBef>
                <a:spcPts val="0"/>
              </a:spcBef>
              <a:spcAft>
                <a:spcPts val="0"/>
              </a:spcAft>
              <a:buSzPts val="1000"/>
              <a:buFont typeface="Space Grotesk"/>
              <a:buNone/>
              <a:defRPr sz="1000" b="1">
                <a:latin typeface="Space Grotesk"/>
                <a:ea typeface="Space Grotesk"/>
                <a:cs typeface="Space Grotesk"/>
                <a:sym typeface="Space Grotesk"/>
              </a:defRPr>
            </a:lvl4pPr>
            <a:lvl5pPr lvl="4">
              <a:spcBef>
                <a:spcPts val="0"/>
              </a:spcBef>
              <a:spcAft>
                <a:spcPts val="0"/>
              </a:spcAft>
              <a:buSzPts val="1000"/>
              <a:buFont typeface="Space Grotesk"/>
              <a:buNone/>
              <a:defRPr sz="1000" b="1">
                <a:latin typeface="Space Grotesk"/>
                <a:ea typeface="Space Grotesk"/>
                <a:cs typeface="Space Grotesk"/>
                <a:sym typeface="Space Grotesk"/>
              </a:defRPr>
            </a:lvl5pPr>
            <a:lvl6pPr lvl="5">
              <a:spcBef>
                <a:spcPts val="0"/>
              </a:spcBef>
              <a:spcAft>
                <a:spcPts val="0"/>
              </a:spcAft>
              <a:buSzPts val="1000"/>
              <a:buFont typeface="Space Grotesk"/>
              <a:buNone/>
              <a:defRPr sz="1000" b="1">
                <a:latin typeface="Space Grotesk"/>
                <a:ea typeface="Space Grotesk"/>
                <a:cs typeface="Space Grotesk"/>
                <a:sym typeface="Space Grotesk"/>
              </a:defRPr>
            </a:lvl6pPr>
            <a:lvl7pPr lvl="6">
              <a:spcBef>
                <a:spcPts val="0"/>
              </a:spcBef>
              <a:spcAft>
                <a:spcPts val="0"/>
              </a:spcAft>
              <a:buSzPts val="1000"/>
              <a:buFont typeface="Space Grotesk"/>
              <a:buNone/>
              <a:defRPr sz="1000" b="1">
                <a:latin typeface="Space Grotesk"/>
                <a:ea typeface="Space Grotesk"/>
                <a:cs typeface="Space Grotesk"/>
                <a:sym typeface="Space Grotesk"/>
              </a:defRPr>
            </a:lvl7pPr>
            <a:lvl8pPr lvl="7">
              <a:spcBef>
                <a:spcPts val="0"/>
              </a:spcBef>
              <a:spcAft>
                <a:spcPts val="0"/>
              </a:spcAft>
              <a:buSzPts val="1000"/>
              <a:buFont typeface="Space Grotesk"/>
              <a:buNone/>
              <a:defRPr sz="1000" b="1">
                <a:latin typeface="Space Grotesk"/>
                <a:ea typeface="Space Grotesk"/>
                <a:cs typeface="Space Grotesk"/>
                <a:sym typeface="Space Grotesk"/>
              </a:defRPr>
            </a:lvl8pPr>
            <a:lvl9pPr lvl="8">
              <a:spcBef>
                <a:spcPts val="0"/>
              </a:spcBef>
              <a:spcAft>
                <a:spcPts val="0"/>
              </a:spcAft>
              <a:buSzPts val="1000"/>
              <a:buFont typeface="Space Grotesk"/>
              <a:buNone/>
              <a:defRPr sz="1000" b="1">
                <a:latin typeface="Space Grotesk"/>
                <a:ea typeface="Space Grotesk"/>
                <a:cs typeface="Space Grotesk"/>
                <a:sym typeface="Space Grotesk"/>
              </a:defRPr>
            </a:lvl9pPr>
          </a:lstStyle>
          <a:p>
            <a:endParaRPr/>
          </a:p>
        </p:txBody>
      </p:sp>
      <p:sp>
        <p:nvSpPr>
          <p:cNvPr id="387" name="Google Shape;387;p31"/>
          <p:cNvSpPr txBox="1">
            <a:spLocks noGrp="1"/>
          </p:cNvSpPr>
          <p:nvPr>
            <p:ph type="subTitle" idx="14"/>
          </p:nvPr>
        </p:nvSpPr>
        <p:spPr>
          <a:xfrm>
            <a:off x="4637292" y="1659800"/>
            <a:ext cx="1197000" cy="787800"/>
          </a:xfrm>
          <a:prstGeom prst="rect">
            <a:avLst/>
          </a:prstGeom>
        </p:spPr>
        <p:txBody>
          <a:bodyPr spcFirstLastPara="1" wrap="square" lIns="91425" tIns="91425" rIns="91425" bIns="91425" anchor="ctr" anchorCtr="0">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a:endParaRPr/>
          </a:p>
        </p:txBody>
      </p:sp>
      <p:sp>
        <p:nvSpPr>
          <p:cNvPr id="388" name="Google Shape;388;p31"/>
          <p:cNvSpPr txBox="1">
            <a:spLocks noGrp="1"/>
          </p:cNvSpPr>
          <p:nvPr>
            <p:ph type="subTitle" idx="15"/>
          </p:nvPr>
        </p:nvSpPr>
        <p:spPr>
          <a:xfrm>
            <a:off x="5832225" y="2446050"/>
            <a:ext cx="3033600" cy="787800"/>
          </a:xfrm>
          <a:prstGeom prst="rect">
            <a:avLst/>
          </a:prstGeom>
        </p:spPr>
        <p:txBody>
          <a:bodyPr spcFirstLastPara="1" wrap="square" lIns="91425" tIns="91425" rIns="91425" bIns="91425" anchor="ctr" anchorCtr="0">
            <a:noAutofit/>
          </a:bodyPr>
          <a:lstStyle>
            <a:lvl1pPr lvl="0">
              <a:spcBef>
                <a:spcPts val="0"/>
              </a:spcBef>
              <a:spcAft>
                <a:spcPts val="0"/>
              </a:spcAft>
              <a:buSzPts val="1000"/>
              <a:buFont typeface="Space Grotesk"/>
              <a:buNone/>
              <a:defRPr sz="1000" b="1">
                <a:latin typeface="Space Grotesk"/>
                <a:ea typeface="Space Grotesk"/>
                <a:cs typeface="Space Grotesk"/>
                <a:sym typeface="Space Grotesk"/>
              </a:defRPr>
            </a:lvl1pPr>
            <a:lvl2pPr lvl="1">
              <a:spcBef>
                <a:spcPts val="0"/>
              </a:spcBef>
              <a:spcAft>
                <a:spcPts val="0"/>
              </a:spcAft>
              <a:buSzPts val="1000"/>
              <a:buFont typeface="Space Grotesk"/>
              <a:buNone/>
              <a:defRPr sz="1000" b="1">
                <a:latin typeface="Space Grotesk"/>
                <a:ea typeface="Space Grotesk"/>
                <a:cs typeface="Space Grotesk"/>
                <a:sym typeface="Space Grotesk"/>
              </a:defRPr>
            </a:lvl2pPr>
            <a:lvl3pPr lvl="2">
              <a:spcBef>
                <a:spcPts val="0"/>
              </a:spcBef>
              <a:spcAft>
                <a:spcPts val="0"/>
              </a:spcAft>
              <a:buSzPts val="1000"/>
              <a:buFont typeface="Space Grotesk"/>
              <a:buNone/>
              <a:defRPr sz="1000" b="1">
                <a:latin typeface="Space Grotesk"/>
                <a:ea typeface="Space Grotesk"/>
                <a:cs typeface="Space Grotesk"/>
                <a:sym typeface="Space Grotesk"/>
              </a:defRPr>
            </a:lvl3pPr>
            <a:lvl4pPr lvl="3">
              <a:spcBef>
                <a:spcPts val="0"/>
              </a:spcBef>
              <a:spcAft>
                <a:spcPts val="0"/>
              </a:spcAft>
              <a:buSzPts val="1000"/>
              <a:buFont typeface="Space Grotesk"/>
              <a:buNone/>
              <a:defRPr sz="1000" b="1">
                <a:latin typeface="Space Grotesk"/>
                <a:ea typeface="Space Grotesk"/>
                <a:cs typeface="Space Grotesk"/>
                <a:sym typeface="Space Grotesk"/>
              </a:defRPr>
            </a:lvl4pPr>
            <a:lvl5pPr lvl="4">
              <a:spcBef>
                <a:spcPts val="0"/>
              </a:spcBef>
              <a:spcAft>
                <a:spcPts val="0"/>
              </a:spcAft>
              <a:buSzPts val="1000"/>
              <a:buFont typeface="Space Grotesk"/>
              <a:buNone/>
              <a:defRPr sz="1000" b="1">
                <a:latin typeface="Space Grotesk"/>
                <a:ea typeface="Space Grotesk"/>
                <a:cs typeface="Space Grotesk"/>
                <a:sym typeface="Space Grotesk"/>
              </a:defRPr>
            </a:lvl5pPr>
            <a:lvl6pPr lvl="5">
              <a:spcBef>
                <a:spcPts val="0"/>
              </a:spcBef>
              <a:spcAft>
                <a:spcPts val="0"/>
              </a:spcAft>
              <a:buSzPts val="1000"/>
              <a:buFont typeface="Space Grotesk"/>
              <a:buNone/>
              <a:defRPr sz="1000" b="1">
                <a:latin typeface="Space Grotesk"/>
                <a:ea typeface="Space Grotesk"/>
                <a:cs typeface="Space Grotesk"/>
                <a:sym typeface="Space Grotesk"/>
              </a:defRPr>
            </a:lvl6pPr>
            <a:lvl7pPr lvl="6">
              <a:spcBef>
                <a:spcPts val="0"/>
              </a:spcBef>
              <a:spcAft>
                <a:spcPts val="0"/>
              </a:spcAft>
              <a:buSzPts val="1000"/>
              <a:buFont typeface="Space Grotesk"/>
              <a:buNone/>
              <a:defRPr sz="1000" b="1">
                <a:latin typeface="Space Grotesk"/>
                <a:ea typeface="Space Grotesk"/>
                <a:cs typeface="Space Grotesk"/>
                <a:sym typeface="Space Grotesk"/>
              </a:defRPr>
            </a:lvl7pPr>
            <a:lvl8pPr lvl="7">
              <a:spcBef>
                <a:spcPts val="0"/>
              </a:spcBef>
              <a:spcAft>
                <a:spcPts val="0"/>
              </a:spcAft>
              <a:buSzPts val="1000"/>
              <a:buFont typeface="Space Grotesk"/>
              <a:buNone/>
              <a:defRPr sz="1000" b="1">
                <a:latin typeface="Space Grotesk"/>
                <a:ea typeface="Space Grotesk"/>
                <a:cs typeface="Space Grotesk"/>
                <a:sym typeface="Space Grotesk"/>
              </a:defRPr>
            </a:lvl8pPr>
            <a:lvl9pPr lvl="8">
              <a:spcBef>
                <a:spcPts val="0"/>
              </a:spcBef>
              <a:spcAft>
                <a:spcPts val="0"/>
              </a:spcAft>
              <a:buSzPts val="1000"/>
              <a:buFont typeface="Space Grotesk"/>
              <a:buNone/>
              <a:defRPr sz="1000" b="1">
                <a:latin typeface="Space Grotesk"/>
                <a:ea typeface="Space Grotesk"/>
                <a:cs typeface="Space Grotesk"/>
                <a:sym typeface="Space Grotesk"/>
              </a:defRPr>
            </a:lvl9pPr>
          </a:lstStyle>
          <a:p>
            <a:endParaRPr/>
          </a:p>
        </p:txBody>
      </p:sp>
      <p:sp>
        <p:nvSpPr>
          <p:cNvPr id="389" name="Google Shape;389;p31"/>
          <p:cNvSpPr txBox="1">
            <a:spLocks noGrp="1"/>
          </p:cNvSpPr>
          <p:nvPr>
            <p:ph type="subTitle" idx="16"/>
          </p:nvPr>
        </p:nvSpPr>
        <p:spPr>
          <a:xfrm>
            <a:off x="4637292" y="2446050"/>
            <a:ext cx="1197000" cy="787800"/>
          </a:xfrm>
          <a:prstGeom prst="rect">
            <a:avLst/>
          </a:prstGeom>
        </p:spPr>
        <p:txBody>
          <a:bodyPr spcFirstLastPara="1" wrap="square" lIns="91425" tIns="91425" rIns="91425" bIns="91425" anchor="ctr" anchorCtr="0">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a:endParaRPr/>
          </a:p>
        </p:txBody>
      </p:sp>
      <p:sp>
        <p:nvSpPr>
          <p:cNvPr id="390" name="Google Shape;390;p31"/>
          <p:cNvSpPr txBox="1">
            <a:spLocks noGrp="1"/>
          </p:cNvSpPr>
          <p:nvPr>
            <p:ph type="subTitle" idx="17"/>
          </p:nvPr>
        </p:nvSpPr>
        <p:spPr>
          <a:xfrm>
            <a:off x="5824250" y="3234225"/>
            <a:ext cx="3033600" cy="787800"/>
          </a:xfrm>
          <a:prstGeom prst="rect">
            <a:avLst/>
          </a:prstGeom>
        </p:spPr>
        <p:txBody>
          <a:bodyPr spcFirstLastPara="1" wrap="square" lIns="91425" tIns="91425" rIns="91425" bIns="91425" anchor="ctr" anchorCtr="0">
            <a:noAutofit/>
          </a:bodyPr>
          <a:lstStyle>
            <a:lvl1pPr lvl="0">
              <a:spcBef>
                <a:spcPts val="0"/>
              </a:spcBef>
              <a:spcAft>
                <a:spcPts val="0"/>
              </a:spcAft>
              <a:buSzPts val="1000"/>
              <a:buFont typeface="Space Grotesk"/>
              <a:buNone/>
              <a:defRPr sz="1000" b="1">
                <a:latin typeface="Space Grotesk"/>
                <a:ea typeface="Space Grotesk"/>
                <a:cs typeface="Space Grotesk"/>
                <a:sym typeface="Space Grotesk"/>
              </a:defRPr>
            </a:lvl1pPr>
            <a:lvl2pPr lvl="1">
              <a:spcBef>
                <a:spcPts val="0"/>
              </a:spcBef>
              <a:spcAft>
                <a:spcPts val="0"/>
              </a:spcAft>
              <a:buSzPts val="1000"/>
              <a:buFont typeface="Space Grotesk"/>
              <a:buNone/>
              <a:defRPr sz="1000" b="1">
                <a:latin typeface="Space Grotesk"/>
                <a:ea typeface="Space Grotesk"/>
                <a:cs typeface="Space Grotesk"/>
                <a:sym typeface="Space Grotesk"/>
              </a:defRPr>
            </a:lvl2pPr>
            <a:lvl3pPr lvl="2">
              <a:spcBef>
                <a:spcPts val="0"/>
              </a:spcBef>
              <a:spcAft>
                <a:spcPts val="0"/>
              </a:spcAft>
              <a:buSzPts val="1000"/>
              <a:buFont typeface="Space Grotesk"/>
              <a:buNone/>
              <a:defRPr sz="1000" b="1">
                <a:latin typeface="Space Grotesk"/>
                <a:ea typeface="Space Grotesk"/>
                <a:cs typeface="Space Grotesk"/>
                <a:sym typeface="Space Grotesk"/>
              </a:defRPr>
            </a:lvl3pPr>
            <a:lvl4pPr lvl="3">
              <a:spcBef>
                <a:spcPts val="0"/>
              </a:spcBef>
              <a:spcAft>
                <a:spcPts val="0"/>
              </a:spcAft>
              <a:buSzPts val="1000"/>
              <a:buFont typeface="Space Grotesk"/>
              <a:buNone/>
              <a:defRPr sz="1000" b="1">
                <a:latin typeface="Space Grotesk"/>
                <a:ea typeface="Space Grotesk"/>
                <a:cs typeface="Space Grotesk"/>
                <a:sym typeface="Space Grotesk"/>
              </a:defRPr>
            </a:lvl4pPr>
            <a:lvl5pPr lvl="4">
              <a:spcBef>
                <a:spcPts val="0"/>
              </a:spcBef>
              <a:spcAft>
                <a:spcPts val="0"/>
              </a:spcAft>
              <a:buSzPts val="1000"/>
              <a:buFont typeface="Space Grotesk"/>
              <a:buNone/>
              <a:defRPr sz="1000" b="1">
                <a:latin typeface="Space Grotesk"/>
                <a:ea typeface="Space Grotesk"/>
                <a:cs typeface="Space Grotesk"/>
                <a:sym typeface="Space Grotesk"/>
              </a:defRPr>
            </a:lvl5pPr>
            <a:lvl6pPr lvl="5">
              <a:spcBef>
                <a:spcPts val="0"/>
              </a:spcBef>
              <a:spcAft>
                <a:spcPts val="0"/>
              </a:spcAft>
              <a:buSzPts val="1000"/>
              <a:buFont typeface="Space Grotesk"/>
              <a:buNone/>
              <a:defRPr sz="1000" b="1">
                <a:latin typeface="Space Grotesk"/>
                <a:ea typeface="Space Grotesk"/>
                <a:cs typeface="Space Grotesk"/>
                <a:sym typeface="Space Grotesk"/>
              </a:defRPr>
            </a:lvl6pPr>
            <a:lvl7pPr lvl="6">
              <a:spcBef>
                <a:spcPts val="0"/>
              </a:spcBef>
              <a:spcAft>
                <a:spcPts val="0"/>
              </a:spcAft>
              <a:buSzPts val="1000"/>
              <a:buFont typeface="Space Grotesk"/>
              <a:buNone/>
              <a:defRPr sz="1000" b="1">
                <a:latin typeface="Space Grotesk"/>
                <a:ea typeface="Space Grotesk"/>
                <a:cs typeface="Space Grotesk"/>
                <a:sym typeface="Space Grotesk"/>
              </a:defRPr>
            </a:lvl7pPr>
            <a:lvl8pPr lvl="7">
              <a:spcBef>
                <a:spcPts val="0"/>
              </a:spcBef>
              <a:spcAft>
                <a:spcPts val="0"/>
              </a:spcAft>
              <a:buSzPts val="1000"/>
              <a:buFont typeface="Space Grotesk"/>
              <a:buNone/>
              <a:defRPr sz="1000" b="1">
                <a:latin typeface="Space Grotesk"/>
                <a:ea typeface="Space Grotesk"/>
                <a:cs typeface="Space Grotesk"/>
                <a:sym typeface="Space Grotesk"/>
              </a:defRPr>
            </a:lvl8pPr>
            <a:lvl9pPr lvl="8">
              <a:spcBef>
                <a:spcPts val="0"/>
              </a:spcBef>
              <a:spcAft>
                <a:spcPts val="0"/>
              </a:spcAft>
              <a:buSzPts val="1000"/>
              <a:buFont typeface="Space Grotesk"/>
              <a:buNone/>
              <a:defRPr sz="1000" b="1">
                <a:latin typeface="Space Grotesk"/>
                <a:ea typeface="Space Grotesk"/>
                <a:cs typeface="Space Grotesk"/>
                <a:sym typeface="Space Grotesk"/>
              </a:defRPr>
            </a:lvl9pPr>
          </a:lstStyle>
          <a:p>
            <a:endParaRPr/>
          </a:p>
        </p:txBody>
      </p:sp>
      <p:sp>
        <p:nvSpPr>
          <p:cNvPr id="391" name="Google Shape;391;p31"/>
          <p:cNvSpPr txBox="1">
            <a:spLocks noGrp="1"/>
          </p:cNvSpPr>
          <p:nvPr>
            <p:ph type="subTitle" idx="18"/>
          </p:nvPr>
        </p:nvSpPr>
        <p:spPr>
          <a:xfrm>
            <a:off x="4629330" y="3234225"/>
            <a:ext cx="1197000" cy="787800"/>
          </a:xfrm>
          <a:prstGeom prst="rect">
            <a:avLst/>
          </a:prstGeom>
        </p:spPr>
        <p:txBody>
          <a:bodyPr spcFirstLastPara="1" wrap="square" lIns="91425" tIns="91425" rIns="91425" bIns="91425" anchor="ctr" anchorCtr="0">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a:endParaRPr/>
          </a:p>
        </p:txBody>
      </p:sp>
      <p:sp>
        <p:nvSpPr>
          <p:cNvPr id="392" name="Google Shape;392;p31"/>
          <p:cNvSpPr txBox="1">
            <a:spLocks noGrp="1"/>
          </p:cNvSpPr>
          <p:nvPr>
            <p:ph type="subTitle" idx="19"/>
          </p:nvPr>
        </p:nvSpPr>
        <p:spPr>
          <a:xfrm>
            <a:off x="5824250" y="4077025"/>
            <a:ext cx="3033600" cy="787800"/>
          </a:xfrm>
          <a:prstGeom prst="rect">
            <a:avLst/>
          </a:prstGeom>
        </p:spPr>
        <p:txBody>
          <a:bodyPr spcFirstLastPara="1" wrap="square" lIns="91425" tIns="91425" rIns="91425" bIns="91425" anchor="ctr" anchorCtr="0">
            <a:noAutofit/>
          </a:bodyPr>
          <a:lstStyle>
            <a:lvl1pPr lvl="0">
              <a:spcBef>
                <a:spcPts val="0"/>
              </a:spcBef>
              <a:spcAft>
                <a:spcPts val="0"/>
              </a:spcAft>
              <a:buSzPts val="1000"/>
              <a:buFont typeface="Space Grotesk"/>
              <a:buNone/>
              <a:defRPr sz="1000" b="1">
                <a:latin typeface="Space Grotesk"/>
                <a:ea typeface="Space Grotesk"/>
                <a:cs typeface="Space Grotesk"/>
                <a:sym typeface="Space Grotesk"/>
              </a:defRPr>
            </a:lvl1pPr>
            <a:lvl2pPr lvl="1">
              <a:spcBef>
                <a:spcPts val="0"/>
              </a:spcBef>
              <a:spcAft>
                <a:spcPts val="0"/>
              </a:spcAft>
              <a:buSzPts val="1000"/>
              <a:buFont typeface="Space Grotesk"/>
              <a:buNone/>
              <a:defRPr sz="1000" b="1">
                <a:latin typeface="Space Grotesk"/>
                <a:ea typeface="Space Grotesk"/>
                <a:cs typeface="Space Grotesk"/>
                <a:sym typeface="Space Grotesk"/>
              </a:defRPr>
            </a:lvl2pPr>
            <a:lvl3pPr lvl="2">
              <a:spcBef>
                <a:spcPts val="0"/>
              </a:spcBef>
              <a:spcAft>
                <a:spcPts val="0"/>
              </a:spcAft>
              <a:buSzPts val="1000"/>
              <a:buFont typeface="Space Grotesk"/>
              <a:buNone/>
              <a:defRPr sz="1000" b="1">
                <a:latin typeface="Space Grotesk"/>
                <a:ea typeface="Space Grotesk"/>
                <a:cs typeface="Space Grotesk"/>
                <a:sym typeface="Space Grotesk"/>
              </a:defRPr>
            </a:lvl3pPr>
            <a:lvl4pPr lvl="3">
              <a:spcBef>
                <a:spcPts val="0"/>
              </a:spcBef>
              <a:spcAft>
                <a:spcPts val="0"/>
              </a:spcAft>
              <a:buSzPts val="1000"/>
              <a:buFont typeface="Space Grotesk"/>
              <a:buNone/>
              <a:defRPr sz="1000" b="1">
                <a:latin typeface="Space Grotesk"/>
                <a:ea typeface="Space Grotesk"/>
                <a:cs typeface="Space Grotesk"/>
                <a:sym typeface="Space Grotesk"/>
              </a:defRPr>
            </a:lvl4pPr>
            <a:lvl5pPr lvl="4">
              <a:spcBef>
                <a:spcPts val="0"/>
              </a:spcBef>
              <a:spcAft>
                <a:spcPts val="0"/>
              </a:spcAft>
              <a:buSzPts val="1000"/>
              <a:buFont typeface="Space Grotesk"/>
              <a:buNone/>
              <a:defRPr sz="1000" b="1">
                <a:latin typeface="Space Grotesk"/>
                <a:ea typeface="Space Grotesk"/>
                <a:cs typeface="Space Grotesk"/>
                <a:sym typeface="Space Grotesk"/>
              </a:defRPr>
            </a:lvl5pPr>
            <a:lvl6pPr lvl="5">
              <a:spcBef>
                <a:spcPts val="0"/>
              </a:spcBef>
              <a:spcAft>
                <a:spcPts val="0"/>
              </a:spcAft>
              <a:buSzPts val="1000"/>
              <a:buFont typeface="Space Grotesk"/>
              <a:buNone/>
              <a:defRPr sz="1000" b="1">
                <a:latin typeface="Space Grotesk"/>
                <a:ea typeface="Space Grotesk"/>
                <a:cs typeface="Space Grotesk"/>
                <a:sym typeface="Space Grotesk"/>
              </a:defRPr>
            </a:lvl6pPr>
            <a:lvl7pPr lvl="6">
              <a:spcBef>
                <a:spcPts val="0"/>
              </a:spcBef>
              <a:spcAft>
                <a:spcPts val="0"/>
              </a:spcAft>
              <a:buSzPts val="1000"/>
              <a:buFont typeface="Space Grotesk"/>
              <a:buNone/>
              <a:defRPr sz="1000" b="1">
                <a:latin typeface="Space Grotesk"/>
                <a:ea typeface="Space Grotesk"/>
                <a:cs typeface="Space Grotesk"/>
                <a:sym typeface="Space Grotesk"/>
              </a:defRPr>
            </a:lvl7pPr>
            <a:lvl8pPr lvl="7">
              <a:spcBef>
                <a:spcPts val="0"/>
              </a:spcBef>
              <a:spcAft>
                <a:spcPts val="0"/>
              </a:spcAft>
              <a:buSzPts val="1000"/>
              <a:buFont typeface="Space Grotesk"/>
              <a:buNone/>
              <a:defRPr sz="1000" b="1">
                <a:latin typeface="Space Grotesk"/>
                <a:ea typeface="Space Grotesk"/>
                <a:cs typeface="Space Grotesk"/>
                <a:sym typeface="Space Grotesk"/>
              </a:defRPr>
            </a:lvl8pPr>
            <a:lvl9pPr lvl="8">
              <a:spcBef>
                <a:spcPts val="0"/>
              </a:spcBef>
              <a:spcAft>
                <a:spcPts val="0"/>
              </a:spcAft>
              <a:buSzPts val="1000"/>
              <a:buFont typeface="Space Grotesk"/>
              <a:buNone/>
              <a:defRPr sz="1000" b="1">
                <a:latin typeface="Space Grotesk"/>
                <a:ea typeface="Space Grotesk"/>
                <a:cs typeface="Space Grotesk"/>
                <a:sym typeface="Space Grotesk"/>
              </a:defRPr>
            </a:lvl9pPr>
          </a:lstStyle>
          <a:p>
            <a:endParaRPr/>
          </a:p>
        </p:txBody>
      </p:sp>
      <p:sp>
        <p:nvSpPr>
          <p:cNvPr id="393" name="Google Shape;393;p31"/>
          <p:cNvSpPr txBox="1">
            <a:spLocks noGrp="1"/>
          </p:cNvSpPr>
          <p:nvPr>
            <p:ph type="subTitle" idx="20"/>
          </p:nvPr>
        </p:nvSpPr>
        <p:spPr>
          <a:xfrm>
            <a:off x="4629330" y="4077025"/>
            <a:ext cx="1197000" cy="787800"/>
          </a:xfrm>
          <a:prstGeom prst="rect">
            <a:avLst/>
          </a:prstGeom>
        </p:spPr>
        <p:txBody>
          <a:bodyPr spcFirstLastPara="1" wrap="square" lIns="91425" tIns="91425" rIns="91425" bIns="91425" anchor="ctr" anchorCtr="0">
            <a:noAutofit/>
          </a:bodyPr>
          <a:lstStyle>
            <a:lvl1pPr lvl="0">
              <a:spcBef>
                <a:spcPts val="0"/>
              </a:spcBef>
              <a:spcAft>
                <a:spcPts val="0"/>
              </a:spcAft>
              <a:buSzPts val="1200"/>
              <a:buNone/>
              <a:defRPr sz="1200"/>
            </a:lvl1pPr>
            <a:lvl2pPr lvl="1">
              <a:spcBef>
                <a:spcPts val="0"/>
              </a:spcBef>
              <a:spcAft>
                <a:spcPts val="0"/>
              </a:spcAft>
              <a:buSzPts val="1200"/>
              <a:buNone/>
              <a:defRPr sz="1200"/>
            </a:lvl2pPr>
            <a:lvl3pPr lvl="2">
              <a:spcBef>
                <a:spcPts val="0"/>
              </a:spcBef>
              <a:spcAft>
                <a:spcPts val="0"/>
              </a:spcAft>
              <a:buSzPts val="1200"/>
              <a:buNone/>
              <a:defRPr sz="1200"/>
            </a:lvl3pPr>
            <a:lvl4pPr lvl="3">
              <a:spcBef>
                <a:spcPts val="0"/>
              </a:spcBef>
              <a:spcAft>
                <a:spcPts val="0"/>
              </a:spcAft>
              <a:buSzPts val="1200"/>
              <a:buNone/>
              <a:defRPr sz="1200"/>
            </a:lvl4pPr>
            <a:lvl5pPr lvl="4">
              <a:spcBef>
                <a:spcPts val="0"/>
              </a:spcBef>
              <a:spcAft>
                <a:spcPts val="0"/>
              </a:spcAft>
              <a:buSzPts val="1200"/>
              <a:buNone/>
              <a:defRPr sz="1200"/>
            </a:lvl5pPr>
            <a:lvl6pPr lvl="5">
              <a:spcBef>
                <a:spcPts val="0"/>
              </a:spcBef>
              <a:spcAft>
                <a:spcPts val="0"/>
              </a:spcAft>
              <a:buSzPts val="1200"/>
              <a:buNone/>
              <a:defRPr sz="1200"/>
            </a:lvl6pPr>
            <a:lvl7pPr lvl="6">
              <a:spcBef>
                <a:spcPts val="0"/>
              </a:spcBef>
              <a:spcAft>
                <a:spcPts val="0"/>
              </a:spcAft>
              <a:buSzPts val="1200"/>
              <a:buNone/>
              <a:defRPr sz="1200"/>
            </a:lvl7pPr>
            <a:lvl8pPr lvl="7">
              <a:spcBef>
                <a:spcPts val="0"/>
              </a:spcBef>
              <a:spcAft>
                <a:spcPts val="0"/>
              </a:spcAft>
              <a:buSzPts val="1200"/>
              <a:buNone/>
              <a:defRPr sz="1200"/>
            </a:lvl8pPr>
            <a:lvl9pPr lvl="8">
              <a:spcBef>
                <a:spcPts val="0"/>
              </a:spcBef>
              <a:spcAft>
                <a:spcPts val="0"/>
              </a:spcAft>
              <a:buSzPts val="1200"/>
              <a:buNone/>
              <a:defRPr sz="1200"/>
            </a:lvl9pPr>
          </a:lstStyle>
          <a:p>
            <a:endParaRPr/>
          </a:p>
        </p:txBody>
      </p:sp>
      <p:sp>
        <p:nvSpPr>
          <p:cNvPr id="394" name="Google Shape;394;p31"/>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Project Updates / Weekly">
  <p:cSld name="CUSTOM_16">
    <p:spTree>
      <p:nvGrpSpPr>
        <p:cNvPr id="1" name="Shape 395"/>
        <p:cNvGrpSpPr/>
        <p:nvPr/>
      </p:nvGrpSpPr>
      <p:grpSpPr>
        <a:xfrm>
          <a:off x="0" y="0"/>
          <a:ext cx="0" cy="0"/>
          <a:chOff x="0" y="0"/>
          <a:chExt cx="0" cy="0"/>
        </a:xfrm>
      </p:grpSpPr>
      <p:graphicFrame>
        <p:nvGraphicFramePr>
          <p:cNvPr id="396" name="Google Shape;396;p32"/>
          <p:cNvGraphicFramePr/>
          <p:nvPr/>
        </p:nvGraphicFramePr>
        <p:xfrm>
          <a:off x="226313" y="1420925"/>
          <a:ext cx="3000000" cy="3000000"/>
        </p:xfrm>
        <a:graphic>
          <a:graphicData uri="http://schemas.openxmlformats.org/drawingml/2006/table">
            <a:tbl>
              <a:tblPr>
                <a:noFill/>
                <a:tableStyleId>{64706792-8E28-444F-9B10-9048ACA22DF8}</a:tableStyleId>
              </a:tblPr>
              <a:tblGrid>
                <a:gridCol w="8691375">
                  <a:extLst>
                    <a:ext uri="{9D8B030D-6E8A-4147-A177-3AD203B41FA5}">
                      <a16:colId xmlns:a16="http://schemas.microsoft.com/office/drawing/2014/main" val="20000"/>
                    </a:ext>
                  </a:extLst>
                </a:gridCol>
              </a:tblGrid>
              <a:tr h="987150">
                <a:tc>
                  <a:txBody>
                    <a:bodyPr/>
                    <a:lstStyle/>
                    <a:p>
                      <a:pPr marL="0" lvl="0" indent="0" algn="l" rtl="0">
                        <a:spcBef>
                          <a:spcPts val="0"/>
                        </a:spcBef>
                        <a:spcAft>
                          <a:spcPts val="0"/>
                        </a:spcAft>
                        <a:buNone/>
                      </a:pPr>
                      <a:endParaRPr/>
                    </a:p>
                  </a:txBody>
                  <a:tcPr marL="91425" marR="91425" marT="91425" marB="91425">
                    <a:lnL w="28575" cap="flat" cmpd="sng">
                      <a:solidFill>
                        <a:schemeClr val="dk1">
                          <a:alpha val="0"/>
                        </a:scheme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97" name="Google Shape;397;p32"/>
          <p:cNvGraphicFramePr/>
          <p:nvPr/>
        </p:nvGraphicFramePr>
        <p:xfrm>
          <a:off x="226300" y="2657563"/>
          <a:ext cx="3000000" cy="3000000"/>
        </p:xfrm>
        <a:graphic>
          <a:graphicData uri="http://schemas.openxmlformats.org/drawingml/2006/table">
            <a:tbl>
              <a:tblPr>
                <a:noFill/>
                <a:tableStyleId>{64706792-8E28-444F-9B10-9048ACA22DF8}</a:tableStyleId>
              </a:tblPr>
              <a:tblGrid>
                <a:gridCol w="8691375">
                  <a:extLst>
                    <a:ext uri="{9D8B030D-6E8A-4147-A177-3AD203B41FA5}">
                      <a16:colId xmlns:a16="http://schemas.microsoft.com/office/drawing/2014/main" val="20000"/>
                    </a:ext>
                  </a:extLst>
                </a:gridCol>
              </a:tblGrid>
              <a:tr h="987150">
                <a:tc>
                  <a:txBody>
                    <a:bodyPr/>
                    <a:lstStyle/>
                    <a:p>
                      <a:pPr marL="0" lvl="0" indent="0" algn="l" rtl="0">
                        <a:spcBef>
                          <a:spcPts val="0"/>
                        </a:spcBef>
                        <a:spcAft>
                          <a:spcPts val="0"/>
                        </a:spcAft>
                        <a:buNone/>
                      </a:pPr>
                      <a:endParaRPr/>
                    </a:p>
                  </a:txBody>
                  <a:tcPr marL="91425" marR="91425" marT="91425" marB="91425">
                    <a:lnL w="28575" cap="flat" cmpd="sng">
                      <a:solidFill>
                        <a:schemeClr val="dk1">
                          <a:alpha val="0"/>
                        </a:scheme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398" name="Google Shape;398;p32"/>
          <p:cNvGraphicFramePr/>
          <p:nvPr/>
        </p:nvGraphicFramePr>
        <p:xfrm>
          <a:off x="226300" y="3894500"/>
          <a:ext cx="3000000" cy="3000000"/>
        </p:xfrm>
        <a:graphic>
          <a:graphicData uri="http://schemas.openxmlformats.org/drawingml/2006/table">
            <a:tbl>
              <a:tblPr>
                <a:noFill/>
                <a:tableStyleId>{64706792-8E28-444F-9B10-9048ACA22DF8}</a:tableStyleId>
              </a:tblPr>
              <a:tblGrid>
                <a:gridCol w="8691375">
                  <a:extLst>
                    <a:ext uri="{9D8B030D-6E8A-4147-A177-3AD203B41FA5}">
                      <a16:colId xmlns:a16="http://schemas.microsoft.com/office/drawing/2014/main" val="20000"/>
                    </a:ext>
                  </a:extLst>
                </a:gridCol>
              </a:tblGrid>
              <a:tr h="987150">
                <a:tc>
                  <a:txBody>
                    <a:bodyPr/>
                    <a:lstStyle/>
                    <a:p>
                      <a:pPr marL="0" lvl="0" indent="0" algn="l" rtl="0">
                        <a:spcBef>
                          <a:spcPts val="0"/>
                        </a:spcBef>
                        <a:spcAft>
                          <a:spcPts val="0"/>
                        </a:spcAft>
                        <a:buNone/>
                      </a:pPr>
                      <a:endParaRPr/>
                    </a:p>
                  </a:txBody>
                  <a:tcPr marL="91425" marR="91425" marT="91425" marB="91425">
                    <a:lnL w="28575" cap="flat" cmpd="sng">
                      <a:solidFill>
                        <a:schemeClr val="dk1">
                          <a:alpha val="0"/>
                        </a:scheme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399" name="Google Shape;399;p32"/>
          <p:cNvSpPr txBox="1">
            <a:spLocks noGrp="1"/>
          </p:cNvSpPr>
          <p:nvPr>
            <p:ph type="title"/>
          </p:nvPr>
        </p:nvSpPr>
        <p:spPr>
          <a:xfrm>
            <a:off x="230900" y="457200"/>
            <a:ext cx="44064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a:endParaRPr/>
          </a:p>
        </p:txBody>
      </p:sp>
      <p:sp>
        <p:nvSpPr>
          <p:cNvPr id="400" name="Google Shape;400;p32"/>
          <p:cNvSpPr txBox="1">
            <a:spLocks noGrp="1"/>
          </p:cNvSpPr>
          <p:nvPr>
            <p:ph type="subTitle" idx="1"/>
          </p:nvPr>
        </p:nvSpPr>
        <p:spPr>
          <a:xfrm>
            <a:off x="230900" y="1420775"/>
            <a:ext cx="2140200" cy="987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a:endParaRPr/>
          </a:p>
        </p:txBody>
      </p:sp>
      <p:sp>
        <p:nvSpPr>
          <p:cNvPr id="401" name="Google Shape;401;p32"/>
          <p:cNvSpPr txBox="1">
            <a:spLocks noGrp="1"/>
          </p:cNvSpPr>
          <p:nvPr>
            <p:ph type="subTitle" idx="2"/>
          </p:nvPr>
        </p:nvSpPr>
        <p:spPr>
          <a:xfrm>
            <a:off x="230900" y="2657638"/>
            <a:ext cx="2140200" cy="987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a:endParaRPr/>
          </a:p>
        </p:txBody>
      </p:sp>
      <p:sp>
        <p:nvSpPr>
          <p:cNvPr id="402" name="Google Shape;402;p32"/>
          <p:cNvSpPr txBox="1">
            <a:spLocks noGrp="1"/>
          </p:cNvSpPr>
          <p:nvPr>
            <p:ph type="subTitle" idx="3"/>
          </p:nvPr>
        </p:nvSpPr>
        <p:spPr>
          <a:xfrm>
            <a:off x="230900" y="3894525"/>
            <a:ext cx="2140200" cy="987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a:endParaRPr/>
          </a:p>
        </p:txBody>
      </p:sp>
      <p:sp>
        <p:nvSpPr>
          <p:cNvPr id="403" name="Google Shape;403;p32"/>
          <p:cNvSpPr txBox="1">
            <a:spLocks noGrp="1"/>
          </p:cNvSpPr>
          <p:nvPr>
            <p:ph type="body" idx="4"/>
          </p:nvPr>
        </p:nvSpPr>
        <p:spPr>
          <a:xfrm>
            <a:off x="3376187" y="1420975"/>
            <a:ext cx="5424900" cy="9870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Clr>
                <a:schemeClr val="dk1"/>
              </a:buClr>
              <a:buSzPts val="1000"/>
              <a:buChar char="●"/>
              <a:defRPr sz="1000"/>
            </a:lvl1pPr>
            <a:lvl2pPr marL="914400" lvl="1" indent="-292100">
              <a:spcBef>
                <a:spcPts val="0"/>
              </a:spcBef>
              <a:spcAft>
                <a:spcPts val="0"/>
              </a:spcAft>
              <a:buClr>
                <a:schemeClr val="dk1"/>
              </a:buClr>
              <a:buSzPts val="1000"/>
              <a:buChar char="○"/>
              <a:defRPr sz="1000"/>
            </a:lvl2pPr>
            <a:lvl3pPr marL="1371600" lvl="2" indent="-292100">
              <a:spcBef>
                <a:spcPts val="0"/>
              </a:spcBef>
              <a:spcAft>
                <a:spcPts val="0"/>
              </a:spcAft>
              <a:buClr>
                <a:schemeClr val="dk1"/>
              </a:buClr>
              <a:buSzPts val="1000"/>
              <a:buChar char="■"/>
              <a:defRPr sz="1000"/>
            </a:lvl3pPr>
            <a:lvl4pPr marL="1828800" lvl="3" indent="-292100">
              <a:spcBef>
                <a:spcPts val="0"/>
              </a:spcBef>
              <a:spcAft>
                <a:spcPts val="0"/>
              </a:spcAft>
              <a:buClr>
                <a:schemeClr val="dk1"/>
              </a:buClr>
              <a:buSzPts val="1000"/>
              <a:buChar char="●"/>
              <a:defRPr sz="1000"/>
            </a:lvl4pPr>
            <a:lvl5pPr marL="2286000" lvl="4" indent="-292100">
              <a:spcBef>
                <a:spcPts val="0"/>
              </a:spcBef>
              <a:spcAft>
                <a:spcPts val="0"/>
              </a:spcAft>
              <a:buClr>
                <a:schemeClr val="dk1"/>
              </a:buClr>
              <a:buSzPts val="1000"/>
              <a:buChar char="○"/>
              <a:defRPr sz="1000"/>
            </a:lvl5pPr>
            <a:lvl6pPr marL="2743200" lvl="5" indent="-292100">
              <a:spcBef>
                <a:spcPts val="0"/>
              </a:spcBef>
              <a:spcAft>
                <a:spcPts val="0"/>
              </a:spcAft>
              <a:buClr>
                <a:schemeClr val="dk1"/>
              </a:buClr>
              <a:buSzPts val="1000"/>
              <a:buChar char="■"/>
              <a:defRPr sz="1000"/>
            </a:lvl6pPr>
            <a:lvl7pPr marL="3200400" lvl="6" indent="-292100">
              <a:spcBef>
                <a:spcPts val="0"/>
              </a:spcBef>
              <a:spcAft>
                <a:spcPts val="0"/>
              </a:spcAft>
              <a:buClr>
                <a:schemeClr val="dk1"/>
              </a:buClr>
              <a:buSzPts val="1000"/>
              <a:buChar char="●"/>
              <a:defRPr sz="1000"/>
            </a:lvl7pPr>
            <a:lvl8pPr marL="3657600" lvl="7" indent="-292100">
              <a:spcBef>
                <a:spcPts val="0"/>
              </a:spcBef>
              <a:spcAft>
                <a:spcPts val="0"/>
              </a:spcAft>
              <a:buClr>
                <a:schemeClr val="dk1"/>
              </a:buClr>
              <a:buSzPts val="1000"/>
              <a:buChar char="○"/>
              <a:defRPr sz="1000"/>
            </a:lvl8pPr>
            <a:lvl9pPr marL="4114800" lvl="8" indent="-292100">
              <a:spcBef>
                <a:spcPts val="0"/>
              </a:spcBef>
              <a:spcAft>
                <a:spcPts val="0"/>
              </a:spcAft>
              <a:buClr>
                <a:schemeClr val="dk1"/>
              </a:buClr>
              <a:buSzPts val="1000"/>
              <a:buChar char="■"/>
              <a:defRPr sz="1000"/>
            </a:lvl9pPr>
          </a:lstStyle>
          <a:p>
            <a:endParaRPr/>
          </a:p>
        </p:txBody>
      </p:sp>
      <p:sp>
        <p:nvSpPr>
          <p:cNvPr id="404" name="Google Shape;404;p32"/>
          <p:cNvSpPr txBox="1">
            <a:spLocks noGrp="1"/>
          </p:cNvSpPr>
          <p:nvPr>
            <p:ph type="body" idx="5"/>
          </p:nvPr>
        </p:nvSpPr>
        <p:spPr>
          <a:xfrm>
            <a:off x="3376187" y="2657788"/>
            <a:ext cx="5424900" cy="9870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Clr>
                <a:schemeClr val="dk1"/>
              </a:buClr>
              <a:buSzPts val="1000"/>
              <a:buChar char="●"/>
              <a:defRPr sz="1000"/>
            </a:lvl1pPr>
            <a:lvl2pPr marL="914400" lvl="1" indent="-292100">
              <a:spcBef>
                <a:spcPts val="0"/>
              </a:spcBef>
              <a:spcAft>
                <a:spcPts val="0"/>
              </a:spcAft>
              <a:buClr>
                <a:schemeClr val="dk1"/>
              </a:buClr>
              <a:buSzPts val="1000"/>
              <a:buChar char="○"/>
              <a:defRPr sz="1000"/>
            </a:lvl2pPr>
            <a:lvl3pPr marL="1371600" lvl="2" indent="-292100">
              <a:spcBef>
                <a:spcPts val="0"/>
              </a:spcBef>
              <a:spcAft>
                <a:spcPts val="0"/>
              </a:spcAft>
              <a:buClr>
                <a:schemeClr val="dk1"/>
              </a:buClr>
              <a:buSzPts val="1000"/>
              <a:buChar char="■"/>
              <a:defRPr sz="1000"/>
            </a:lvl3pPr>
            <a:lvl4pPr marL="1828800" lvl="3" indent="-292100">
              <a:spcBef>
                <a:spcPts val="0"/>
              </a:spcBef>
              <a:spcAft>
                <a:spcPts val="0"/>
              </a:spcAft>
              <a:buClr>
                <a:schemeClr val="dk1"/>
              </a:buClr>
              <a:buSzPts val="1000"/>
              <a:buChar char="●"/>
              <a:defRPr sz="1000"/>
            </a:lvl4pPr>
            <a:lvl5pPr marL="2286000" lvl="4" indent="-292100">
              <a:spcBef>
                <a:spcPts val="0"/>
              </a:spcBef>
              <a:spcAft>
                <a:spcPts val="0"/>
              </a:spcAft>
              <a:buClr>
                <a:schemeClr val="dk1"/>
              </a:buClr>
              <a:buSzPts val="1000"/>
              <a:buChar char="○"/>
              <a:defRPr sz="1000"/>
            </a:lvl5pPr>
            <a:lvl6pPr marL="2743200" lvl="5" indent="-292100">
              <a:spcBef>
                <a:spcPts val="0"/>
              </a:spcBef>
              <a:spcAft>
                <a:spcPts val="0"/>
              </a:spcAft>
              <a:buClr>
                <a:schemeClr val="dk1"/>
              </a:buClr>
              <a:buSzPts val="1000"/>
              <a:buChar char="■"/>
              <a:defRPr sz="1000"/>
            </a:lvl6pPr>
            <a:lvl7pPr marL="3200400" lvl="6" indent="-292100">
              <a:spcBef>
                <a:spcPts val="0"/>
              </a:spcBef>
              <a:spcAft>
                <a:spcPts val="0"/>
              </a:spcAft>
              <a:buClr>
                <a:schemeClr val="dk1"/>
              </a:buClr>
              <a:buSzPts val="1000"/>
              <a:buChar char="●"/>
              <a:defRPr sz="1000"/>
            </a:lvl7pPr>
            <a:lvl8pPr marL="3657600" lvl="7" indent="-292100">
              <a:spcBef>
                <a:spcPts val="0"/>
              </a:spcBef>
              <a:spcAft>
                <a:spcPts val="0"/>
              </a:spcAft>
              <a:buClr>
                <a:schemeClr val="dk1"/>
              </a:buClr>
              <a:buSzPts val="1000"/>
              <a:buChar char="○"/>
              <a:defRPr sz="1000"/>
            </a:lvl8pPr>
            <a:lvl9pPr marL="4114800" lvl="8" indent="-292100">
              <a:spcBef>
                <a:spcPts val="0"/>
              </a:spcBef>
              <a:spcAft>
                <a:spcPts val="0"/>
              </a:spcAft>
              <a:buClr>
                <a:schemeClr val="dk1"/>
              </a:buClr>
              <a:buSzPts val="1000"/>
              <a:buChar char="■"/>
              <a:defRPr sz="1000"/>
            </a:lvl9pPr>
          </a:lstStyle>
          <a:p>
            <a:endParaRPr/>
          </a:p>
        </p:txBody>
      </p:sp>
      <p:sp>
        <p:nvSpPr>
          <p:cNvPr id="405" name="Google Shape;405;p32"/>
          <p:cNvSpPr txBox="1">
            <a:spLocks noGrp="1"/>
          </p:cNvSpPr>
          <p:nvPr>
            <p:ph type="body" idx="6"/>
          </p:nvPr>
        </p:nvSpPr>
        <p:spPr>
          <a:xfrm>
            <a:off x="3375950" y="3894525"/>
            <a:ext cx="5424900" cy="9870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Clr>
                <a:schemeClr val="dk1"/>
              </a:buClr>
              <a:buSzPts val="1000"/>
              <a:buChar char="●"/>
              <a:defRPr sz="1000"/>
            </a:lvl1pPr>
            <a:lvl2pPr marL="914400" lvl="1" indent="-292100">
              <a:spcBef>
                <a:spcPts val="0"/>
              </a:spcBef>
              <a:spcAft>
                <a:spcPts val="0"/>
              </a:spcAft>
              <a:buClr>
                <a:schemeClr val="dk1"/>
              </a:buClr>
              <a:buSzPts val="1000"/>
              <a:buChar char="○"/>
              <a:defRPr sz="1000"/>
            </a:lvl2pPr>
            <a:lvl3pPr marL="1371600" lvl="2" indent="-292100">
              <a:spcBef>
                <a:spcPts val="0"/>
              </a:spcBef>
              <a:spcAft>
                <a:spcPts val="0"/>
              </a:spcAft>
              <a:buClr>
                <a:schemeClr val="dk1"/>
              </a:buClr>
              <a:buSzPts val="1000"/>
              <a:buChar char="■"/>
              <a:defRPr sz="1000"/>
            </a:lvl3pPr>
            <a:lvl4pPr marL="1828800" lvl="3" indent="-292100">
              <a:spcBef>
                <a:spcPts val="0"/>
              </a:spcBef>
              <a:spcAft>
                <a:spcPts val="0"/>
              </a:spcAft>
              <a:buClr>
                <a:schemeClr val="dk1"/>
              </a:buClr>
              <a:buSzPts val="1000"/>
              <a:buChar char="●"/>
              <a:defRPr sz="1000"/>
            </a:lvl4pPr>
            <a:lvl5pPr marL="2286000" lvl="4" indent="-292100">
              <a:spcBef>
                <a:spcPts val="0"/>
              </a:spcBef>
              <a:spcAft>
                <a:spcPts val="0"/>
              </a:spcAft>
              <a:buClr>
                <a:schemeClr val="dk1"/>
              </a:buClr>
              <a:buSzPts val="1000"/>
              <a:buChar char="○"/>
              <a:defRPr sz="1000"/>
            </a:lvl5pPr>
            <a:lvl6pPr marL="2743200" lvl="5" indent="-292100">
              <a:spcBef>
                <a:spcPts val="0"/>
              </a:spcBef>
              <a:spcAft>
                <a:spcPts val="0"/>
              </a:spcAft>
              <a:buClr>
                <a:schemeClr val="dk1"/>
              </a:buClr>
              <a:buSzPts val="1000"/>
              <a:buChar char="■"/>
              <a:defRPr sz="1000"/>
            </a:lvl6pPr>
            <a:lvl7pPr marL="3200400" lvl="6" indent="-292100">
              <a:spcBef>
                <a:spcPts val="0"/>
              </a:spcBef>
              <a:spcAft>
                <a:spcPts val="0"/>
              </a:spcAft>
              <a:buClr>
                <a:schemeClr val="dk1"/>
              </a:buClr>
              <a:buSzPts val="1000"/>
              <a:buChar char="●"/>
              <a:defRPr sz="1000"/>
            </a:lvl7pPr>
            <a:lvl8pPr marL="3657600" lvl="7" indent="-292100">
              <a:spcBef>
                <a:spcPts val="0"/>
              </a:spcBef>
              <a:spcAft>
                <a:spcPts val="0"/>
              </a:spcAft>
              <a:buClr>
                <a:schemeClr val="dk1"/>
              </a:buClr>
              <a:buSzPts val="1000"/>
              <a:buChar char="○"/>
              <a:defRPr sz="1000"/>
            </a:lvl8pPr>
            <a:lvl9pPr marL="4114800" lvl="8" indent="-292100">
              <a:spcBef>
                <a:spcPts val="0"/>
              </a:spcBef>
              <a:spcAft>
                <a:spcPts val="0"/>
              </a:spcAft>
              <a:buClr>
                <a:schemeClr val="dk1"/>
              </a:buClr>
              <a:buSzPts val="1000"/>
              <a:buChar char="■"/>
              <a:defRPr sz="1000"/>
            </a:lvl9pPr>
          </a:lstStyle>
          <a:p>
            <a:endParaRPr/>
          </a:p>
        </p:txBody>
      </p:sp>
      <p:sp>
        <p:nvSpPr>
          <p:cNvPr id="406" name="Google Shape;406;p32"/>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roduct Release">
  <p:cSld name="CUSTOM_13">
    <p:bg>
      <p:bgPr>
        <a:solidFill>
          <a:schemeClr val="dk1"/>
        </a:solidFill>
        <a:effectLst/>
      </p:bgPr>
    </p:bg>
    <p:spTree>
      <p:nvGrpSpPr>
        <p:cNvPr id="1" name="Shape 407"/>
        <p:cNvGrpSpPr/>
        <p:nvPr/>
      </p:nvGrpSpPr>
      <p:grpSpPr>
        <a:xfrm>
          <a:off x="0" y="0"/>
          <a:ext cx="0" cy="0"/>
          <a:chOff x="0" y="0"/>
          <a:chExt cx="0" cy="0"/>
        </a:xfrm>
      </p:grpSpPr>
      <p:sp>
        <p:nvSpPr>
          <p:cNvPr id="408" name="Google Shape;408;p33"/>
          <p:cNvSpPr txBox="1">
            <a:spLocks noGrp="1"/>
          </p:cNvSpPr>
          <p:nvPr>
            <p:ph type="title"/>
          </p:nvPr>
        </p:nvSpPr>
        <p:spPr>
          <a:xfrm>
            <a:off x="230900" y="457200"/>
            <a:ext cx="4998300" cy="7263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a:endParaRPr/>
          </a:p>
        </p:txBody>
      </p:sp>
      <p:sp>
        <p:nvSpPr>
          <p:cNvPr id="409" name="Google Shape;409;p33"/>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hape Appendix">
  <p:cSld name="CUSTOM_11">
    <p:spTree>
      <p:nvGrpSpPr>
        <p:cNvPr id="1" name="Shape 410"/>
        <p:cNvGrpSpPr/>
        <p:nvPr/>
      </p:nvGrpSpPr>
      <p:grpSpPr>
        <a:xfrm>
          <a:off x="0" y="0"/>
          <a:ext cx="0" cy="0"/>
          <a:chOff x="0" y="0"/>
          <a:chExt cx="0" cy="0"/>
        </a:xfrm>
      </p:grpSpPr>
      <p:sp>
        <p:nvSpPr>
          <p:cNvPr id="411" name="Google Shape;411;p34"/>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412"/>
        <p:cNvGrpSpPr/>
        <p:nvPr/>
      </p:nvGrpSpPr>
      <p:grpSpPr>
        <a:xfrm>
          <a:off x="0" y="0"/>
          <a:ext cx="0" cy="0"/>
          <a:chOff x="0" y="0"/>
          <a:chExt cx="0" cy="0"/>
        </a:xfrm>
      </p:grpSpPr>
      <p:sp>
        <p:nvSpPr>
          <p:cNvPr id="413" name="Google Shape;413;p3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14" name="Google Shape;414;p3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415" name="Google Shape;415;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416"/>
        <p:cNvGrpSpPr/>
        <p:nvPr/>
      </p:nvGrpSpPr>
      <p:grpSpPr>
        <a:xfrm>
          <a:off x="0" y="0"/>
          <a:ext cx="0" cy="0"/>
          <a:chOff x="0" y="0"/>
          <a:chExt cx="0" cy="0"/>
        </a:xfrm>
      </p:grpSpPr>
      <p:sp>
        <p:nvSpPr>
          <p:cNvPr id="417" name="Google Shape;417;p3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18" name="Google Shape;41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419"/>
        <p:cNvGrpSpPr/>
        <p:nvPr/>
      </p:nvGrpSpPr>
      <p:grpSpPr>
        <a:xfrm>
          <a:off x="0" y="0"/>
          <a:ext cx="0" cy="0"/>
          <a:chOff x="0" y="0"/>
          <a:chExt cx="0" cy="0"/>
        </a:xfrm>
      </p:grpSpPr>
      <p:sp>
        <p:nvSpPr>
          <p:cNvPr id="420" name="Google Shape;420;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21" name="Google Shape;421;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22" name="Google Shape;422;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
    <p:spTree>
      <p:nvGrpSpPr>
        <p:cNvPr id="1" name="Shape 423"/>
        <p:cNvGrpSpPr/>
        <p:nvPr/>
      </p:nvGrpSpPr>
      <p:grpSpPr>
        <a:xfrm>
          <a:off x="0" y="0"/>
          <a:ext cx="0" cy="0"/>
          <a:chOff x="0" y="0"/>
          <a:chExt cx="0" cy="0"/>
        </a:xfrm>
      </p:grpSpPr>
      <p:sp>
        <p:nvSpPr>
          <p:cNvPr id="424" name="Google Shape;424;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25" name="Google Shape;425;p3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26" name="Google Shape;426;p3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27" name="Google Shape;427;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428"/>
        <p:cNvGrpSpPr/>
        <p:nvPr/>
      </p:nvGrpSpPr>
      <p:grpSpPr>
        <a:xfrm>
          <a:off x="0" y="0"/>
          <a:ext cx="0" cy="0"/>
          <a:chOff x="0" y="0"/>
          <a:chExt cx="0" cy="0"/>
        </a:xfrm>
      </p:grpSpPr>
      <p:sp>
        <p:nvSpPr>
          <p:cNvPr id="429" name="Google Shape;429;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30" name="Google Shape;430;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431"/>
        <p:cNvGrpSpPr/>
        <p:nvPr/>
      </p:nvGrpSpPr>
      <p:grpSpPr>
        <a:xfrm>
          <a:off x="0" y="0"/>
          <a:ext cx="0" cy="0"/>
          <a:chOff x="0" y="0"/>
          <a:chExt cx="0" cy="0"/>
        </a:xfrm>
      </p:grpSpPr>
      <p:sp>
        <p:nvSpPr>
          <p:cNvPr id="432" name="Google Shape;432;p4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33" name="Google Shape;433;p4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34" name="Google Shape;434;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s of contents" type="twoColTx">
  <p:cSld name="TITLE_AND_TWO_COLUMNS">
    <p:spTree>
      <p:nvGrpSpPr>
        <p:cNvPr id="1" name="Shape 35"/>
        <p:cNvGrpSpPr/>
        <p:nvPr/>
      </p:nvGrpSpPr>
      <p:grpSpPr>
        <a:xfrm>
          <a:off x="0" y="0"/>
          <a:ext cx="0" cy="0"/>
          <a:chOff x="0" y="0"/>
          <a:chExt cx="0" cy="0"/>
        </a:xfrm>
      </p:grpSpPr>
      <p:sp>
        <p:nvSpPr>
          <p:cNvPr id="36" name="Google Shape;36;p5"/>
          <p:cNvSpPr>
            <a:spLocks noGrp="1"/>
          </p:cNvSpPr>
          <p:nvPr>
            <p:ph type="pic" idx="2"/>
          </p:nvPr>
        </p:nvSpPr>
        <p:spPr>
          <a:xfrm>
            <a:off x="0" y="0"/>
            <a:ext cx="9144000" cy="5143500"/>
          </a:xfrm>
          <a:prstGeom prst="rect">
            <a:avLst/>
          </a:prstGeom>
          <a:noFill/>
          <a:ln>
            <a:noFill/>
          </a:ln>
        </p:spPr>
      </p:sp>
      <p:grpSp>
        <p:nvGrpSpPr>
          <p:cNvPr id="37" name="Google Shape;37;p5"/>
          <p:cNvGrpSpPr/>
          <p:nvPr/>
        </p:nvGrpSpPr>
        <p:grpSpPr>
          <a:xfrm>
            <a:off x="162" y="98"/>
            <a:ext cx="9143669" cy="5143312"/>
            <a:chOff x="238125" y="848375"/>
            <a:chExt cx="7144050" cy="4018527"/>
          </a:xfrm>
        </p:grpSpPr>
        <p:sp>
          <p:nvSpPr>
            <p:cNvPr id="38" name="Google Shape;38;p5"/>
            <p:cNvSpPr/>
            <p:nvPr/>
          </p:nvSpPr>
          <p:spPr>
            <a:xfrm>
              <a:off x="238125" y="848377"/>
              <a:ext cx="5017377" cy="4018525"/>
            </a:xfrm>
            <a:custGeom>
              <a:avLst/>
              <a:gdLst/>
              <a:ahLst/>
              <a:cxnLst/>
              <a:rect l="l" t="t" r="r" b="b"/>
              <a:pathLst>
                <a:path w="191211" h="160741" extrusionOk="0">
                  <a:moveTo>
                    <a:pt x="0" y="0"/>
                  </a:moveTo>
                  <a:lnTo>
                    <a:pt x="0" y="160741"/>
                  </a:lnTo>
                  <a:lnTo>
                    <a:pt x="118091" y="160741"/>
                  </a:lnTo>
                  <a:lnTo>
                    <a:pt x="117329" y="160729"/>
                  </a:lnTo>
                  <a:lnTo>
                    <a:pt x="115829" y="160574"/>
                  </a:lnTo>
                  <a:lnTo>
                    <a:pt x="114376" y="160277"/>
                  </a:lnTo>
                  <a:lnTo>
                    <a:pt x="112971" y="159848"/>
                  </a:lnTo>
                  <a:lnTo>
                    <a:pt x="111638" y="159276"/>
                  </a:lnTo>
                  <a:lnTo>
                    <a:pt x="110376" y="158586"/>
                  </a:lnTo>
                  <a:lnTo>
                    <a:pt x="109185" y="157788"/>
                  </a:lnTo>
                  <a:lnTo>
                    <a:pt x="108078" y="156883"/>
                  </a:lnTo>
                  <a:lnTo>
                    <a:pt x="107077" y="155871"/>
                  </a:lnTo>
                  <a:lnTo>
                    <a:pt x="106161" y="154764"/>
                  </a:lnTo>
                  <a:lnTo>
                    <a:pt x="105363" y="153573"/>
                  </a:lnTo>
                  <a:lnTo>
                    <a:pt x="104672" y="152311"/>
                  </a:lnTo>
                  <a:lnTo>
                    <a:pt x="104113" y="150977"/>
                  </a:lnTo>
                  <a:lnTo>
                    <a:pt x="103672" y="149584"/>
                  </a:lnTo>
                  <a:lnTo>
                    <a:pt x="103374" y="148132"/>
                  </a:lnTo>
                  <a:lnTo>
                    <a:pt x="103220" y="146620"/>
                  </a:lnTo>
                  <a:lnTo>
                    <a:pt x="103208" y="145857"/>
                  </a:lnTo>
                  <a:lnTo>
                    <a:pt x="103208" y="77846"/>
                  </a:lnTo>
                  <a:lnTo>
                    <a:pt x="103220" y="77072"/>
                  </a:lnTo>
                  <a:lnTo>
                    <a:pt x="103374" y="75572"/>
                  </a:lnTo>
                  <a:lnTo>
                    <a:pt x="103672" y="74119"/>
                  </a:lnTo>
                  <a:lnTo>
                    <a:pt x="104113" y="72714"/>
                  </a:lnTo>
                  <a:lnTo>
                    <a:pt x="104672" y="71381"/>
                  </a:lnTo>
                  <a:lnTo>
                    <a:pt x="105363" y="70119"/>
                  </a:lnTo>
                  <a:lnTo>
                    <a:pt x="106161" y="68928"/>
                  </a:lnTo>
                  <a:lnTo>
                    <a:pt x="107077" y="67833"/>
                  </a:lnTo>
                  <a:lnTo>
                    <a:pt x="108078" y="66821"/>
                  </a:lnTo>
                  <a:lnTo>
                    <a:pt x="109185" y="65904"/>
                  </a:lnTo>
                  <a:lnTo>
                    <a:pt x="110376" y="65106"/>
                  </a:lnTo>
                  <a:lnTo>
                    <a:pt x="111638" y="64415"/>
                  </a:lnTo>
                  <a:lnTo>
                    <a:pt x="112971" y="63856"/>
                  </a:lnTo>
                  <a:lnTo>
                    <a:pt x="114376" y="63415"/>
                  </a:lnTo>
                  <a:lnTo>
                    <a:pt x="115829" y="63118"/>
                  </a:lnTo>
                  <a:lnTo>
                    <a:pt x="117329" y="62975"/>
                  </a:lnTo>
                  <a:lnTo>
                    <a:pt x="118091" y="62963"/>
                  </a:lnTo>
                  <a:lnTo>
                    <a:pt x="161444" y="62963"/>
                  </a:lnTo>
                  <a:lnTo>
                    <a:pt x="162206" y="62939"/>
                  </a:lnTo>
                  <a:lnTo>
                    <a:pt x="163718" y="62796"/>
                  </a:lnTo>
                  <a:lnTo>
                    <a:pt x="165170" y="62498"/>
                  </a:lnTo>
                  <a:lnTo>
                    <a:pt x="166563" y="62058"/>
                  </a:lnTo>
                  <a:lnTo>
                    <a:pt x="167897" y="61498"/>
                  </a:lnTo>
                  <a:lnTo>
                    <a:pt x="169159" y="60808"/>
                  </a:lnTo>
                  <a:lnTo>
                    <a:pt x="170350" y="60010"/>
                  </a:lnTo>
                  <a:lnTo>
                    <a:pt x="171457" y="59093"/>
                  </a:lnTo>
                  <a:lnTo>
                    <a:pt x="172469" y="58081"/>
                  </a:lnTo>
                  <a:lnTo>
                    <a:pt x="173374" y="56986"/>
                  </a:lnTo>
                  <a:lnTo>
                    <a:pt x="174172" y="55795"/>
                  </a:lnTo>
                  <a:lnTo>
                    <a:pt x="174862" y="54533"/>
                  </a:lnTo>
                  <a:lnTo>
                    <a:pt x="175434" y="53199"/>
                  </a:lnTo>
                  <a:lnTo>
                    <a:pt x="175863" y="51794"/>
                  </a:lnTo>
                  <a:lnTo>
                    <a:pt x="176160" y="50342"/>
                  </a:lnTo>
                  <a:lnTo>
                    <a:pt x="176315" y="48841"/>
                  </a:lnTo>
                  <a:lnTo>
                    <a:pt x="176327" y="48079"/>
                  </a:lnTo>
                  <a:lnTo>
                    <a:pt x="176327" y="14883"/>
                  </a:lnTo>
                  <a:lnTo>
                    <a:pt x="176339" y="14121"/>
                  </a:lnTo>
                  <a:lnTo>
                    <a:pt x="176494" y="12609"/>
                  </a:lnTo>
                  <a:lnTo>
                    <a:pt x="176791" y="11157"/>
                  </a:lnTo>
                  <a:lnTo>
                    <a:pt x="177220" y="9764"/>
                  </a:lnTo>
                  <a:lnTo>
                    <a:pt x="177792" y="8430"/>
                  </a:lnTo>
                  <a:lnTo>
                    <a:pt x="178482" y="7168"/>
                  </a:lnTo>
                  <a:lnTo>
                    <a:pt x="179280" y="5977"/>
                  </a:lnTo>
                  <a:lnTo>
                    <a:pt x="180185" y="4870"/>
                  </a:lnTo>
                  <a:lnTo>
                    <a:pt x="181197" y="3858"/>
                  </a:lnTo>
                  <a:lnTo>
                    <a:pt x="182304" y="2953"/>
                  </a:lnTo>
                  <a:lnTo>
                    <a:pt x="183495" y="2155"/>
                  </a:lnTo>
                  <a:lnTo>
                    <a:pt x="184757" y="1465"/>
                  </a:lnTo>
                  <a:lnTo>
                    <a:pt x="186091" y="893"/>
                  </a:lnTo>
                  <a:lnTo>
                    <a:pt x="187484" y="464"/>
                  </a:lnTo>
                  <a:lnTo>
                    <a:pt x="188936" y="167"/>
                  </a:lnTo>
                  <a:lnTo>
                    <a:pt x="190448" y="12"/>
                  </a:lnTo>
                  <a:lnTo>
                    <a:pt x="19121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39" name="Google Shape;39;p5"/>
            <p:cNvSpPr/>
            <p:nvPr/>
          </p:nvSpPr>
          <p:spPr>
            <a:xfrm>
              <a:off x="7010075" y="848375"/>
              <a:ext cx="372100" cy="372100"/>
            </a:xfrm>
            <a:custGeom>
              <a:avLst/>
              <a:gdLst/>
              <a:ahLst/>
              <a:cxnLst/>
              <a:rect l="l" t="t" r="r" b="b"/>
              <a:pathLst>
                <a:path w="14884" h="14884" extrusionOk="0">
                  <a:moveTo>
                    <a:pt x="0" y="0"/>
                  </a:moveTo>
                  <a:lnTo>
                    <a:pt x="763" y="12"/>
                  </a:lnTo>
                  <a:lnTo>
                    <a:pt x="2275" y="167"/>
                  </a:lnTo>
                  <a:lnTo>
                    <a:pt x="3727" y="464"/>
                  </a:lnTo>
                  <a:lnTo>
                    <a:pt x="5120" y="893"/>
                  </a:lnTo>
                  <a:lnTo>
                    <a:pt x="6454" y="1465"/>
                  </a:lnTo>
                  <a:lnTo>
                    <a:pt x="7716" y="2155"/>
                  </a:lnTo>
                  <a:lnTo>
                    <a:pt x="8907" y="2953"/>
                  </a:lnTo>
                  <a:lnTo>
                    <a:pt x="10014" y="3858"/>
                  </a:lnTo>
                  <a:lnTo>
                    <a:pt x="11026" y="4870"/>
                  </a:lnTo>
                  <a:lnTo>
                    <a:pt x="11931" y="5977"/>
                  </a:lnTo>
                  <a:lnTo>
                    <a:pt x="12729" y="7168"/>
                  </a:lnTo>
                  <a:lnTo>
                    <a:pt x="13419" y="8430"/>
                  </a:lnTo>
                  <a:lnTo>
                    <a:pt x="13991" y="9764"/>
                  </a:lnTo>
                  <a:lnTo>
                    <a:pt x="14420" y="11157"/>
                  </a:lnTo>
                  <a:lnTo>
                    <a:pt x="14717" y="12609"/>
                  </a:lnTo>
                  <a:lnTo>
                    <a:pt x="14872" y="14121"/>
                  </a:lnTo>
                  <a:lnTo>
                    <a:pt x="14884" y="14883"/>
                  </a:lnTo>
                  <a:lnTo>
                    <a:pt x="148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sp>
          <p:nvSpPr>
            <p:cNvPr id="40" name="Google Shape;40;p5"/>
            <p:cNvSpPr/>
            <p:nvPr/>
          </p:nvSpPr>
          <p:spPr>
            <a:xfrm>
              <a:off x="5182100" y="2921025"/>
              <a:ext cx="2200075" cy="1945875"/>
            </a:xfrm>
            <a:custGeom>
              <a:avLst/>
              <a:gdLst/>
              <a:ahLst/>
              <a:cxnLst/>
              <a:rect l="l" t="t" r="r" b="b"/>
              <a:pathLst>
                <a:path w="88003" h="77835" extrusionOk="0">
                  <a:moveTo>
                    <a:pt x="88003" y="1"/>
                  </a:moveTo>
                  <a:lnTo>
                    <a:pt x="87991" y="763"/>
                  </a:lnTo>
                  <a:lnTo>
                    <a:pt x="87836" y="2263"/>
                  </a:lnTo>
                  <a:lnTo>
                    <a:pt x="87539" y="3715"/>
                  </a:lnTo>
                  <a:lnTo>
                    <a:pt x="87110" y="5120"/>
                  </a:lnTo>
                  <a:lnTo>
                    <a:pt x="86538" y="6454"/>
                  </a:lnTo>
                  <a:lnTo>
                    <a:pt x="85848" y="7716"/>
                  </a:lnTo>
                  <a:lnTo>
                    <a:pt x="85050" y="8907"/>
                  </a:lnTo>
                  <a:lnTo>
                    <a:pt x="84145" y="10002"/>
                  </a:lnTo>
                  <a:lnTo>
                    <a:pt x="83133" y="11014"/>
                  </a:lnTo>
                  <a:lnTo>
                    <a:pt x="82026" y="11931"/>
                  </a:lnTo>
                  <a:lnTo>
                    <a:pt x="80835" y="12729"/>
                  </a:lnTo>
                  <a:lnTo>
                    <a:pt x="79573" y="13419"/>
                  </a:lnTo>
                  <a:lnTo>
                    <a:pt x="78239" y="13979"/>
                  </a:lnTo>
                  <a:lnTo>
                    <a:pt x="76846" y="14420"/>
                  </a:lnTo>
                  <a:lnTo>
                    <a:pt x="75394" y="14717"/>
                  </a:lnTo>
                  <a:lnTo>
                    <a:pt x="73882" y="14860"/>
                  </a:lnTo>
                  <a:lnTo>
                    <a:pt x="73119" y="14884"/>
                  </a:lnTo>
                  <a:lnTo>
                    <a:pt x="29767" y="14884"/>
                  </a:lnTo>
                  <a:lnTo>
                    <a:pt x="29005" y="14896"/>
                  </a:lnTo>
                  <a:lnTo>
                    <a:pt x="27505" y="15039"/>
                  </a:lnTo>
                  <a:lnTo>
                    <a:pt x="26052" y="15336"/>
                  </a:lnTo>
                  <a:lnTo>
                    <a:pt x="24647" y="15777"/>
                  </a:lnTo>
                  <a:lnTo>
                    <a:pt x="23314" y="16337"/>
                  </a:lnTo>
                  <a:lnTo>
                    <a:pt x="22051" y="17027"/>
                  </a:lnTo>
                  <a:lnTo>
                    <a:pt x="20861" y="17825"/>
                  </a:lnTo>
                  <a:lnTo>
                    <a:pt x="19765" y="18742"/>
                  </a:lnTo>
                  <a:lnTo>
                    <a:pt x="18753" y="19754"/>
                  </a:lnTo>
                  <a:lnTo>
                    <a:pt x="17836" y="20849"/>
                  </a:lnTo>
                  <a:lnTo>
                    <a:pt x="17039" y="22040"/>
                  </a:lnTo>
                  <a:lnTo>
                    <a:pt x="16348" y="23302"/>
                  </a:lnTo>
                  <a:lnTo>
                    <a:pt x="15788" y="24636"/>
                  </a:lnTo>
                  <a:lnTo>
                    <a:pt x="15348" y="26041"/>
                  </a:lnTo>
                  <a:lnTo>
                    <a:pt x="15050" y="27493"/>
                  </a:lnTo>
                  <a:lnTo>
                    <a:pt x="14895" y="28993"/>
                  </a:lnTo>
                  <a:lnTo>
                    <a:pt x="14884" y="29767"/>
                  </a:lnTo>
                  <a:lnTo>
                    <a:pt x="14884" y="62951"/>
                  </a:lnTo>
                  <a:lnTo>
                    <a:pt x="14872" y="63714"/>
                  </a:lnTo>
                  <a:lnTo>
                    <a:pt x="14717" y="65226"/>
                  </a:lnTo>
                  <a:lnTo>
                    <a:pt x="14431" y="66678"/>
                  </a:lnTo>
                  <a:lnTo>
                    <a:pt x="13991" y="68071"/>
                  </a:lnTo>
                  <a:lnTo>
                    <a:pt x="13431" y="69405"/>
                  </a:lnTo>
                  <a:lnTo>
                    <a:pt x="12740" y="70667"/>
                  </a:lnTo>
                  <a:lnTo>
                    <a:pt x="11931" y="71858"/>
                  </a:lnTo>
                  <a:lnTo>
                    <a:pt x="11026" y="72965"/>
                  </a:lnTo>
                  <a:lnTo>
                    <a:pt x="10014" y="73977"/>
                  </a:lnTo>
                  <a:lnTo>
                    <a:pt x="8918" y="74882"/>
                  </a:lnTo>
                  <a:lnTo>
                    <a:pt x="7728" y="75680"/>
                  </a:lnTo>
                  <a:lnTo>
                    <a:pt x="6466" y="76370"/>
                  </a:lnTo>
                  <a:lnTo>
                    <a:pt x="5120" y="76942"/>
                  </a:lnTo>
                  <a:lnTo>
                    <a:pt x="3727" y="77371"/>
                  </a:lnTo>
                  <a:lnTo>
                    <a:pt x="2274" y="77668"/>
                  </a:lnTo>
                  <a:lnTo>
                    <a:pt x="774" y="77823"/>
                  </a:lnTo>
                  <a:lnTo>
                    <a:pt x="0" y="77835"/>
                  </a:lnTo>
                  <a:lnTo>
                    <a:pt x="88003" y="77835"/>
                  </a:lnTo>
                  <a:lnTo>
                    <a:pt x="880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endParaRPr>
            </a:p>
          </p:txBody>
        </p:sp>
      </p:grpSp>
      <p:sp>
        <p:nvSpPr>
          <p:cNvPr id="41" name="Google Shape;41;p5"/>
          <p:cNvSpPr txBox="1">
            <a:spLocks noGrp="1"/>
          </p:cNvSpPr>
          <p:nvPr>
            <p:ph type="title"/>
          </p:nvPr>
        </p:nvSpPr>
        <p:spPr>
          <a:xfrm>
            <a:off x="230900" y="457200"/>
            <a:ext cx="4406400" cy="1560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4800"/>
              <a:buNone/>
              <a:defRPr/>
            </a:lvl2pPr>
            <a:lvl3pPr lvl="2">
              <a:spcBef>
                <a:spcPts val="0"/>
              </a:spcBef>
              <a:spcAft>
                <a:spcPts val="0"/>
              </a:spcAft>
              <a:buClr>
                <a:schemeClr val="dk1"/>
              </a:buClr>
              <a:buSzPts val="4800"/>
              <a:buNone/>
              <a:defRPr/>
            </a:lvl3pPr>
            <a:lvl4pPr lvl="3">
              <a:spcBef>
                <a:spcPts val="0"/>
              </a:spcBef>
              <a:spcAft>
                <a:spcPts val="0"/>
              </a:spcAft>
              <a:buClr>
                <a:schemeClr val="dk1"/>
              </a:buClr>
              <a:buSzPts val="4800"/>
              <a:buNone/>
              <a:defRPr/>
            </a:lvl4pPr>
            <a:lvl5pPr lvl="4">
              <a:spcBef>
                <a:spcPts val="0"/>
              </a:spcBef>
              <a:spcAft>
                <a:spcPts val="0"/>
              </a:spcAft>
              <a:buClr>
                <a:schemeClr val="dk1"/>
              </a:buClr>
              <a:buSzPts val="4800"/>
              <a:buNone/>
              <a:defRPr/>
            </a:lvl5pPr>
            <a:lvl6pPr lvl="5">
              <a:spcBef>
                <a:spcPts val="0"/>
              </a:spcBef>
              <a:spcAft>
                <a:spcPts val="0"/>
              </a:spcAft>
              <a:buClr>
                <a:schemeClr val="dk1"/>
              </a:buClr>
              <a:buSzPts val="4800"/>
              <a:buNone/>
              <a:defRPr/>
            </a:lvl6pPr>
            <a:lvl7pPr lvl="6">
              <a:spcBef>
                <a:spcPts val="0"/>
              </a:spcBef>
              <a:spcAft>
                <a:spcPts val="0"/>
              </a:spcAft>
              <a:buClr>
                <a:schemeClr val="dk1"/>
              </a:buClr>
              <a:buSzPts val="4800"/>
              <a:buNone/>
              <a:defRPr/>
            </a:lvl7pPr>
            <a:lvl8pPr lvl="7">
              <a:spcBef>
                <a:spcPts val="0"/>
              </a:spcBef>
              <a:spcAft>
                <a:spcPts val="0"/>
              </a:spcAft>
              <a:buClr>
                <a:schemeClr val="dk1"/>
              </a:buClr>
              <a:buSzPts val="4800"/>
              <a:buNone/>
              <a:defRPr/>
            </a:lvl8pPr>
            <a:lvl9pPr lvl="8">
              <a:spcBef>
                <a:spcPts val="0"/>
              </a:spcBef>
              <a:spcAft>
                <a:spcPts val="0"/>
              </a:spcAft>
              <a:buClr>
                <a:schemeClr val="dk1"/>
              </a:buClr>
              <a:buSzPts val="4800"/>
              <a:buNone/>
              <a:defRPr/>
            </a:lvl9pPr>
          </a:lstStyle>
          <a:p>
            <a:endParaRPr/>
          </a:p>
        </p:txBody>
      </p:sp>
      <p:sp>
        <p:nvSpPr>
          <p:cNvPr id="42" name="Google Shape;42;p5"/>
          <p:cNvSpPr txBox="1">
            <a:spLocks noGrp="1"/>
          </p:cNvSpPr>
          <p:nvPr>
            <p:ph type="body" idx="1"/>
          </p:nvPr>
        </p:nvSpPr>
        <p:spPr>
          <a:xfrm>
            <a:off x="230900" y="2356825"/>
            <a:ext cx="2974800" cy="2563500"/>
          </a:xfrm>
          <a:prstGeom prst="rect">
            <a:avLst/>
          </a:prstGeom>
        </p:spPr>
        <p:txBody>
          <a:bodyPr spcFirstLastPara="1" wrap="square" lIns="91425" tIns="91425" rIns="91425" bIns="91425" anchor="b" anchorCtr="0">
            <a:noAutofit/>
          </a:bodyPr>
          <a:lstStyle>
            <a:lvl1pPr marL="457200" lvl="0" indent="-342900">
              <a:spcBef>
                <a:spcPts val="0"/>
              </a:spcBef>
              <a:spcAft>
                <a:spcPts val="0"/>
              </a:spcAft>
              <a:buClr>
                <a:schemeClr val="dk1"/>
              </a:buClr>
              <a:buSzPts val="1800"/>
              <a:buChar char="●"/>
              <a:defRPr sz="1800"/>
            </a:lvl1pPr>
            <a:lvl2pPr marL="914400" lvl="1" indent="-342900">
              <a:spcBef>
                <a:spcPts val="0"/>
              </a:spcBef>
              <a:spcAft>
                <a:spcPts val="0"/>
              </a:spcAft>
              <a:buClr>
                <a:schemeClr val="dk1"/>
              </a:buClr>
              <a:buSzPts val="1800"/>
              <a:buChar char="○"/>
              <a:defRPr sz="1800"/>
            </a:lvl2pPr>
            <a:lvl3pPr marL="1371600" lvl="2" indent="-342900">
              <a:spcBef>
                <a:spcPts val="0"/>
              </a:spcBef>
              <a:spcAft>
                <a:spcPts val="0"/>
              </a:spcAft>
              <a:buClr>
                <a:schemeClr val="dk1"/>
              </a:buClr>
              <a:buSzPts val="1800"/>
              <a:buChar char="■"/>
              <a:defRPr sz="1800"/>
            </a:lvl3pPr>
            <a:lvl4pPr marL="1828800" lvl="3" indent="-342900">
              <a:spcBef>
                <a:spcPts val="0"/>
              </a:spcBef>
              <a:spcAft>
                <a:spcPts val="0"/>
              </a:spcAft>
              <a:buClr>
                <a:schemeClr val="dk1"/>
              </a:buClr>
              <a:buSzPts val="1800"/>
              <a:buChar char="●"/>
              <a:defRPr sz="1800"/>
            </a:lvl4pPr>
            <a:lvl5pPr marL="2286000" lvl="4" indent="-342900">
              <a:spcBef>
                <a:spcPts val="0"/>
              </a:spcBef>
              <a:spcAft>
                <a:spcPts val="0"/>
              </a:spcAft>
              <a:buClr>
                <a:schemeClr val="dk1"/>
              </a:buClr>
              <a:buSzPts val="1800"/>
              <a:buChar char="○"/>
              <a:defRPr sz="1800"/>
            </a:lvl5pPr>
            <a:lvl6pPr marL="2743200" lvl="5" indent="-342900">
              <a:spcBef>
                <a:spcPts val="0"/>
              </a:spcBef>
              <a:spcAft>
                <a:spcPts val="0"/>
              </a:spcAft>
              <a:buClr>
                <a:schemeClr val="dk1"/>
              </a:buClr>
              <a:buSzPts val="1800"/>
              <a:buChar char="■"/>
              <a:defRPr sz="1800"/>
            </a:lvl6pPr>
            <a:lvl7pPr marL="3200400" lvl="6" indent="-342900">
              <a:spcBef>
                <a:spcPts val="0"/>
              </a:spcBef>
              <a:spcAft>
                <a:spcPts val="0"/>
              </a:spcAft>
              <a:buClr>
                <a:schemeClr val="dk1"/>
              </a:buClr>
              <a:buSzPts val="1800"/>
              <a:buChar char="●"/>
              <a:defRPr sz="1800"/>
            </a:lvl7pPr>
            <a:lvl8pPr marL="3657600" lvl="7" indent="-342900">
              <a:spcBef>
                <a:spcPts val="0"/>
              </a:spcBef>
              <a:spcAft>
                <a:spcPts val="0"/>
              </a:spcAft>
              <a:buClr>
                <a:schemeClr val="dk1"/>
              </a:buClr>
              <a:buSzPts val="1800"/>
              <a:buChar char="○"/>
              <a:defRPr sz="1800"/>
            </a:lvl8pPr>
            <a:lvl9pPr marL="4114800" lvl="8" indent="-342900">
              <a:spcBef>
                <a:spcPts val="0"/>
              </a:spcBef>
              <a:spcAft>
                <a:spcPts val="0"/>
              </a:spcAft>
              <a:buClr>
                <a:schemeClr val="dk1"/>
              </a:buClr>
              <a:buSzPts val="1800"/>
              <a:buChar char="■"/>
              <a:defRPr sz="1800"/>
            </a:lvl9pPr>
          </a:lstStyle>
          <a:p>
            <a:endParaRPr/>
          </a:p>
        </p:txBody>
      </p:sp>
      <p:sp>
        <p:nvSpPr>
          <p:cNvPr id="43" name="Google Shape;43;p5"/>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435"/>
        <p:cNvGrpSpPr/>
        <p:nvPr/>
      </p:nvGrpSpPr>
      <p:grpSpPr>
        <a:xfrm>
          <a:off x="0" y="0"/>
          <a:ext cx="0" cy="0"/>
          <a:chOff x="0" y="0"/>
          <a:chExt cx="0" cy="0"/>
        </a:xfrm>
      </p:grpSpPr>
      <p:sp>
        <p:nvSpPr>
          <p:cNvPr id="436" name="Google Shape;436;p41"/>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37" name="Google Shape;437;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438"/>
        <p:cNvGrpSpPr/>
        <p:nvPr/>
      </p:nvGrpSpPr>
      <p:grpSpPr>
        <a:xfrm>
          <a:off x="0" y="0"/>
          <a:ext cx="0" cy="0"/>
          <a:chOff x="0" y="0"/>
          <a:chExt cx="0" cy="0"/>
        </a:xfrm>
      </p:grpSpPr>
      <p:sp>
        <p:nvSpPr>
          <p:cNvPr id="439" name="Google Shape;439;p4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2"/>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41" name="Google Shape;441;p42"/>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442" name="Google Shape;442;p42"/>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04800">
              <a:spcBef>
                <a:spcPts val="0"/>
              </a:spcBef>
              <a:spcAft>
                <a:spcPts val="0"/>
              </a:spcAft>
              <a:buClr>
                <a:schemeClr val="dk2"/>
              </a:buClr>
              <a:buSzPts val="1200"/>
              <a:buChar char="●"/>
              <a:defRPr>
                <a:solidFill>
                  <a:schemeClr val="dk2"/>
                </a:solidFill>
              </a:defRPr>
            </a:lvl1pPr>
            <a:lvl2pPr marL="914400" lvl="1" indent="-304800">
              <a:spcBef>
                <a:spcPts val="0"/>
              </a:spcBef>
              <a:spcAft>
                <a:spcPts val="0"/>
              </a:spcAft>
              <a:buClr>
                <a:schemeClr val="dk2"/>
              </a:buClr>
              <a:buSzPts val="1200"/>
              <a:buChar char="○"/>
              <a:defRPr>
                <a:solidFill>
                  <a:schemeClr val="dk2"/>
                </a:solidFill>
              </a:defRPr>
            </a:lvl2pPr>
            <a:lvl3pPr marL="1371600" lvl="2" indent="-304800">
              <a:spcBef>
                <a:spcPts val="0"/>
              </a:spcBef>
              <a:spcAft>
                <a:spcPts val="0"/>
              </a:spcAft>
              <a:buClr>
                <a:schemeClr val="dk2"/>
              </a:buClr>
              <a:buSzPts val="1200"/>
              <a:buChar char="■"/>
              <a:defRPr>
                <a:solidFill>
                  <a:schemeClr val="dk2"/>
                </a:solidFill>
              </a:defRPr>
            </a:lvl3pPr>
            <a:lvl4pPr marL="1828800" lvl="3" indent="-304800">
              <a:spcBef>
                <a:spcPts val="0"/>
              </a:spcBef>
              <a:spcAft>
                <a:spcPts val="0"/>
              </a:spcAft>
              <a:buClr>
                <a:schemeClr val="dk2"/>
              </a:buClr>
              <a:buSzPts val="1200"/>
              <a:buChar char="●"/>
              <a:defRPr>
                <a:solidFill>
                  <a:schemeClr val="dk2"/>
                </a:solidFill>
              </a:defRPr>
            </a:lvl4pPr>
            <a:lvl5pPr marL="2286000" lvl="4" indent="-304800">
              <a:spcBef>
                <a:spcPts val="0"/>
              </a:spcBef>
              <a:spcAft>
                <a:spcPts val="0"/>
              </a:spcAft>
              <a:buClr>
                <a:schemeClr val="dk2"/>
              </a:buClr>
              <a:buSzPts val="1200"/>
              <a:buChar char="○"/>
              <a:defRPr>
                <a:solidFill>
                  <a:schemeClr val="dk2"/>
                </a:solidFill>
              </a:defRPr>
            </a:lvl5pPr>
            <a:lvl6pPr marL="2743200" lvl="5" indent="-304800">
              <a:spcBef>
                <a:spcPts val="0"/>
              </a:spcBef>
              <a:spcAft>
                <a:spcPts val="0"/>
              </a:spcAft>
              <a:buClr>
                <a:schemeClr val="dk2"/>
              </a:buClr>
              <a:buSzPts val="1200"/>
              <a:buChar char="■"/>
              <a:defRPr>
                <a:solidFill>
                  <a:schemeClr val="dk2"/>
                </a:solidFill>
              </a:defRPr>
            </a:lvl6pPr>
            <a:lvl7pPr marL="3200400" lvl="6" indent="-304800">
              <a:spcBef>
                <a:spcPts val="0"/>
              </a:spcBef>
              <a:spcAft>
                <a:spcPts val="0"/>
              </a:spcAft>
              <a:buClr>
                <a:schemeClr val="dk2"/>
              </a:buClr>
              <a:buSzPts val="1200"/>
              <a:buChar char="●"/>
              <a:defRPr>
                <a:solidFill>
                  <a:schemeClr val="dk2"/>
                </a:solidFill>
              </a:defRPr>
            </a:lvl7pPr>
            <a:lvl8pPr marL="3657600" lvl="7" indent="-304800">
              <a:spcBef>
                <a:spcPts val="0"/>
              </a:spcBef>
              <a:spcAft>
                <a:spcPts val="0"/>
              </a:spcAft>
              <a:buClr>
                <a:schemeClr val="dk2"/>
              </a:buClr>
              <a:buSzPts val="1200"/>
              <a:buChar char="○"/>
              <a:defRPr>
                <a:solidFill>
                  <a:schemeClr val="dk2"/>
                </a:solidFill>
              </a:defRPr>
            </a:lvl8pPr>
            <a:lvl9pPr marL="4114800" lvl="8" indent="-304800">
              <a:spcBef>
                <a:spcPts val="0"/>
              </a:spcBef>
              <a:spcAft>
                <a:spcPts val="0"/>
              </a:spcAft>
              <a:buClr>
                <a:schemeClr val="dk2"/>
              </a:buClr>
              <a:buSzPts val="1200"/>
              <a:buChar char="■"/>
              <a:defRPr>
                <a:solidFill>
                  <a:schemeClr val="dk2"/>
                </a:solidFill>
              </a:defRPr>
            </a:lvl9pPr>
          </a:lstStyle>
          <a:p>
            <a:endParaRPr/>
          </a:p>
        </p:txBody>
      </p:sp>
      <p:sp>
        <p:nvSpPr>
          <p:cNvPr id="443" name="Google Shape;443;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444"/>
        <p:cNvGrpSpPr/>
        <p:nvPr/>
      </p:nvGrpSpPr>
      <p:grpSpPr>
        <a:xfrm>
          <a:off x="0" y="0"/>
          <a:ext cx="0" cy="0"/>
          <a:chOff x="0" y="0"/>
          <a:chExt cx="0" cy="0"/>
        </a:xfrm>
      </p:grpSpPr>
      <p:sp>
        <p:nvSpPr>
          <p:cNvPr id="445" name="Google Shape;445;p43"/>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200"/>
              <a:buNone/>
              <a:defRPr/>
            </a:lvl1pPr>
          </a:lstStyle>
          <a:p>
            <a:endParaRPr/>
          </a:p>
        </p:txBody>
      </p:sp>
      <p:sp>
        <p:nvSpPr>
          <p:cNvPr id="446" name="Google Shape;446;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447"/>
        <p:cNvGrpSpPr/>
        <p:nvPr/>
      </p:nvGrpSpPr>
      <p:grpSpPr>
        <a:xfrm>
          <a:off x="0" y="0"/>
          <a:ext cx="0" cy="0"/>
          <a:chOff x="0" y="0"/>
          <a:chExt cx="0" cy="0"/>
        </a:xfrm>
      </p:grpSpPr>
      <p:sp>
        <p:nvSpPr>
          <p:cNvPr id="448" name="Google Shape;448;p44"/>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49" name="Google Shape;449;p44"/>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04800" algn="ctr">
              <a:spcBef>
                <a:spcPts val="0"/>
              </a:spcBef>
              <a:spcAft>
                <a:spcPts val="0"/>
              </a:spcAft>
              <a:buSzPts val="1200"/>
              <a:buChar char="●"/>
              <a:defRPr/>
            </a:lvl1pPr>
            <a:lvl2pPr marL="914400" lvl="1" indent="-304800" algn="ctr">
              <a:spcBef>
                <a:spcPts val="0"/>
              </a:spcBef>
              <a:spcAft>
                <a:spcPts val="0"/>
              </a:spcAft>
              <a:buSzPts val="1200"/>
              <a:buChar char="○"/>
              <a:defRPr/>
            </a:lvl2pPr>
            <a:lvl3pPr marL="1371600" lvl="2" indent="-304800" algn="ctr">
              <a:spcBef>
                <a:spcPts val="0"/>
              </a:spcBef>
              <a:spcAft>
                <a:spcPts val="0"/>
              </a:spcAft>
              <a:buSzPts val="1200"/>
              <a:buChar char="■"/>
              <a:defRPr/>
            </a:lvl3pPr>
            <a:lvl4pPr marL="1828800" lvl="3" indent="-304800" algn="ctr">
              <a:spcBef>
                <a:spcPts val="0"/>
              </a:spcBef>
              <a:spcAft>
                <a:spcPts val="0"/>
              </a:spcAft>
              <a:buSzPts val="1200"/>
              <a:buChar char="●"/>
              <a:defRPr/>
            </a:lvl4pPr>
            <a:lvl5pPr marL="2286000" lvl="4" indent="-304800" algn="ctr">
              <a:spcBef>
                <a:spcPts val="0"/>
              </a:spcBef>
              <a:spcAft>
                <a:spcPts val="0"/>
              </a:spcAft>
              <a:buSzPts val="1200"/>
              <a:buChar char="○"/>
              <a:defRPr/>
            </a:lvl5pPr>
            <a:lvl6pPr marL="2743200" lvl="5" indent="-304800" algn="ctr">
              <a:spcBef>
                <a:spcPts val="0"/>
              </a:spcBef>
              <a:spcAft>
                <a:spcPts val="0"/>
              </a:spcAft>
              <a:buSzPts val="1200"/>
              <a:buChar char="■"/>
              <a:defRPr/>
            </a:lvl6pPr>
            <a:lvl7pPr marL="3200400" lvl="6" indent="-304800" algn="ctr">
              <a:spcBef>
                <a:spcPts val="0"/>
              </a:spcBef>
              <a:spcAft>
                <a:spcPts val="0"/>
              </a:spcAft>
              <a:buSzPts val="1200"/>
              <a:buChar char="●"/>
              <a:defRPr/>
            </a:lvl7pPr>
            <a:lvl8pPr marL="3657600" lvl="7" indent="-304800" algn="ctr">
              <a:spcBef>
                <a:spcPts val="0"/>
              </a:spcBef>
              <a:spcAft>
                <a:spcPts val="0"/>
              </a:spcAft>
              <a:buSzPts val="1200"/>
              <a:buChar char="○"/>
              <a:defRPr/>
            </a:lvl8pPr>
            <a:lvl9pPr marL="4114800" lvl="8" indent="-304800" algn="ctr">
              <a:spcBef>
                <a:spcPts val="0"/>
              </a:spcBef>
              <a:spcAft>
                <a:spcPts val="0"/>
              </a:spcAft>
              <a:buSzPts val="1200"/>
              <a:buChar char="■"/>
              <a:defRPr/>
            </a:lvl9pPr>
          </a:lstStyle>
          <a:p>
            <a:endParaRPr/>
          </a:p>
        </p:txBody>
      </p:sp>
      <p:sp>
        <p:nvSpPr>
          <p:cNvPr id="450" name="Google Shape;450;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p:cSld name="BLANK_1">
    <p:spTree>
      <p:nvGrpSpPr>
        <p:cNvPr id="1" name="Shape 451"/>
        <p:cNvGrpSpPr/>
        <p:nvPr/>
      </p:nvGrpSpPr>
      <p:grpSpPr>
        <a:xfrm>
          <a:off x="0" y="0"/>
          <a:ext cx="0" cy="0"/>
          <a:chOff x="0" y="0"/>
          <a:chExt cx="0" cy="0"/>
        </a:xfrm>
      </p:grpSpPr>
      <p:sp>
        <p:nvSpPr>
          <p:cNvPr id="452" name="Google Shape;452;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453"/>
        <p:cNvGrpSpPr/>
        <p:nvPr/>
      </p:nvGrpSpPr>
      <p:grpSpPr>
        <a:xfrm>
          <a:off x="0" y="0"/>
          <a:ext cx="0" cy="0"/>
          <a:chOff x="0" y="0"/>
          <a:chExt cx="0" cy="0"/>
        </a:xfrm>
      </p:grpSpPr>
      <p:sp>
        <p:nvSpPr>
          <p:cNvPr id="454" name="Google Shape;454;p46"/>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55" name="Google Shape;455;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56" name="Google Shape;456;p46"/>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57" name="Google Shape;457;p46"/>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58" name="Google Shape;458;p46"/>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59" name="Google Shape;459;p46"/>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60" name="Google Shape;460;p46"/>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61" name="Google Shape;461;p46"/>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462"/>
        <p:cNvGrpSpPr/>
        <p:nvPr/>
      </p:nvGrpSpPr>
      <p:grpSpPr>
        <a:xfrm>
          <a:off x="0" y="0"/>
          <a:ext cx="0" cy="0"/>
          <a:chOff x="0" y="0"/>
          <a:chExt cx="0" cy="0"/>
        </a:xfrm>
      </p:grpSpPr>
      <p:sp>
        <p:nvSpPr>
          <p:cNvPr id="463" name="Google Shape;463;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64" name="Google Shape;464;p47"/>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65" name="Google Shape;465;p47"/>
          <p:cNvSpPr>
            <a:spLocks noGrp="1"/>
          </p:cNvSpPr>
          <p:nvPr>
            <p:ph type="pic" idx="2"/>
          </p:nvPr>
        </p:nvSpPr>
        <p:spPr>
          <a:xfrm>
            <a:off x="4992024" y="1152775"/>
            <a:ext cx="3840300" cy="3416400"/>
          </a:xfrm>
          <a:prstGeom prst="rect">
            <a:avLst/>
          </a:prstGeom>
          <a:noFill/>
          <a:ln>
            <a:noFill/>
          </a:ln>
        </p:spPr>
      </p:sp>
      <p:sp>
        <p:nvSpPr>
          <p:cNvPr id="466" name="Google Shape;466;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467"/>
        <p:cNvGrpSpPr/>
        <p:nvPr/>
      </p:nvGrpSpPr>
      <p:grpSpPr>
        <a:xfrm>
          <a:off x="0" y="0"/>
          <a:ext cx="0" cy="0"/>
          <a:chOff x="0" y="0"/>
          <a:chExt cx="0" cy="0"/>
        </a:xfrm>
      </p:grpSpPr>
      <p:sp>
        <p:nvSpPr>
          <p:cNvPr id="468" name="Google Shape;468;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69" name="Google Shape;469;p48"/>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470" name="Google Shape;470;p48"/>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71" name="Google Shape;471;p48"/>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72" name="Google Shape;472;p48"/>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73" name="Google Shape;473;p48"/>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474"/>
        <p:cNvGrpSpPr/>
        <p:nvPr/>
      </p:nvGrpSpPr>
      <p:grpSpPr>
        <a:xfrm>
          <a:off x="0" y="0"/>
          <a:ext cx="0" cy="0"/>
          <a:chOff x="0" y="0"/>
          <a:chExt cx="0" cy="0"/>
        </a:xfrm>
      </p:grpSpPr>
      <p:sp>
        <p:nvSpPr>
          <p:cNvPr id="475" name="Google Shape;475;p4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76" name="Google Shape;476;p49"/>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77" name="Google Shape;477;p49"/>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78" name="Google Shape;478;p49"/>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79" name="Google Shape;479;p49"/>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480" name="Google Shape;480;p49"/>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81" name="Google Shape;481;p49"/>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82" name="Google Shape;482;p49"/>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Four big ideas">
  <p:cSld name="CUSTOM_3_1_1">
    <p:spTree>
      <p:nvGrpSpPr>
        <p:cNvPr id="1" name="Shape 483"/>
        <p:cNvGrpSpPr/>
        <p:nvPr/>
      </p:nvGrpSpPr>
      <p:grpSpPr>
        <a:xfrm>
          <a:off x="0" y="0"/>
          <a:ext cx="0" cy="0"/>
          <a:chOff x="0" y="0"/>
          <a:chExt cx="0" cy="0"/>
        </a:xfrm>
      </p:grpSpPr>
      <p:sp>
        <p:nvSpPr>
          <p:cNvPr id="484" name="Google Shape;484;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85" name="Google Shape;485;p50"/>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86" name="Google Shape;486;p50"/>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87" name="Google Shape;487;p50"/>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88" name="Google Shape;488;p50"/>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489" name="Google Shape;489;p50"/>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490" name="Google Shape;490;p50"/>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91" name="Google Shape;491;p50"/>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92" name="Google Shape;492;p50"/>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93" name="Google Shape;493;p50"/>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ustom Layout 1">
  <p:cSld name="CUSTOM_19">
    <p:bg>
      <p:bgPr>
        <a:solidFill>
          <a:schemeClr val="lt1"/>
        </a:solidFill>
        <a:effectLst/>
      </p:bgPr>
    </p:bg>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230900" y="457200"/>
            <a:ext cx="2974800" cy="5622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Clr>
                <a:schemeClr val="dk1"/>
              </a:buClr>
              <a:buSzPts val="3600"/>
              <a:buNone/>
              <a:defRPr/>
            </a:lvl1pPr>
            <a:lvl2pPr lvl="1">
              <a:lnSpc>
                <a:spcPct val="80000"/>
              </a:lnSpc>
              <a:spcBef>
                <a:spcPts val="0"/>
              </a:spcBef>
              <a:spcAft>
                <a:spcPts val="0"/>
              </a:spcAft>
              <a:buClr>
                <a:schemeClr val="dk1"/>
              </a:buClr>
              <a:buSzPts val="3600"/>
              <a:buNone/>
              <a:defRPr sz="3600"/>
            </a:lvl2pPr>
            <a:lvl3pPr lvl="2">
              <a:lnSpc>
                <a:spcPct val="80000"/>
              </a:lnSpc>
              <a:spcBef>
                <a:spcPts val="0"/>
              </a:spcBef>
              <a:spcAft>
                <a:spcPts val="0"/>
              </a:spcAft>
              <a:buClr>
                <a:schemeClr val="dk1"/>
              </a:buClr>
              <a:buSzPts val="3600"/>
              <a:buNone/>
              <a:defRPr sz="3600"/>
            </a:lvl3pPr>
            <a:lvl4pPr lvl="3">
              <a:lnSpc>
                <a:spcPct val="80000"/>
              </a:lnSpc>
              <a:spcBef>
                <a:spcPts val="0"/>
              </a:spcBef>
              <a:spcAft>
                <a:spcPts val="0"/>
              </a:spcAft>
              <a:buClr>
                <a:schemeClr val="dk1"/>
              </a:buClr>
              <a:buSzPts val="3600"/>
              <a:buNone/>
              <a:defRPr sz="3600"/>
            </a:lvl4pPr>
            <a:lvl5pPr lvl="4">
              <a:lnSpc>
                <a:spcPct val="80000"/>
              </a:lnSpc>
              <a:spcBef>
                <a:spcPts val="0"/>
              </a:spcBef>
              <a:spcAft>
                <a:spcPts val="0"/>
              </a:spcAft>
              <a:buClr>
                <a:schemeClr val="dk1"/>
              </a:buClr>
              <a:buSzPts val="3600"/>
              <a:buNone/>
              <a:defRPr sz="3600"/>
            </a:lvl5pPr>
            <a:lvl6pPr lvl="5">
              <a:lnSpc>
                <a:spcPct val="80000"/>
              </a:lnSpc>
              <a:spcBef>
                <a:spcPts val="0"/>
              </a:spcBef>
              <a:spcAft>
                <a:spcPts val="0"/>
              </a:spcAft>
              <a:buClr>
                <a:schemeClr val="dk1"/>
              </a:buClr>
              <a:buSzPts val="3600"/>
              <a:buNone/>
              <a:defRPr sz="3600"/>
            </a:lvl6pPr>
            <a:lvl7pPr lvl="6">
              <a:lnSpc>
                <a:spcPct val="80000"/>
              </a:lnSpc>
              <a:spcBef>
                <a:spcPts val="0"/>
              </a:spcBef>
              <a:spcAft>
                <a:spcPts val="0"/>
              </a:spcAft>
              <a:buClr>
                <a:schemeClr val="dk1"/>
              </a:buClr>
              <a:buSzPts val="3600"/>
              <a:buNone/>
              <a:defRPr sz="3600"/>
            </a:lvl7pPr>
            <a:lvl8pPr lvl="7">
              <a:lnSpc>
                <a:spcPct val="80000"/>
              </a:lnSpc>
              <a:spcBef>
                <a:spcPts val="0"/>
              </a:spcBef>
              <a:spcAft>
                <a:spcPts val="0"/>
              </a:spcAft>
              <a:buClr>
                <a:schemeClr val="dk1"/>
              </a:buClr>
              <a:buSzPts val="3600"/>
              <a:buNone/>
              <a:defRPr sz="3600"/>
            </a:lvl8pPr>
            <a:lvl9pPr lvl="8">
              <a:lnSpc>
                <a:spcPct val="80000"/>
              </a:lnSpc>
              <a:spcBef>
                <a:spcPts val="0"/>
              </a:spcBef>
              <a:spcAft>
                <a:spcPts val="0"/>
              </a:spcAft>
              <a:buClr>
                <a:schemeClr val="dk1"/>
              </a:buClr>
              <a:buSzPts val="3600"/>
              <a:buNone/>
              <a:defRPr sz="3600"/>
            </a:lvl9pPr>
          </a:lstStyle>
          <a:p>
            <a:endParaRPr/>
          </a:p>
        </p:txBody>
      </p:sp>
      <p:graphicFrame>
        <p:nvGraphicFramePr>
          <p:cNvPr id="46" name="Google Shape;46;p6"/>
          <p:cNvGraphicFramePr/>
          <p:nvPr/>
        </p:nvGraphicFramePr>
        <p:xfrm>
          <a:off x="228588" y="2431250"/>
          <a:ext cx="3000000" cy="3000000"/>
        </p:xfrm>
        <a:graphic>
          <a:graphicData uri="http://schemas.openxmlformats.org/drawingml/2006/table">
            <a:tbl>
              <a:tblPr>
                <a:noFill/>
                <a:tableStyleId>{64706792-8E28-444F-9B10-9048ACA22DF8}</a:tableStyleId>
              </a:tblPr>
              <a:tblGrid>
                <a:gridCol w="2711825">
                  <a:extLst>
                    <a:ext uri="{9D8B030D-6E8A-4147-A177-3AD203B41FA5}">
                      <a16:colId xmlns:a16="http://schemas.microsoft.com/office/drawing/2014/main" val="20000"/>
                    </a:ext>
                  </a:extLst>
                </a:gridCol>
              </a:tblGrid>
              <a:tr h="2712250">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47" name="Google Shape;47;p6"/>
          <p:cNvGraphicFramePr/>
          <p:nvPr/>
        </p:nvGraphicFramePr>
        <p:xfrm>
          <a:off x="3216075" y="2431250"/>
          <a:ext cx="3000000" cy="3000000"/>
        </p:xfrm>
        <a:graphic>
          <a:graphicData uri="http://schemas.openxmlformats.org/drawingml/2006/table">
            <a:tbl>
              <a:tblPr>
                <a:noFill/>
                <a:tableStyleId>{64706792-8E28-444F-9B10-9048ACA22DF8}</a:tableStyleId>
              </a:tblPr>
              <a:tblGrid>
                <a:gridCol w="2711825">
                  <a:extLst>
                    <a:ext uri="{9D8B030D-6E8A-4147-A177-3AD203B41FA5}">
                      <a16:colId xmlns:a16="http://schemas.microsoft.com/office/drawing/2014/main" val="20000"/>
                    </a:ext>
                  </a:extLst>
                </a:gridCol>
              </a:tblGrid>
              <a:tr h="2712250">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48" name="Google Shape;48;p6"/>
          <p:cNvGraphicFramePr/>
          <p:nvPr/>
        </p:nvGraphicFramePr>
        <p:xfrm>
          <a:off x="6203563" y="2431250"/>
          <a:ext cx="3000000" cy="3000000"/>
        </p:xfrm>
        <a:graphic>
          <a:graphicData uri="http://schemas.openxmlformats.org/drawingml/2006/table">
            <a:tbl>
              <a:tblPr>
                <a:noFill/>
                <a:tableStyleId>{64706792-8E28-444F-9B10-9048ACA22DF8}</a:tableStyleId>
              </a:tblPr>
              <a:tblGrid>
                <a:gridCol w="2711825">
                  <a:extLst>
                    <a:ext uri="{9D8B030D-6E8A-4147-A177-3AD203B41FA5}">
                      <a16:colId xmlns:a16="http://schemas.microsoft.com/office/drawing/2014/main" val="20000"/>
                    </a:ext>
                  </a:extLst>
                </a:gridCol>
              </a:tblGrid>
              <a:tr h="2712250">
                <a:tc>
                  <a:txBody>
                    <a:bodyPr/>
                    <a:lstStyle/>
                    <a:p>
                      <a:pPr marL="0" lvl="0" indent="0" algn="l" rtl="0">
                        <a:spcBef>
                          <a:spcPts val="0"/>
                        </a:spcBef>
                        <a:spcAft>
                          <a:spcPts val="0"/>
                        </a:spcAft>
                        <a:buNone/>
                      </a:pPr>
                      <a:endParaRPr/>
                    </a:p>
                  </a:txBody>
                  <a:tcPr marL="91425" marR="91425" marT="91425" marB="91425">
                    <a:lnL w="28575"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alpha val="0"/>
                        </a:scheme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49" name="Google Shape;49;p6"/>
          <p:cNvSpPr txBox="1">
            <a:spLocks noGrp="1"/>
          </p:cNvSpPr>
          <p:nvPr>
            <p:ph type="body" idx="1"/>
          </p:nvPr>
        </p:nvSpPr>
        <p:spPr>
          <a:xfrm>
            <a:off x="356300" y="3285600"/>
            <a:ext cx="2456400" cy="16146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0" name="Google Shape;50;p6"/>
          <p:cNvSpPr txBox="1">
            <a:spLocks noGrp="1"/>
          </p:cNvSpPr>
          <p:nvPr>
            <p:ph type="body" idx="2"/>
          </p:nvPr>
        </p:nvSpPr>
        <p:spPr>
          <a:xfrm>
            <a:off x="3343788" y="3285600"/>
            <a:ext cx="2456400" cy="16146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1" name="Google Shape;51;p6"/>
          <p:cNvSpPr txBox="1">
            <a:spLocks noGrp="1"/>
          </p:cNvSpPr>
          <p:nvPr>
            <p:ph type="body" idx="3"/>
          </p:nvPr>
        </p:nvSpPr>
        <p:spPr>
          <a:xfrm>
            <a:off x="6331275" y="3285600"/>
            <a:ext cx="2456400" cy="16146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2" name="Google Shape;52;p6"/>
          <p:cNvSpPr txBox="1">
            <a:spLocks noGrp="1"/>
          </p:cNvSpPr>
          <p:nvPr>
            <p:ph type="title" idx="4"/>
          </p:nvPr>
        </p:nvSpPr>
        <p:spPr>
          <a:xfrm>
            <a:off x="333350" y="2431250"/>
            <a:ext cx="2502300" cy="736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53" name="Google Shape;53;p6"/>
          <p:cNvSpPr txBox="1">
            <a:spLocks noGrp="1"/>
          </p:cNvSpPr>
          <p:nvPr>
            <p:ph type="title" idx="5"/>
          </p:nvPr>
        </p:nvSpPr>
        <p:spPr>
          <a:xfrm>
            <a:off x="3320850" y="2431250"/>
            <a:ext cx="2502300" cy="736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54" name="Google Shape;54;p6"/>
          <p:cNvSpPr txBox="1">
            <a:spLocks noGrp="1"/>
          </p:cNvSpPr>
          <p:nvPr>
            <p:ph type="title" idx="6"/>
          </p:nvPr>
        </p:nvSpPr>
        <p:spPr>
          <a:xfrm>
            <a:off x="6308325" y="2431250"/>
            <a:ext cx="2502300" cy="736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55" name="Google Shape;55;p6"/>
          <p:cNvSpPr txBox="1">
            <a:spLocks noGrp="1"/>
          </p:cNvSpPr>
          <p:nvPr>
            <p:ph type="body" idx="7"/>
          </p:nvPr>
        </p:nvSpPr>
        <p:spPr>
          <a:xfrm>
            <a:off x="5349150" y="457200"/>
            <a:ext cx="3572700" cy="1544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6" name="Google Shape;56;p6"/>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494"/>
        <p:cNvGrpSpPr/>
        <p:nvPr/>
      </p:nvGrpSpPr>
      <p:grpSpPr>
        <a:xfrm>
          <a:off x="0" y="0"/>
          <a:ext cx="0" cy="0"/>
          <a:chOff x="0" y="0"/>
          <a:chExt cx="0" cy="0"/>
        </a:xfrm>
      </p:grpSpPr>
      <p:sp>
        <p:nvSpPr>
          <p:cNvPr id="495" name="Google Shape;495;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96" name="Google Shape;496;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497" name="Google Shape;497;p51"/>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498"/>
        <p:cNvGrpSpPr/>
        <p:nvPr/>
      </p:nvGrpSpPr>
      <p:grpSpPr>
        <a:xfrm>
          <a:off x="0" y="0"/>
          <a:ext cx="0" cy="0"/>
          <a:chOff x="0" y="0"/>
          <a:chExt cx="0" cy="0"/>
        </a:xfrm>
      </p:grpSpPr>
      <p:sp>
        <p:nvSpPr>
          <p:cNvPr id="499" name="Google Shape;499;p52"/>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00" name="Google Shape;500;p52"/>
          <p:cNvSpPr>
            <a:spLocks noGrp="1"/>
          </p:cNvSpPr>
          <p:nvPr>
            <p:ph type="pic" idx="2"/>
          </p:nvPr>
        </p:nvSpPr>
        <p:spPr>
          <a:xfrm>
            <a:off x="4804825" y="1133300"/>
            <a:ext cx="4027500" cy="2392800"/>
          </a:xfrm>
          <a:prstGeom prst="rect">
            <a:avLst/>
          </a:prstGeom>
          <a:noFill/>
          <a:ln>
            <a:noFill/>
          </a:ln>
        </p:spPr>
      </p:sp>
      <p:sp>
        <p:nvSpPr>
          <p:cNvPr id="501" name="Google Shape;501;p52"/>
          <p:cNvSpPr>
            <a:spLocks noGrp="1"/>
          </p:cNvSpPr>
          <p:nvPr>
            <p:ph type="pic" idx="3"/>
          </p:nvPr>
        </p:nvSpPr>
        <p:spPr>
          <a:xfrm>
            <a:off x="311725" y="1133300"/>
            <a:ext cx="4027500" cy="2392800"/>
          </a:xfrm>
          <a:prstGeom prst="rect">
            <a:avLst/>
          </a:prstGeom>
          <a:noFill/>
          <a:ln>
            <a:noFill/>
          </a:ln>
        </p:spPr>
      </p:sp>
      <p:sp>
        <p:nvSpPr>
          <p:cNvPr id="502" name="Google Shape;502;p52"/>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03" name="Google Shape;503;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504" name="Google Shape;504;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505" name="Google Shape;505;p52"/>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506" name="Google Shape;506;p52"/>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507"/>
        <p:cNvGrpSpPr/>
        <p:nvPr/>
      </p:nvGrpSpPr>
      <p:grpSpPr>
        <a:xfrm>
          <a:off x="0" y="0"/>
          <a:ext cx="0" cy="0"/>
          <a:chOff x="0" y="0"/>
          <a:chExt cx="0" cy="0"/>
        </a:xfrm>
      </p:grpSpPr>
      <p:sp>
        <p:nvSpPr>
          <p:cNvPr id="508" name="Google Shape;508;p53"/>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09" name="Google Shape;509;p53"/>
          <p:cNvSpPr>
            <a:spLocks noGrp="1"/>
          </p:cNvSpPr>
          <p:nvPr>
            <p:ph type="pic" idx="2"/>
          </p:nvPr>
        </p:nvSpPr>
        <p:spPr>
          <a:xfrm>
            <a:off x="6205225" y="1128325"/>
            <a:ext cx="2627100" cy="2273100"/>
          </a:xfrm>
          <a:prstGeom prst="rect">
            <a:avLst/>
          </a:prstGeom>
          <a:noFill/>
          <a:ln>
            <a:noFill/>
          </a:ln>
        </p:spPr>
      </p:sp>
      <p:sp>
        <p:nvSpPr>
          <p:cNvPr id="510" name="Google Shape;510;p53"/>
          <p:cNvSpPr>
            <a:spLocks noGrp="1"/>
          </p:cNvSpPr>
          <p:nvPr>
            <p:ph type="pic" idx="3"/>
          </p:nvPr>
        </p:nvSpPr>
        <p:spPr>
          <a:xfrm>
            <a:off x="311725" y="1128325"/>
            <a:ext cx="2627100" cy="2273100"/>
          </a:xfrm>
          <a:prstGeom prst="rect">
            <a:avLst/>
          </a:prstGeom>
          <a:noFill/>
          <a:ln>
            <a:noFill/>
          </a:ln>
        </p:spPr>
      </p:sp>
      <p:sp>
        <p:nvSpPr>
          <p:cNvPr id="511" name="Google Shape;511;p53"/>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12" name="Google Shape;512;p53"/>
          <p:cNvSpPr>
            <a:spLocks noGrp="1"/>
          </p:cNvSpPr>
          <p:nvPr>
            <p:ph type="pic" idx="5"/>
          </p:nvPr>
        </p:nvSpPr>
        <p:spPr>
          <a:xfrm>
            <a:off x="3255250" y="1128325"/>
            <a:ext cx="2627100" cy="2273100"/>
          </a:xfrm>
          <a:prstGeom prst="rect">
            <a:avLst/>
          </a:prstGeom>
          <a:noFill/>
          <a:ln>
            <a:noFill/>
          </a:ln>
        </p:spPr>
      </p:sp>
      <p:sp>
        <p:nvSpPr>
          <p:cNvPr id="513" name="Google Shape;513;p53"/>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14" name="Google Shape;514;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515" name="Google Shape;515;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516" name="Google Shape;516;p53"/>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517" name="Google Shape;517;p53"/>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518" name="Google Shape;518;p53"/>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519"/>
        <p:cNvGrpSpPr/>
        <p:nvPr/>
      </p:nvGrpSpPr>
      <p:grpSpPr>
        <a:xfrm>
          <a:off x="0" y="0"/>
          <a:ext cx="0" cy="0"/>
          <a:chOff x="0" y="0"/>
          <a:chExt cx="0" cy="0"/>
        </a:xfrm>
      </p:grpSpPr>
      <p:sp>
        <p:nvSpPr>
          <p:cNvPr id="520" name="Google Shape;520;p54"/>
          <p:cNvSpPr>
            <a:spLocks noGrp="1"/>
          </p:cNvSpPr>
          <p:nvPr>
            <p:ph type="pic" idx="2"/>
          </p:nvPr>
        </p:nvSpPr>
        <p:spPr>
          <a:xfrm>
            <a:off x="311700" y="445025"/>
            <a:ext cx="8520600" cy="4218300"/>
          </a:xfrm>
          <a:prstGeom prst="rect">
            <a:avLst/>
          </a:prstGeom>
          <a:noFill/>
          <a:ln>
            <a:noFill/>
          </a:ln>
        </p:spPr>
      </p:sp>
      <p:sp>
        <p:nvSpPr>
          <p:cNvPr id="521" name="Google Shape;521;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522"/>
        <p:cNvGrpSpPr/>
        <p:nvPr/>
      </p:nvGrpSpPr>
      <p:grpSpPr>
        <a:xfrm>
          <a:off x="0" y="0"/>
          <a:ext cx="0" cy="0"/>
          <a:chOff x="0" y="0"/>
          <a:chExt cx="0" cy="0"/>
        </a:xfrm>
      </p:grpSpPr>
      <p:sp>
        <p:nvSpPr>
          <p:cNvPr id="523" name="Google Shape;523;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
        <p:nvSpPr>
          <p:cNvPr id="524" name="Google Shape;524;p55"/>
          <p:cNvSpPr>
            <a:spLocks noGrp="1"/>
          </p:cNvSpPr>
          <p:nvPr>
            <p:ph type="pic" idx="2"/>
          </p:nvPr>
        </p:nvSpPr>
        <p:spPr>
          <a:xfrm>
            <a:off x="3389600" y="118913"/>
            <a:ext cx="1643700" cy="1535100"/>
          </a:xfrm>
          <a:prstGeom prst="rect">
            <a:avLst/>
          </a:prstGeom>
          <a:noFill/>
          <a:ln>
            <a:noFill/>
          </a:ln>
        </p:spPr>
      </p:sp>
      <p:sp>
        <p:nvSpPr>
          <p:cNvPr id="525" name="Google Shape;525;p55"/>
          <p:cNvSpPr>
            <a:spLocks noGrp="1"/>
          </p:cNvSpPr>
          <p:nvPr>
            <p:ph type="pic" idx="3"/>
          </p:nvPr>
        </p:nvSpPr>
        <p:spPr>
          <a:xfrm>
            <a:off x="5195935" y="118913"/>
            <a:ext cx="1643700" cy="1535100"/>
          </a:xfrm>
          <a:prstGeom prst="rect">
            <a:avLst/>
          </a:prstGeom>
          <a:noFill/>
          <a:ln>
            <a:noFill/>
          </a:ln>
        </p:spPr>
      </p:sp>
      <p:sp>
        <p:nvSpPr>
          <p:cNvPr id="526" name="Google Shape;526;p55"/>
          <p:cNvSpPr>
            <a:spLocks noGrp="1"/>
          </p:cNvSpPr>
          <p:nvPr>
            <p:ph type="pic" idx="4"/>
          </p:nvPr>
        </p:nvSpPr>
        <p:spPr>
          <a:xfrm>
            <a:off x="7002270" y="118913"/>
            <a:ext cx="1643700" cy="1535100"/>
          </a:xfrm>
          <a:prstGeom prst="rect">
            <a:avLst/>
          </a:prstGeom>
          <a:noFill/>
          <a:ln>
            <a:noFill/>
          </a:ln>
        </p:spPr>
      </p:sp>
      <p:sp>
        <p:nvSpPr>
          <p:cNvPr id="527" name="Google Shape;527;p55"/>
          <p:cNvSpPr>
            <a:spLocks noGrp="1"/>
          </p:cNvSpPr>
          <p:nvPr>
            <p:ph type="pic" idx="5"/>
          </p:nvPr>
        </p:nvSpPr>
        <p:spPr>
          <a:xfrm>
            <a:off x="3389588" y="1804212"/>
            <a:ext cx="1643700" cy="1535100"/>
          </a:xfrm>
          <a:prstGeom prst="rect">
            <a:avLst/>
          </a:prstGeom>
          <a:noFill/>
          <a:ln>
            <a:noFill/>
          </a:ln>
        </p:spPr>
      </p:sp>
      <p:sp>
        <p:nvSpPr>
          <p:cNvPr id="528" name="Google Shape;528;p55"/>
          <p:cNvSpPr>
            <a:spLocks noGrp="1"/>
          </p:cNvSpPr>
          <p:nvPr>
            <p:ph type="pic" idx="6"/>
          </p:nvPr>
        </p:nvSpPr>
        <p:spPr>
          <a:xfrm>
            <a:off x="5195922" y="1804212"/>
            <a:ext cx="1643700" cy="1535100"/>
          </a:xfrm>
          <a:prstGeom prst="rect">
            <a:avLst/>
          </a:prstGeom>
          <a:noFill/>
          <a:ln>
            <a:noFill/>
          </a:ln>
        </p:spPr>
      </p:sp>
      <p:sp>
        <p:nvSpPr>
          <p:cNvPr id="529" name="Google Shape;529;p55"/>
          <p:cNvSpPr>
            <a:spLocks noGrp="1"/>
          </p:cNvSpPr>
          <p:nvPr>
            <p:ph type="pic" idx="7"/>
          </p:nvPr>
        </p:nvSpPr>
        <p:spPr>
          <a:xfrm>
            <a:off x="7002257" y="1804212"/>
            <a:ext cx="1643700" cy="1535100"/>
          </a:xfrm>
          <a:prstGeom prst="rect">
            <a:avLst/>
          </a:prstGeom>
          <a:noFill/>
          <a:ln>
            <a:noFill/>
          </a:ln>
        </p:spPr>
      </p:sp>
      <p:sp>
        <p:nvSpPr>
          <p:cNvPr id="530" name="Google Shape;530;p55"/>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6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531" name="Google Shape;531;p55"/>
          <p:cNvSpPr>
            <a:spLocks noGrp="1"/>
          </p:cNvSpPr>
          <p:nvPr>
            <p:ph type="pic" idx="8"/>
          </p:nvPr>
        </p:nvSpPr>
        <p:spPr>
          <a:xfrm>
            <a:off x="3389588" y="3489487"/>
            <a:ext cx="1643700" cy="1535100"/>
          </a:xfrm>
          <a:prstGeom prst="rect">
            <a:avLst/>
          </a:prstGeom>
          <a:noFill/>
          <a:ln>
            <a:noFill/>
          </a:ln>
        </p:spPr>
      </p:sp>
      <p:sp>
        <p:nvSpPr>
          <p:cNvPr id="532" name="Google Shape;532;p55"/>
          <p:cNvSpPr>
            <a:spLocks noGrp="1"/>
          </p:cNvSpPr>
          <p:nvPr>
            <p:ph type="pic" idx="9"/>
          </p:nvPr>
        </p:nvSpPr>
        <p:spPr>
          <a:xfrm>
            <a:off x="5195922" y="3489487"/>
            <a:ext cx="1643700" cy="1535100"/>
          </a:xfrm>
          <a:prstGeom prst="rect">
            <a:avLst/>
          </a:prstGeom>
          <a:noFill/>
          <a:ln>
            <a:noFill/>
          </a:ln>
        </p:spPr>
      </p:sp>
      <p:sp>
        <p:nvSpPr>
          <p:cNvPr id="533" name="Google Shape;533;p55"/>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37"/>
        <p:cNvGrpSpPr/>
        <p:nvPr/>
      </p:nvGrpSpPr>
      <p:grpSpPr>
        <a:xfrm>
          <a:off x="0" y="0"/>
          <a:ext cx="0" cy="0"/>
          <a:chOff x="0" y="0"/>
          <a:chExt cx="0" cy="0"/>
        </a:xfrm>
      </p:grpSpPr>
      <p:sp>
        <p:nvSpPr>
          <p:cNvPr id="538" name="Google Shape;538;p57"/>
          <p:cNvSpPr/>
          <p:nvPr/>
        </p:nvSpPr>
        <p:spPr>
          <a:xfrm rot="-6998849" flipH="1">
            <a:off x="7308159" y="579767"/>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7"/>
          <p:cNvSpPr/>
          <p:nvPr/>
        </p:nvSpPr>
        <p:spPr>
          <a:xfrm rot="-6998849" flipH="1">
            <a:off x="7488460" y="554830"/>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7"/>
          <p:cNvSpPr/>
          <p:nvPr/>
        </p:nvSpPr>
        <p:spPr>
          <a:xfrm rot="-6998849" flipH="1">
            <a:off x="7808920" y="507833"/>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7"/>
          <p:cNvSpPr/>
          <p:nvPr/>
        </p:nvSpPr>
        <p:spPr>
          <a:xfrm rot="-6998849" flipH="1">
            <a:off x="7992506" y="518666"/>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7"/>
          <p:cNvSpPr/>
          <p:nvPr/>
        </p:nvSpPr>
        <p:spPr>
          <a:xfrm rot="8267556" flipH="1">
            <a:off x="15841" y="3684846"/>
            <a:ext cx="141572" cy="120222"/>
          </a:xfrm>
          <a:custGeom>
            <a:avLst/>
            <a:gdLst/>
            <a:ahLst/>
            <a:cxnLst/>
            <a:rect l="l" t="t" r="r" b="b"/>
            <a:pathLst>
              <a:path w="5663" h="4809" extrusionOk="0">
                <a:moveTo>
                  <a:pt x="2760" y="1"/>
                </a:moveTo>
                <a:cubicBezTo>
                  <a:pt x="2395" y="1"/>
                  <a:pt x="2026" y="60"/>
                  <a:pt x="1657" y="176"/>
                </a:cubicBezTo>
                <a:cubicBezTo>
                  <a:pt x="573" y="460"/>
                  <a:pt x="0" y="1605"/>
                  <a:pt x="170" y="2749"/>
                </a:cubicBezTo>
                <a:cubicBezTo>
                  <a:pt x="399" y="4067"/>
                  <a:pt x="1259" y="4754"/>
                  <a:pt x="2747" y="4809"/>
                </a:cubicBezTo>
                <a:cubicBezTo>
                  <a:pt x="2861" y="4754"/>
                  <a:pt x="3090" y="4754"/>
                  <a:pt x="3260" y="4754"/>
                </a:cubicBezTo>
                <a:cubicBezTo>
                  <a:pt x="4349" y="4580"/>
                  <a:pt x="5265" y="3779"/>
                  <a:pt x="5493" y="2863"/>
                </a:cubicBezTo>
                <a:cubicBezTo>
                  <a:pt x="5663" y="1893"/>
                  <a:pt x="5265" y="918"/>
                  <a:pt x="4349" y="405"/>
                </a:cubicBezTo>
                <a:cubicBezTo>
                  <a:pt x="3835" y="132"/>
                  <a:pt x="3301" y="1"/>
                  <a:pt x="2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7"/>
          <p:cNvSpPr/>
          <p:nvPr/>
        </p:nvSpPr>
        <p:spPr>
          <a:xfrm rot="8267556" flipH="1">
            <a:off x="204365" y="4935720"/>
            <a:ext cx="103023" cy="100198"/>
          </a:xfrm>
          <a:custGeom>
            <a:avLst/>
            <a:gdLst/>
            <a:ahLst/>
            <a:cxnLst/>
            <a:rect l="l" t="t" r="r" b="b"/>
            <a:pathLst>
              <a:path w="4121" h="4008" extrusionOk="0">
                <a:moveTo>
                  <a:pt x="2518" y="0"/>
                </a:moveTo>
                <a:cubicBezTo>
                  <a:pt x="1085" y="0"/>
                  <a:pt x="0" y="801"/>
                  <a:pt x="0" y="1946"/>
                </a:cubicBezTo>
                <a:cubicBezTo>
                  <a:pt x="0" y="3204"/>
                  <a:pt x="742" y="4005"/>
                  <a:pt x="1946" y="4005"/>
                </a:cubicBezTo>
                <a:cubicBezTo>
                  <a:pt x="1982" y="4007"/>
                  <a:pt x="2018" y="4008"/>
                  <a:pt x="2053" y="4008"/>
                </a:cubicBezTo>
                <a:cubicBezTo>
                  <a:pt x="3303" y="4008"/>
                  <a:pt x="4062" y="2992"/>
                  <a:pt x="4120" y="1488"/>
                </a:cubicBezTo>
                <a:cubicBezTo>
                  <a:pt x="4120" y="572"/>
                  <a:pt x="3489" y="0"/>
                  <a:pt x="2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7"/>
          <p:cNvSpPr/>
          <p:nvPr/>
        </p:nvSpPr>
        <p:spPr>
          <a:xfrm rot="8267556" flipH="1">
            <a:off x="539547" y="4982863"/>
            <a:ext cx="78773" cy="78723"/>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7"/>
          <p:cNvSpPr/>
          <p:nvPr/>
        </p:nvSpPr>
        <p:spPr>
          <a:xfrm rot="8267556" flipH="1">
            <a:off x="243777" y="3297100"/>
            <a:ext cx="74423" cy="85098"/>
          </a:xfrm>
          <a:custGeom>
            <a:avLst/>
            <a:gdLst/>
            <a:ahLst/>
            <a:cxnLst/>
            <a:rect l="l" t="t" r="r" b="b"/>
            <a:pathLst>
              <a:path w="2977" h="3404" extrusionOk="0">
                <a:moveTo>
                  <a:pt x="1249" y="0"/>
                </a:moveTo>
                <a:cubicBezTo>
                  <a:pt x="1054" y="0"/>
                  <a:pt x="846" y="29"/>
                  <a:pt x="632" y="86"/>
                </a:cubicBezTo>
                <a:cubicBezTo>
                  <a:pt x="289" y="256"/>
                  <a:pt x="175" y="544"/>
                  <a:pt x="175" y="942"/>
                </a:cubicBezTo>
                <a:cubicBezTo>
                  <a:pt x="175" y="1400"/>
                  <a:pt x="175" y="1858"/>
                  <a:pt x="115" y="2315"/>
                </a:cubicBezTo>
                <a:cubicBezTo>
                  <a:pt x="60" y="2604"/>
                  <a:pt x="1" y="2888"/>
                  <a:pt x="230" y="3117"/>
                </a:cubicBezTo>
                <a:cubicBezTo>
                  <a:pt x="572" y="3312"/>
                  <a:pt x="905" y="3404"/>
                  <a:pt x="1218" y="3404"/>
                </a:cubicBezTo>
                <a:cubicBezTo>
                  <a:pt x="1637" y="3404"/>
                  <a:pt x="2022" y="3241"/>
                  <a:pt x="2349" y="2947"/>
                </a:cubicBezTo>
                <a:cubicBezTo>
                  <a:pt x="2862" y="2430"/>
                  <a:pt x="2976" y="1400"/>
                  <a:pt x="2578" y="773"/>
                </a:cubicBezTo>
                <a:cubicBezTo>
                  <a:pt x="2320" y="258"/>
                  <a:pt x="1836" y="0"/>
                  <a:pt x="1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7"/>
          <p:cNvSpPr/>
          <p:nvPr/>
        </p:nvSpPr>
        <p:spPr>
          <a:xfrm rot="8267556" flipH="1">
            <a:off x="788549" y="4755855"/>
            <a:ext cx="113072" cy="108372"/>
          </a:xfrm>
          <a:custGeom>
            <a:avLst/>
            <a:gdLst/>
            <a:ahLst/>
            <a:cxnLst/>
            <a:rect l="l" t="t" r="r" b="b"/>
            <a:pathLst>
              <a:path w="4523" h="4335" extrusionOk="0">
                <a:moveTo>
                  <a:pt x="2238" y="1"/>
                </a:moveTo>
                <a:cubicBezTo>
                  <a:pt x="1677" y="1"/>
                  <a:pt x="1152" y="227"/>
                  <a:pt x="746" y="633"/>
                </a:cubicBezTo>
                <a:cubicBezTo>
                  <a:pt x="60" y="1374"/>
                  <a:pt x="0" y="2633"/>
                  <a:pt x="572" y="3494"/>
                </a:cubicBezTo>
                <a:cubicBezTo>
                  <a:pt x="935" y="4054"/>
                  <a:pt x="1519" y="4335"/>
                  <a:pt x="2171" y="4335"/>
                </a:cubicBezTo>
                <a:cubicBezTo>
                  <a:pt x="2451" y="4335"/>
                  <a:pt x="2743" y="4283"/>
                  <a:pt x="3035" y="4180"/>
                </a:cubicBezTo>
                <a:cubicBezTo>
                  <a:pt x="4006" y="4006"/>
                  <a:pt x="4349" y="3320"/>
                  <a:pt x="4463" y="2464"/>
                </a:cubicBezTo>
                <a:cubicBezTo>
                  <a:pt x="4523" y="1548"/>
                  <a:pt x="4294" y="802"/>
                  <a:pt x="3433" y="344"/>
                </a:cubicBezTo>
                <a:cubicBezTo>
                  <a:pt x="3036" y="110"/>
                  <a:pt x="2628" y="1"/>
                  <a:pt x="2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7"/>
          <p:cNvSpPr/>
          <p:nvPr/>
        </p:nvSpPr>
        <p:spPr>
          <a:xfrm rot="8267556" flipH="1">
            <a:off x="534564" y="3365956"/>
            <a:ext cx="200295" cy="154671"/>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7"/>
          <p:cNvSpPr/>
          <p:nvPr/>
        </p:nvSpPr>
        <p:spPr>
          <a:xfrm rot="8267556" flipH="1">
            <a:off x="437406" y="4606614"/>
            <a:ext cx="197445" cy="171121"/>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7"/>
          <p:cNvSpPr/>
          <p:nvPr/>
        </p:nvSpPr>
        <p:spPr>
          <a:xfrm rot="8267556" flipH="1">
            <a:off x="239419" y="3328573"/>
            <a:ext cx="31499" cy="75773"/>
          </a:xfrm>
          <a:custGeom>
            <a:avLst/>
            <a:gdLst/>
            <a:ahLst/>
            <a:cxnLst/>
            <a:rect l="l" t="t" r="r" b="b"/>
            <a:pathLst>
              <a:path w="1260" h="3031" extrusionOk="0">
                <a:moveTo>
                  <a:pt x="1259" y="0"/>
                </a:moveTo>
                <a:lnTo>
                  <a:pt x="1259" y="0"/>
                </a:lnTo>
                <a:cubicBezTo>
                  <a:pt x="458" y="115"/>
                  <a:pt x="229" y="687"/>
                  <a:pt x="115" y="1373"/>
                </a:cubicBezTo>
                <a:cubicBezTo>
                  <a:pt x="1" y="2060"/>
                  <a:pt x="170" y="2687"/>
                  <a:pt x="857" y="3031"/>
                </a:cubicBezTo>
                <a:cubicBezTo>
                  <a:pt x="1085" y="2060"/>
                  <a:pt x="802" y="971"/>
                  <a:pt x="1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7"/>
          <p:cNvSpPr/>
          <p:nvPr/>
        </p:nvSpPr>
        <p:spPr>
          <a:xfrm rot="8267556" flipH="1">
            <a:off x="111957" y="4005557"/>
            <a:ext cx="147421" cy="126597"/>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7"/>
          <p:cNvSpPr/>
          <p:nvPr/>
        </p:nvSpPr>
        <p:spPr>
          <a:xfrm rot="8267556" flipH="1">
            <a:off x="508988" y="4186733"/>
            <a:ext cx="197420" cy="189245"/>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7"/>
          <p:cNvSpPr/>
          <p:nvPr/>
        </p:nvSpPr>
        <p:spPr>
          <a:xfrm rot="8267556" flipH="1">
            <a:off x="877744" y="4470327"/>
            <a:ext cx="111597" cy="105797"/>
          </a:xfrm>
          <a:custGeom>
            <a:avLst/>
            <a:gdLst/>
            <a:ahLst/>
            <a:cxnLst/>
            <a:rect l="l" t="t" r="r" b="b"/>
            <a:pathLst>
              <a:path w="4464" h="4232" extrusionOk="0">
                <a:moveTo>
                  <a:pt x="2271" y="1"/>
                </a:moveTo>
                <a:cubicBezTo>
                  <a:pt x="1898" y="1"/>
                  <a:pt x="1494" y="105"/>
                  <a:pt x="1085" y="326"/>
                </a:cubicBezTo>
                <a:cubicBezTo>
                  <a:pt x="344" y="614"/>
                  <a:pt x="170" y="1241"/>
                  <a:pt x="115" y="1928"/>
                </a:cubicBezTo>
                <a:cubicBezTo>
                  <a:pt x="55" y="2157"/>
                  <a:pt x="0" y="2445"/>
                  <a:pt x="170" y="2615"/>
                </a:cubicBezTo>
                <a:cubicBezTo>
                  <a:pt x="170" y="2958"/>
                  <a:pt x="284" y="3246"/>
                  <a:pt x="572" y="3475"/>
                </a:cubicBezTo>
                <a:cubicBezTo>
                  <a:pt x="627" y="3644"/>
                  <a:pt x="742" y="3818"/>
                  <a:pt x="971" y="3873"/>
                </a:cubicBezTo>
                <a:cubicBezTo>
                  <a:pt x="1255" y="4112"/>
                  <a:pt x="1581" y="4232"/>
                  <a:pt x="1945" y="4232"/>
                </a:cubicBezTo>
                <a:cubicBezTo>
                  <a:pt x="2020" y="4232"/>
                  <a:pt x="2096" y="4227"/>
                  <a:pt x="2175" y="4217"/>
                </a:cubicBezTo>
                <a:cubicBezTo>
                  <a:pt x="3662" y="4162"/>
                  <a:pt x="4463" y="3017"/>
                  <a:pt x="4061" y="1585"/>
                </a:cubicBezTo>
                <a:cubicBezTo>
                  <a:pt x="3861" y="582"/>
                  <a:pt x="3152" y="1"/>
                  <a:pt x="2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7"/>
          <p:cNvSpPr/>
          <p:nvPr/>
        </p:nvSpPr>
        <p:spPr>
          <a:xfrm rot="8267556" flipH="1">
            <a:off x="498813" y="3849989"/>
            <a:ext cx="160246" cy="140822"/>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7"/>
          <p:cNvSpPr/>
          <p:nvPr/>
        </p:nvSpPr>
        <p:spPr>
          <a:xfrm rot="8267556" flipH="1">
            <a:off x="-64906" y="4748390"/>
            <a:ext cx="137097" cy="123297"/>
          </a:xfrm>
          <a:custGeom>
            <a:avLst/>
            <a:gdLst/>
            <a:ahLst/>
            <a:cxnLst/>
            <a:rect l="l" t="t" r="r" b="b"/>
            <a:pathLst>
              <a:path w="5484" h="4932" extrusionOk="0">
                <a:moveTo>
                  <a:pt x="2624" y="1"/>
                </a:moveTo>
                <a:cubicBezTo>
                  <a:pt x="2341" y="1"/>
                  <a:pt x="2054" y="39"/>
                  <a:pt x="1772" y="122"/>
                </a:cubicBezTo>
                <a:cubicBezTo>
                  <a:pt x="513" y="634"/>
                  <a:pt x="0" y="1495"/>
                  <a:pt x="169" y="2694"/>
                </a:cubicBezTo>
                <a:cubicBezTo>
                  <a:pt x="169" y="2923"/>
                  <a:pt x="169" y="3097"/>
                  <a:pt x="284" y="3267"/>
                </a:cubicBezTo>
                <a:cubicBezTo>
                  <a:pt x="613" y="4312"/>
                  <a:pt x="1419" y="4932"/>
                  <a:pt x="2595" y="4932"/>
                </a:cubicBezTo>
                <a:cubicBezTo>
                  <a:pt x="2645" y="4932"/>
                  <a:pt x="2696" y="4930"/>
                  <a:pt x="2747" y="4928"/>
                </a:cubicBezTo>
                <a:cubicBezTo>
                  <a:pt x="3717" y="4928"/>
                  <a:pt x="4404" y="4470"/>
                  <a:pt x="4861" y="3669"/>
                </a:cubicBezTo>
                <a:cubicBezTo>
                  <a:pt x="5319" y="3381"/>
                  <a:pt x="5434" y="2983"/>
                  <a:pt x="5434" y="2525"/>
                </a:cubicBezTo>
                <a:cubicBezTo>
                  <a:pt x="5484" y="1082"/>
                  <a:pt x="4116" y="1"/>
                  <a:pt x="2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7"/>
          <p:cNvSpPr/>
          <p:nvPr/>
        </p:nvSpPr>
        <p:spPr>
          <a:xfrm rot="8267556" flipH="1">
            <a:off x="274279" y="3639000"/>
            <a:ext cx="194570" cy="148146"/>
          </a:xfrm>
          <a:custGeom>
            <a:avLst/>
            <a:gdLst/>
            <a:ahLst/>
            <a:cxnLst/>
            <a:rect l="l" t="t" r="r" b="b"/>
            <a:pathLst>
              <a:path w="7783" h="5926" extrusionOk="0">
                <a:moveTo>
                  <a:pt x="5860" y="0"/>
                </a:moveTo>
                <a:cubicBezTo>
                  <a:pt x="5711" y="0"/>
                  <a:pt x="5551" y="22"/>
                  <a:pt x="5379" y="64"/>
                </a:cubicBezTo>
                <a:cubicBezTo>
                  <a:pt x="4404" y="123"/>
                  <a:pt x="3489" y="352"/>
                  <a:pt x="2573" y="696"/>
                </a:cubicBezTo>
                <a:cubicBezTo>
                  <a:pt x="2001" y="810"/>
                  <a:pt x="1429" y="865"/>
                  <a:pt x="1031" y="1323"/>
                </a:cubicBezTo>
                <a:cubicBezTo>
                  <a:pt x="344" y="1840"/>
                  <a:pt x="1" y="2467"/>
                  <a:pt x="56" y="3328"/>
                </a:cubicBezTo>
                <a:cubicBezTo>
                  <a:pt x="1" y="3611"/>
                  <a:pt x="1" y="3900"/>
                  <a:pt x="170" y="4129"/>
                </a:cubicBezTo>
                <a:cubicBezTo>
                  <a:pt x="170" y="4358"/>
                  <a:pt x="230" y="4527"/>
                  <a:pt x="459" y="4701"/>
                </a:cubicBezTo>
                <a:cubicBezTo>
                  <a:pt x="514" y="4701"/>
                  <a:pt x="514" y="4756"/>
                  <a:pt x="573" y="4815"/>
                </a:cubicBezTo>
                <a:cubicBezTo>
                  <a:pt x="628" y="4985"/>
                  <a:pt x="742" y="5159"/>
                  <a:pt x="971" y="5214"/>
                </a:cubicBezTo>
                <a:cubicBezTo>
                  <a:pt x="1145" y="5328"/>
                  <a:pt x="1260" y="5557"/>
                  <a:pt x="1544" y="5557"/>
                </a:cubicBezTo>
                <a:cubicBezTo>
                  <a:pt x="2000" y="5837"/>
                  <a:pt x="2498" y="5925"/>
                  <a:pt x="2999" y="5925"/>
                </a:cubicBezTo>
                <a:cubicBezTo>
                  <a:pt x="3317" y="5925"/>
                  <a:pt x="3636" y="5890"/>
                  <a:pt x="3947" y="5845"/>
                </a:cubicBezTo>
                <a:cubicBezTo>
                  <a:pt x="4235" y="5731"/>
                  <a:pt x="4519" y="5671"/>
                  <a:pt x="4807" y="5616"/>
                </a:cubicBezTo>
                <a:cubicBezTo>
                  <a:pt x="5608" y="5388"/>
                  <a:pt x="6350" y="4985"/>
                  <a:pt x="6638" y="4129"/>
                </a:cubicBezTo>
                <a:cubicBezTo>
                  <a:pt x="6922" y="3900"/>
                  <a:pt x="7096" y="3671"/>
                  <a:pt x="7151" y="3328"/>
                </a:cubicBezTo>
                <a:cubicBezTo>
                  <a:pt x="7494" y="2353"/>
                  <a:pt x="7783" y="1437"/>
                  <a:pt x="6922" y="581"/>
                </a:cubicBezTo>
                <a:cubicBezTo>
                  <a:pt x="6664" y="193"/>
                  <a:pt x="6311" y="0"/>
                  <a:pt x="5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7"/>
          <p:cNvSpPr/>
          <p:nvPr/>
        </p:nvSpPr>
        <p:spPr>
          <a:xfrm rot="8267556" flipH="1">
            <a:off x="152809" y="4375753"/>
            <a:ext cx="118697" cy="122672"/>
          </a:xfrm>
          <a:custGeom>
            <a:avLst/>
            <a:gdLst/>
            <a:ahLst/>
            <a:cxnLst/>
            <a:rect l="l" t="t" r="r" b="b"/>
            <a:pathLst>
              <a:path w="4748" h="4907" extrusionOk="0">
                <a:moveTo>
                  <a:pt x="2286" y="1"/>
                </a:moveTo>
                <a:cubicBezTo>
                  <a:pt x="1453" y="1"/>
                  <a:pt x="763" y="514"/>
                  <a:pt x="344" y="1451"/>
                </a:cubicBezTo>
                <a:cubicBezTo>
                  <a:pt x="0" y="1968"/>
                  <a:pt x="0" y="2481"/>
                  <a:pt x="170" y="3053"/>
                </a:cubicBezTo>
                <a:lnTo>
                  <a:pt x="170" y="3167"/>
                </a:lnTo>
                <a:cubicBezTo>
                  <a:pt x="284" y="3854"/>
                  <a:pt x="628" y="4312"/>
                  <a:pt x="1259" y="4541"/>
                </a:cubicBezTo>
                <a:cubicBezTo>
                  <a:pt x="1619" y="4791"/>
                  <a:pt x="1979" y="4907"/>
                  <a:pt x="2347" y="4907"/>
                </a:cubicBezTo>
                <a:cubicBezTo>
                  <a:pt x="2737" y="4907"/>
                  <a:pt x="3135" y="4777"/>
                  <a:pt x="3548" y="4541"/>
                </a:cubicBezTo>
                <a:cubicBezTo>
                  <a:pt x="3777" y="4486"/>
                  <a:pt x="4006" y="4371"/>
                  <a:pt x="4061" y="4083"/>
                </a:cubicBezTo>
                <a:cubicBezTo>
                  <a:pt x="4518" y="3740"/>
                  <a:pt x="4692" y="3227"/>
                  <a:pt x="4633" y="2655"/>
                </a:cubicBezTo>
                <a:cubicBezTo>
                  <a:pt x="4747" y="2197"/>
                  <a:pt x="4633" y="1680"/>
                  <a:pt x="4349" y="1281"/>
                </a:cubicBezTo>
                <a:cubicBezTo>
                  <a:pt x="4235" y="938"/>
                  <a:pt x="4006" y="650"/>
                  <a:pt x="3662" y="480"/>
                </a:cubicBezTo>
                <a:cubicBezTo>
                  <a:pt x="3434" y="306"/>
                  <a:pt x="3205" y="78"/>
                  <a:pt x="2861" y="78"/>
                </a:cubicBezTo>
                <a:cubicBezTo>
                  <a:pt x="2664" y="26"/>
                  <a:pt x="2471" y="1"/>
                  <a:pt x="2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7"/>
          <p:cNvSpPr/>
          <p:nvPr/>
        </p:nvSpPr>
        <p:spPr>
          <a:xfrm>
            <a:off x="8319550" y="3457001"/>
            <a:ext cx="584832" cy="1171036"/>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7"/>
          <p:cNvSpPr/>
          <p:nvPr/>
        </p:nvSpPr>
        <p:spPr>
          <a:xfrm rot="-506912" flipH="1">
            <a:off x="241687" y="162437"/>
            <a:ext cx="584911" cy="1171193"/>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7"/>
          <p:cNvSpPr/>
          <p:nvPr/>
        </p:nvSpPr>
        <p:spPr>
          <a:xfrm rot="1774908">
            <a:off x="623124" y="504815"/>
            <a:ext cx="443922" cy="888884"/>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7"/>
          <p:cNvSpPr/>
          <p:nvPr/>
        </p:nvSpPr>
        <p:spPr>
          <a:xfrm rot="-968314" flipH="1">
            <a:off x="8142093" y="4081710"/>
            <a:ext cx="393738" cy="788398"/>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7"/>
          <p:cNvSpPr/>
          <p:nvPr/>
        </p:nvSpPr>
        <p:spPr>
          <a:xfrm rot="-7932444" flipH="1">
            <a:off x="6239976" y="-239779"/>
            <a:ext cx="141572" cy="120222"/>
          </a:xfrm>
          <a:custGeom>
            <a:avLst/>
            <a:gdLst/>
            <a:ahLst/>
            <a:cxnLst/>
            <a:rect l="l" t="t" r="r" b="b"/>
            <a:pathLst>
              <a:path w="5663" h="4809" extrusionOk="0">
                <a:moveTo>
                  <a:pt x="2760" y="1"/>
                </a:moveTo>
                <a:cubicBezTo>
                  <a:pt x="2395" y="1"/>
                  <a:pt x="2026" y="60"/>
                  <a:pt x="1657" y="176"/>
                </a:cubicBezTo>
                <a:cubicBezTo>
                  <a:pt x="573" y="460"/>
                  <a:pt x="0" y="1605"/>
                  <a:pt x="170" y="2749"/>
                </a:cubicBezTo>
                <a:cubicBezTo>
                  <a:pt x="399" y="4067"/>
                  <a:pt x="1259" y="4754"/>
                  <a:pt x="2747" y="4809"/>
                </a:cubicBezTo>
                <a:cubicBezTo>
                  <a:pt x="2861" y="4754"/>
                  <a:pt x="3090" y="4754"/>
                  <a:pt x="3260" y="4754"/>
                </a:cubicBezTo>
                <a:cubicBezTo>
                  <a:pt x="4349" y="4580"/>
                  <a:pt x="5265" y="3779"/>
                  <a:pt x="5493" y="2863"/>
                </a:cubicBezTo>
                <a:cubicBezTo>
                  <a:pt x="5663" y="1893"/>
                  <a:pt x="5265" y="918"/>
                  <a:pt x="4349" y="405"/>
                </a:cubicBezTo>
                <a:cubicBezTo>
                  <a:pt x="3835" y="132"/>
                  <a:pt x="3301" y="1"/>
                  <a:pt x="2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7"/>
          <p:cNvSpPr/>
          <p:nvPr/>
        </p:nvSpPr>
        <p:spPr>
          <a:xfrm rot="-7932444" flipH="1">
            <a:off x="5170789" y="-60518"/>
            <a:ext cx="103023" cy="100198"/>
          </a:xfrm>
          <a:custGeom>
            <a:avLst/>
            <a:gdLst/>
            <a:ahLst/>
            <a:cxnLst/>
            <a:rect l="l" t="t" r="r" b="b"/>
            <a:pathLst>
              <a:path w="4121" h="4008" extrusionOk="0">
                <a:moveTo>
                  <a:pt x="2518" y="0"/>
                </a:moveTo>
                <a:cubicBezTo>
                  <a:pt x="1085" y="0"/>
                  <a:pt x="0" y="801"/>
                  <a:pt x="0" y="1946"/>
                </a:cubicBezTo>
                <a:cubicBezTo>
                  <a:pt x="0" y="3204"/>
                  <a:pt x="742" y="4005"/>
                  <a:pt x="1946" y="4005"/>
                </a:cubicBezTo>
                <a:cubicBezTo>
                  <a:pt x="1982" y="4007"/>
                  <a:pt x="2018" y="4008"/>
                  <a:pt x="2053" y="4008"/>
                </a:cubicBezTo>
                <a:cubicBezTo>
                  <a:pt x="3303" y="4008"/>
                  <a:pt x="4062" y="2992"/>
                  <a:pt x="4120" y="1488"/>
                </a:cubicBezTo>
                <a:cubicBezTo>
                  <a:pt x="4120" y="572"/>
                  <a:pt x="3489" y="0"/>
                  <a:pt x="2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7"/>
          <p:cNvSpPr/>
          <p:nvPr/>
        </p:nvSpPr>
        <p:spPr>
          <a:xfrm rot="-7932444" flipH="1">
            <a:off x="5146508" y="273278"/>
            <a:ext cx="78773" cy="78723"/>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7"/>
          <p:cNvSpPr/>
          <p:nvPr/>
        </p:nvSpPr>
        <p:spPr>
          <a:xfrm rot="-7932444" flipH="1">
            <a:off x="6831258" y="-27855"/>
            <a:ext cx="74423" cy="85098"/>
          </a:xfrm>
          <a:custGeom>
            <a:avLst/>
            <a:gdLst/>
            <a:ahLst/>
            <a:cxnLst/>
            <a:rect l="l" t="t" r="r" b="b"/>
            <a:pathLst>
              <a:path w="2977" h="3404" extrusionOk="0">
                <a:moveTo>
                  <a:pt x="1249" y="0"/>
                </a:moveTo>
                <a:cubicBezTo>
                  <a:pt x="1054" y="0"/>
                  <a:pt x="846" y="29"/>
                  <a:pt x="632" y="86"/>
                </a:cubicBezTo>
                <a:cubicBezTo>
                  <a:pt x="289" y="256"/>
                  <a:pt x="175" y="544"/>
                  <a:pt x="175" y="942"/>
                </a:cubicBezTo>
                <a:cubicBezTo>
                  <a:pt x="175" y="1400"/>
                  <a:pt x="175" y="1858"/>
                  <a:pt x="115" y="2315"/>
                </a:cubicBezTo>
                <a:cubicBezTo>
                  <a:pt x="60" y="2604"/>
                  <a:pt x="1" y="2888"/>
                  <a:pt x="230" y="3117"/>
                </a:cubicBezTo>
                <a:cubicBezTo>
                  <a:pt x="572" y="3312"/>
                  <a:pt x="905" y="3404"/>
                  <a:pt x="1218" y="3404"/>
                </a:cubicBezTo>
                <a:cubicBezTo>
                  <a:pt x="1637" y="3404"/>
                  <a:pt x="2022" y="3241"/>
                  <a:pt x="2349" y="2947"/>
                </a:cubicBezTo>
                <a:cubicBezTo>
                  <a:pt x="2862" y="2430"/>
                  <a:pt x="2976" y="1400"/>
                  <a:pt x="2578" y="773"/>
                </a:cubicBezTo>
                <a:cubicBezTo>
                  <a:pt x="2320" y="258"/>
                  <a:pt x="1836" y="0"/>
                  <a:pt x="1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7"/>
          <p:cNvSpPr/>
          <p:nvPr/>
        </p:nvSpPr>
        <p:spPr>
          <a:xfrm rot="-7932444" flipH="1">
            <a:off x="5341541" y="524605"/>
            <a:ext cx="113072" cy="108372"/>
          </a:xfrm>
          <a:custGeom>
            <a:avLst/>
            <a:gdLst/>
            <a:ahLst/>
            <a:cxnLst/>
            <a:rect l="l" t="t" r="r" b="b"/>
            <a:pathLst>
              <a:path w="4523" h="4335" extrusionOk="0">
                <a:moveTo>
                  <a:pt x="2238" y="1"/>
                </a:moveTo>
                <a:cubicBezTo>
                  <a:pt x="1677" y="1"/>
                  <a:pt x="1152" y="227"/>
                  <a:pt x="746" y="633"/>
                </a:cubicBezTo>
                <a:cubicBezTo>
                  <a:pt x="60" y="1374"/>
                  <a:pt x="0" y="2633"/>
                  <a:pt x="572" y="3494"/>
                </a:cubicBezTo>
                <a:cubicBezTo>
                  <a:pt x="935" y="4054"/>
                  <a:pt x="1519" y="4335"/>
                  <a:pt x="2171" y="4335"/>
                </a:cubicBezTo>
                <a:cubicBezTo>
                  <a:pt x="2451" y="4335"/>
                  <a:pt x="2743" y="4283"/>
                  <a:pt x="3035" y="4180"/>
                </a:cubicBezTo>
                <a:cubicBezTo>
                  <a:pt x="4006" y="4006"/>
                  <a:pt x="4349" y="3320"/>
                  <a:pt x="4463" y="2464"/>
                </a:cubicBezTo>
                <a:cubicBezTo>
                  <a:pt x="4523" y="1548"/>
                  <a:pt x="4294" y="802"/>
                  <a:pt x="3433" y="344"/>
                </a:cubicBezTo>
                <a:cubicBezTo>
                  <a:pt x="3036" y="110"/>
                  <a:pt x="2628" y="1"/>
                  <a:pt x="2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7"/>
          <p:cNvSpPr/>
          <p:nvPr/>
        </p:nvSpPr>
        <p:spPr>
          <a:xfrm rot="-7932444" flipH="1">
            <a:off x="6664679" y="291081"/>
            <a:ext cx="200295" cy="154671"/>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7"/>
          <p:cNvSpPr/>
          <p:nvPr/>
        </p:nvSpPr>
        <p:spPr>
          <a:xfrm rot="-7932444" flipH="1">
            <a:off x="5417222" y="184274"/>
            <a:ext cx="197445" cy="171121"/>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7"/>
          <p:cNvSpPr/>
          <p:nvPr/>
        </p:nvSpPr>
        <p:spPr>
          <a:xfrm rot="-7932444" flipH="1">
            <a:off x="6825909" y="-49013"/>
            <a:ext cx="31499" cy="75773"/>
          </a:xfrm>
          <a:custGeom>
            <a:avLst/>
            <a:gdLst/>
            <a:ahLst/>
            <a:cxnLst/>
            <a:rect l="l" t="t" r="r" b="b"/>
            <a:pathLst>
              <a:path w="1260" h="3031" extrusionOk="0">
                <a:moveTo>
                  <a:pt x="1259" y="0"/>
                </a:moveTo>
                <a:lnTo>
                  <a:pt x="1259" y="0"/>
                </a:lnTo>
                <a:cubicBezTo>
                  <a:pt x="458" y="115"/>
                  <a:pt x="229" y="687"/>
                  <a:pt x="115" y="1373"/>
                </a:cubicBezTo>
                <a:cubicBezTo>
                  <a:pt x="1" y="2060"/>
                  <a:pt x="170" y="2687"/>
                  <a:pt x="857" y="3031"/>
                </a:cubicBezTo>
                <a:cubicBezTo>
                  <a:pt x="1085" y="2060"/>
                  <a:pt x="802" y="971"/>
                  <a:pt x="1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7"/>
          <p:cNvSpPr/>
          <p:nvPr/>
        </p:nvSpPr>
        <p:spPr>
          <a:xfrm rot="-7932444" flipH="1">
            <a:off x="6065552" y="-143926"/>
            <a:ext cx="147421" cy="126597"/>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7"/>
          <p:cNvSpPr/>
          <p:nvPr/>
        </p:nvSpPr>
        <p:spPr>
          <a:xfrm rot="-7932444" flipH="1">
            <a:off x="5828053" y="246781"/>
            <a:ext cx="197420" cy="189245"/>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7"/>
          <p:cNvSpPr/>
          <p:nvPr/>
        </p:nvSpPr>
        <p:spPr>
          <a:xfrm rot="-7932444" flipH="1">
            <a:off x="5629094" y="614349"/>
            <a:ext cx="111597" cy="105797"/>
          </a:xfrm>
          <a:custGeom>
            <a:avLst/>
            <a:gdLst/>
            <a:ahLst/>
            <a:cxnLst/>
            <a:rect l="l" t="t" r="r" b="b"/>
            <a:pathLst>
              <a:path w="4464" h="4232" extrusionOk="0">
                <a:moveTo>
                  <a:pt x="2271" y="1"/>
                </a:moveTo>
                <a:cubicBezTo>
                  <a:pt x="1898" y="1"/>
                  <a:pt x="1494" y="105"/>
                  <a:pt x="1085" y="326"/>
                </a:cubicBezTo>
                <a:cubicBezTo>
                  <a:pt x="344" y="614"/>
                  <a:pt x="170" y="1241"/>
                  <a:pt x="115" y="1928"/>
                </a:cubicBezTo>
                <a:cubicBezTo>
                  <a:pt x="55" y="2157"/>
                  <a:pt x="0" y="2445"/>
                  <a:pt x="170" y="2615"/>
                </a:cubicBezTo>
                <a:cubicBezTo>
                  <a:pt x="170" y="2958"/>
                  <a:pt x="284" y="3246"/>
                  <a:pt x="572" y="3475"/>
                </a:cubicBezTo>
                <a:cubicBezTo>
                  <a:pt x="627" y="3644"/>
                  <a:pt x="742" y="3818"/>
                  <a:pt x="971" y="3873"/>
                </a:cubicBezTo>
                <a:cubicBezTo>
                  <a:pt x="1255" y="4112"/>
                  <a:pt x="1581" y="4232"/>
                  <a:pt x="1945" y="4232"/>
                </a:cubicBezTo>
                <a:cubicBezTo>
                  <a:pt x="2020" y="4232"/>
                  <a:pt x="2096" y="4227"/>
                  <a:pt x="2175" y="4217"/>
                </a:cubicBezTo>
                <a:cubicBezTo>
                  <a:pt x="3662" y="4162"/>
                  <a:pt x="4463" y="3017"/>
                  <a:pt x="4061" y="1585"/>
                </a:cubicBezTo>
                <a:cubicBezTo>
                  <a:pt x="3861" y="582"/>
                  <a:pt x="3152" y="1"/>
                  <a:pt x="2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7"/>
          <p:cNvSpPr/>
          <p:nvPr/>
        </p:nvSpPr>
        <p:spPr>
          <a:xfrm rot="-7932444" flipH="1">
            <a:off x="6207595" y="242230"/>
            <a:ext cx="160246" cy="140822"/>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7"/>
          <p:cNvSpPr/>
          <p:nvPr/>
        </p:nvSpPr>
        <p:spPr>
          <a:xfrm rot="-7932444" flipH="1">
            <a:off x="5177132" y="-324301"/>
            <a:ext cx="137097" cy="123297"/>
          </a:xfrm>
          <a:custGeom>
            <a:avLst/>
            <a:gdLst/>
            <a:ahLst/>
            <a:cxnLst/>
            <a:rect l="l" t="t" r="r" b="b"/>
            <a:pathLst>
              <a:path w="5484" h="4932" extrusionOk="0">
                <a:moveTo>
                  <a:pt x="2624" y="1"/>
                </a:moveTo>
                <a:cubicBezTo>
                  <a:pt x="2341" y="1"/>
                  <a:pt x="2054" y="39"/>
                  <a:pt x="1772" y="122"/>
                </a:cubicBezTo>
                <a:cubicBezTo>
                  <a:pt x="513" y="634"/>
                  <a:pt x="0" y="1495"/>
                  <a:pt x="169" y="2694"/>
                </a:cubicBezTo>
                <a:cubicBezTo>
                  <a:pt x="169" y="2923"/>
                  <a:pt x="169" y="3097"/>
                  <a:pt x="284" y="3267"/>
                </a:cubicBezTo>
                <a:cubicBezTo>
                  <a:pt x="613" y="4312"/>
                  <a:pt x="1419" y="4932"/>
                  <a:pt x="2595" y="4932"/>
                </a:cubicBezTo>
                <a:cubicBezTo>
                  <a:pt x="2645" y="4932"/>
                  <a:pt x="2696" y="4930"/>
                  <a:pt x="2747" y="4928"/>
                </a:cubicBezTo>
                <a:cubicBezTo>
                  <a:pt x="3717" y="4928"/>
                  <a:pt x="4404" y="4470"/>
                  <a:pt x="4861" y="3669"/>
                </a:cubicBezTo>
                <a:cubicBezTo>
                  <a:pt x="5319" y="3381"/>
                  <a:pt x="5434" y="2983"/>
                  <a:pt x="5434" y="2525"/>
                </a:cubicBezTo>
                <a:cubicBezTo>
                  <a:pt x="5484" y="1082"/>
                  <a:pt x="4116" y="1"/>
                  <a:pt x="2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7"/>
          <p:cNvSpPr/>
          <p:nvPr/>
        </p:nvSpPr>
        <p:spPr>
          <a:xfrm rot="-7932444" flipH="1">
            <a:off x="6397760" y="31196"/>
            <a:ext cx="194570" cy="148146"/>
          </a:xfrm>
          <a:custGeom>
            <a:avLst/>
            <a:gdLst/>
            <a:ahLst/>
            <a:cxnLst/>
            <a:rect l="l" t="t" r="r" b="b"/>
            <a:pathLst>
              <a:path w="7783" h="5926" extrusionOk="0">
                <a:moveTo>
                  <a:pt x="5860" y="0"/>
                </a:moveTo>
                <a:cubicBezTo>
                  <a:pt x="5711" y="0"/>
                  <a:pt x="5551" y="22"/>
                  <a:pt x="5379" y="64"/>
                </a:cubicBezTo>
                <a:cubicBezTo>
                  <a:pt x="4404" y="123"/>
                  <a:pt x="3489" y="352"/>
                  <a:pt x="2573" y="696"/>
                </a:cubicBezTo>
                <a:cubicBezTo>
                  <a:pt x="2001" y="810"/>
                  <a:pt x="1429" y="865"/>
                  <a:pt x="1031" y="1323"/>
                </a:cubicBezTo>
                <a:cubicBezTo>
                  <a:pt x="344" y="1840"/>
                  <a:pt x="1" y="2467"/>
                  <a:pt x="56" y="3328"/>
                </a:cubicBezTo>
                <a:cubicBezTo>
                  <a:pt x="1" y="3611"/>
                  <a:pt x="1" y="3900"/>
                  <a:pt x="170" y="4129"/>
                </a:cubicBezTo>
                <a:cubicBezTo>
                  <a:pt x="170" y="4358"/>
                  <a:pt x="230" y="4527"/>
                  <a:pt x="459" y="4701"/>
                </a:cubicBezTo>
                <a:cubicBezTo>
                  <a:pt x="514" y="4701"/>
                  <a:pt x="514" y="4756"/>
                  <a:pt x="573" y="4815"/>
                </a:cubicBezTo>
                <a:cubicBezTo>
                  <a:pt x="628" y="4985"/>
                  <a:pt x="742" y="5159"/>
                  <a:pt x="971" y="5214"/>
                </a:cubicBezTo>
                <a:cubicBezTo>
                  <a:pt x="1145" y="5328"/>
                  <a:pt x="1260" y="5557"/>
                  <a:pt x="1544" y="5557"/>
                </a:cubicBezTo>
                <a:cubicBezTo>
                  <a:pt x="2000" y="5837"/>
                  <a:pt x="2498" y="5925"/>
                  <a:pt x="2999" y="5925"/>
                </a:cubicBezTo>
                <a:cubicBezTo>
                  <a:pt x="3317" y="5925"/>
                  <a:pt x="3636" y="5890"/>
                  <a:pt x="3947" y="5845"/>
                </a:cubicBezTo>
                <a:cubicBezTo>
                  <a:pt x="4235" y="5731"/>
                  <a:pt x="4519" y="5671"/>
                  <a:pt x="4807" y="5616"/>
                </a:cubicBezTo>
                <a:cubicBezTo>
                  <a:pt x="5608" y="5388"/>
                  <a:pt x="6350" y="4985"/>
                  <a:pt x="6638" y="4129"/>
                </a:cubicBezTo>
                <a:cubicBezTo>
                  <a:pt x="6922" y="3900"/>
                  <a:pt x="7096" y="3671"/>
                  <a:pt x="7151" y="3328"/>
                </a:cubicBezTo>
                <a:cubicBezTo>
                  <a:pt x="7494" y="2353"/>
                  <a:pt x="7783" y="1437"/>
                  <a:pt x="6922" y="581"/>
                </a:cubicBezTo>
                <a:cubicBezTo>
                  <a:pt x="6664" y="193"/>
                  <a:pt x="6311" y="0"/>
                  <a:pt x="5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7"/>
          <p:cNvSpPr/>
          <p:nvPr/>
        </p:nvSpPr>
        <p:spPr>
          <a:xfrm rot="-7932444" flipH="1">
            <a:off x="5711681" y="-115473"/>
            <a:ext cx="118697" cy="122672"/>
          </a:xfrm>
          <a:custGeom>
            <a:avLst/>
            <a:gdLst/>
            <a:ahLst/>
            <a:cxnLst/>
            <a:rect l="l" t="t" r="r" b="b"/>
            <a:pathLst>
              <a:path w="4748" h="4907" extrusionOk="0">
                <a:moveTo>
                  <a:pt x="2286" y="1"/>
                </a:moveTo>
                <a:cubicBezTo>
                  <a:pt x="1453" y="1"/>
                  <a:pt x="763" y="514"/>
                  <a:pt x="344" y="1451"/>
                </a:cubicBezTo>
                <a:cubicBezTo>
                  <a:pt x="0" y="1968"/>
                  <a:pt x="0" y="2481"/>
                  <a:pt x="170" y="3053"/>
                </a:cubicBezTo>
                <a:lnTo>
                  <a:pt x="170" y="3167"/>
                </a:lnTo>
                <a:cubicBezTo>
                  <a:pt x="284" y="3854"/>
                  <a:pt x="628" y="4312"/>
                  <a:pt x="1259" y="4541"/>
                </a:cubicBezTo>
                <a:cubicBezTo>
                  <a:pt x="1619" y="4791"/>
                  <a:pt x="1979" y="4907"/>
                  <a:pt x="2347" y="4907"/>
                </a:cubicBezTo>
                <a:cubicBezTo>
                  <a:pt x="2737" y="4907"/>
                  <a:pt x="3135" y="4777"/>
                  <a:pt x="3548" y="4541"/>
                </a:cubicBezTo>
                <a:cubicBezTo>
                  <a:pt x="3777" y="4486"/>
                  <a:pt x="4006" y="4371"/>
                  <a:pt x="4061" y="4083"/>
                </a:cubicBezTo>
                <a:cubicBezTo>
                  <a:pt x="4518" y="3740"/>
                  <a:pt x="4692" y="3227"/>
                  <a:pt x="4633" y="2655"/>
                </a:cubicBezTo>
                <a:cubicBezTo>
                  <a:pt x="4747" y="2197"/>
                  <a:pt x="4633" y="1680"/>
                  <a:pt x="4349" y="1281"/>
                </a:cubicBezTo>
                <a:cubicBezTo>
                  <a:pt x="4235" y="938"/>
                  <a:pt x="4006" y="650"/>
                  <a:pt x="3662" y="480"/>
                </a:cubicBezTo>
                <a:cubicBezTo>
                  <a:pt x="3434" y="306"/>
                  <a:pt x="3205" y="78"/>
                  <a:pt x="2861" y="78"/>
                </a:cubicBezTo>
                <a:cubicBezTo>
                  <a:pt x="2664" y="26"/>
                  <a:pt x="2471" y="1"/>
                  <a:pt x="2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7"/>
          <p:cNvSpPr txBox="1">
            <a:spLocks noGrp="1"/>
          </p:cNvSpPr>
          <p:nvPr>
            <p:ph type="ctrTitle"/>
          </p:nvPr>
        </p:nvSpPr>
        <p:spPr>
          <a:xfrm>
            <a:off x="1763700" y="926312"/>
            <a:ext cx="5616600" cy="254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577" name="Google Shape;577;p57"/>
          <p:cNvSpPr txBox="1">
            <a:spLocks noGrp="1"/>
          </p:cNvSpPr>
          <p:nvPr>
            <p:ph type="subTitle" idx="1"/>
          </p:nvPr>
        </p:nvSpPr>
        <p:spPr>
          <a:xfrm>
            <a:off x="1614750" y="3691900"/>
            <a:ext cx="5914500" cy="525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600"/>
              <a:buNone/>
              <a:defRPr sz="2000"/>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78"/>
        <p:cNvGrpSpPr/>
        <p:nvPr/>
      </p:nvGrpSpPr>
      <p:grpSpPr>
        <a:xfrm>
          <a:off x="0" y="0"/>
          <a:ext cx="0" cy="0"/>
          <a:chOff x="0" y="0"/>
          <a:chExt cx="0" cy="0"/>
        </a:xfrm>
      </p:grpSpPr>
      <p:sp>
        <p:nvSpPr>
          <p:cNvPr id="579" name="Google Shape;579;p58"/>
          <p:cNvSpPr txBox="1">
            <a:spLocks noGrp="1"/>
          </p:cNvSpPr>
          <p:nvPr>
            <p:ph type="title"/>
          </p:nvPr>
        </p:nvSpPr>
        <p:spPr>
          <a:xfrm>
            <a:off x="855375" y="2684237"/>
            <a:ext cx="3566100" cy="43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580" name="Google Shape;580;p58"/>
          <p:cNvSpPr txBox="1">
            <a:spLocks noGrp="1"/>
          </p:cNvSpPr>
          <p:nvPr>
            <p:ph type="subTitle" idx="1"/>
          </p:nvPr>
        </p:nvSpPr>
        <p:spPr>
          <a:xfrm>
            <a:off x="855825" y="3539106"/>
            <a:ext cx="3565200" cy="381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600"/>
            </a:lvl1pPr>
            <a:lvl2pPr lvl="1" algn="ctr">
              <a:lnSpc>
                <a:spcPct val="100000"/>
              </a:lnSpc>
              <a:spcBef>
                <a:spcPts val="0"/>
              </a:spcBef>
              <a:spcAft>
                <a:spcPts val="0"/>
              </a:spcAft>
              <a:buNone/>
              <a:defRPr sz="1600"/>
            </a:lvl2pPr>
            <a:lvl3pPr lvl="2" algn="ctr">
              <a:lnSpc>
                <a:spcPct val="100000"/>
              </a:lnSpc>
              <a:spcBef>
                <a:spcPts val="0"/>
              </a:spcBef>
              <a:spcAft>
                <a:spcPts val="0"/>
              </a:spcAft>
              <a:buNone/>
              <a:defRPr sz="1600"/>
            </a:lvl3pPr>
            <a:lvl4pPr lvl="3" algn="ctr">
              <a:lnSpc>
                <a:spcPct val="100000"/>
              </a:lnSpc>
              <a:spcBef>
                <a:spcPts val="0"/>
              </a:spcBef>
              <a:spcAft>
                <a:spcPts val="0"/>
              </a:spcAft>
              <a:buNone/>
              <a:defRPr sz="1600"/>
            </a:lvl4pPr>
            <a:lvl5pPr lvl="4" algn="ctr">
              <a:lnSpc>
                <a:spcPct val="100000"/>
              </a:lnSpc>
              <a:spcBef>
                <a:spcPts val="0"/>
              </a:spcBef>
              <a:spcAft>
                <a:spcPts val="0"/>
              </a:spcAft>
              <a:buNone/>
              <a:defRPr sz="1600"/>
            </a:lvl5pPr>
            <a:lvl6pPr lvl="5" algn="ctr">
              <a:lnSpc>
                <a:spcPct val="100000"/>
              </a:lnSpc>
              <a:spcBef>
                <a:spcPts val="0"/>
              </a:spcBef>
              <a:spcAft>
                <a:spcPts val="0"/>
              </a:spcAft>
              <a:buNone/>
              <a:defRPr sz="1600"/>
            </a:lvl6pPr>
            <a:lvl7pPr lvl="6" algn="ctr">
              <a:lnSpc>
                <a:spcPct val="100000"/>
              </a:lnSpc>
              <a:spcBef>
                <a:spcPts val="0"/>
              </a:spcBef>
              <a:spcAft>
                <a:spcPts val="0"/>
              </a:spcAft>
              <a:buNone/>
              <a:defRPr sz="1600"/>
            </a:lvl7pPr>
            <a:lvl8pPr lvl="7" algn="ctr">
              <a:lnSpc>
                <a:spcPct val="100000"/>
              </a:lnSpc>
              <a:spcBef>
                <a:spcPts val="0"/>
              </a:spcBef>
              <a:spcAft>
                <a:spcPts val="0"/>
              </a:spcAft>
              <a:buNone/>
              <a:defRPr sz="1600"/>
            </a:lvl8pPr>
            <a:lvl9pPr lvl="8" algn="ctr">
              <a:lnSpc>
                <a:spcPct val="100000"/>
              </a:lnSpc>
              <a:spcBef>
                <a:spcPts val="0"/>
              </a:spcBef>
              <a:spcAft>
                <a:spcPts val="0"/>
              </a:spcAft>
              <a:buNone/>
              <a:defRPr sz="1600"/>
            </a:lvl9pPr>
          </a:lstStyle>
          <a:p>
            <a:endParaRPr/>
          </a:p>
        </p:txBody>
      </p:sp>
      <p:sp>
        <p:nvSpPr>
          <p:cNvPr id="581" name="Google Shape;581;p58"/>
          <p:cNvSpPr txBox="1">
            <a:spLocks noGrp="1"/>
          </p:cNvSpPr>
          <p:nvPr>
            <p:ph type="title" idx="2" hasCustomPrompt="1"/>
          </p:nvPr>
        </p:nvSpPr>
        <p:spPr>
          <a:xfrm>
            <a:off x="2240475" y="1455419"/>
            <a:ext cx="795900" cy="660900"/>
          </a:xfrm>
          <a:prstGeom prst="rect">
            <a:avLst/>
          </a:prstGeom>
        </p:spPr>
        <p:txBody>
          <a:bodyPr spcFirstLastPara="1" wrap="square" lIns="91425" tIns="91425" rIns="91425" bIns="91425" anchor="ctr" anchorCtr="0">
            <a:noAutofit/>
          </a:bodyPr>
          <a:lstStyle>
            <a:lvl1pPr lvl="0">
              <a:spcBef>
                <a:spcPts val="0"/>
              </a:spcBef>
              <a:spcAft>
                <a:spcPts val="0"/>
              </a:spcAft>
              <a:buSzPts val="5000"/>
              <a:buNone/>
              <a:defRPr sz="6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r>
              <a:t>xx%</a:t>
            </a:r>
          </a:p>
        </p:txBody>
      </p:sp>
      <p:sp>
        <p:nvSpPr>
          <p:cNvPr id="582" name="Google Shape;582;p58"/>
          <p:cNvSpPr/>
          <p:nvPr/>
        </p:nvSpPr>
        <p:spPr>
          <a:xfrm>
            <a:off x="5168338" y="4987613"/>
            <a:ext cx="201675" cy="194725"/>
          </a:xfrm>
          <a:custGeom>
            <a:avLst/>
            <a:gdLst/>
            <a:ahLst/>
            <a:cxnLst/>
            <a:rect l="l" t="t" r="r" b="b"/>
            <a:pathLst>
              <a:path w="8067" h="7789" extrusionOk="0">
                <a:moveTo>
                  <a:pt x="3718" y="0"/>
                </a:moveTo>
                <a:cubicBezTo>
                  <a:pt x="3548" y="0"/>
                  <a:pt x="3205" y="60"/>
                  <a:pt x="2916" y="115"/>
                </a:cubicBezTo>
                <a:cubicBezTo>
                  <a:pt x="1259" y="632"/>
                  <a:pt x="1" y="2174"/>
                  <a:pt x="56" y="3777"/>
                </a:cubicBezTo>
                <a:cubicBezTo>
                  <a:pt x="56" y="5438"/>
                  <a:pt x="1543" y="7269"/>
                  <a:pt x="3319" y="7667"/>
                </a:cubicBezTo>
                <a:cubicBezTo>
                  <a:pt x="3665" y="7749"/>
                  <a:pt x="3996" y="7789"/>
                  <a:pt x="4309" y="7789"/>
                </a:cubicBezTo>
                <a:cubicBezTo>
                  <a:pt x="5762" y="7789"/>
                  <a:pt x="6843" y="6934"/>
                  <a:pt x="7265" y="5379"/>
                </a:cubicBezTo>
                <a:cubicBezTo>
                  <a:pt x="7325" y="5150"/>
                  <a:pt x="7380" y="4921"/>
                  <a:pt x="7494" y="4692"/>
                </a:cubicBezTo>
                <a:cubicBezTo>
                  <a:pt x="8066" y="2348"/>
                  <a:pt x="6235" y="0"/>
                  <a:pt x="3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8"/>
          <p:cNvSpPr/>
          <p:nvPr/>
        </p:nvSpPr>
        <p:spPr>
          <a:xfrm>
            <a:off x="3889488" y="4914863"/>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8"/>
          <p:cNvSpPr/>
          <p:nvPr/>
        </p:nvSpPr>
        <p:spPr>
          <a:xfrm>
            <a:off x="4289913" y="4648563"/>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8"/>
          <p:cNvSpPr/>
          <p:nvPr/>
        </p:nvSpPr>
        <p:spPr>
          <a:xfrm>
            <a:off x="4587563" y="5008638"/>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8"/>
          <p:cNvSpPr/>
          <p:nvPr/>
        </p:nvSpPr>
        <p:spPr>
          <a:xfrm>
            <a:off x="4783488" y="4607038"/>
            <a:ext cx="113075" cy="104900"/>
          </a:xfrm>
          <a:custGeom>
            <a:avLst/>
            <a:gdLst/>
            <a:ahLst/>
            <a:cxnLst/>
            <a:rect l="l" t="t" r="r" b="b"/>
            <a:pathLst>
              <a:path w="4523" h="4196" extrusionOk="0">
                <a:moveTo>
                  <a:pt x="2003" y="1"/>
                </a:moveTo>
                <a:cubicBezTo>
                  <a:pt x="1818" y="1"/>
                  <a:pt x="1629" y="39"/>
                  <a:pt x="1433" y="117"/>
                </a:cubicBezTo>
                <a:lnTo>
                  <a:pt x="1319" y="117"/>
                </a:lnTo>
                <a:cubicBezTo>
                  <a:pt x="403" y="406"/>
                  <a:pt x="60" y="978"/>
                  <a:pt x="0" y="1834"/>
                </a:cubicBezTo>
                <a:cubicBezTo>
                  <a:pt x="0" y="2749"/>
                  <a:pt x="518" y="3267"/>
                  <a:pt x="1319" y="3550"/>
                </a:cubicBezTo>
                <a:cubicBezTo>
                  <a:pt x="1662" y="3839"/>
                  <a:pt x="2120" y="4008"/>
                  <a:pt x="2578" y="4123"/>
                </a:cubicBezTo>
                <a:cubicBezTo>
                  <a:pt x="2755" y="4162"/>
                  <a:pt x="2940" y="4195"/>
                  <a:pt x="3120" y="4195"/>
                </a:cubicBezTo>
                <a:cubicBezTo>
                  <a:pt x="3459" y="4195"/>
                  <a:pt x="3781" y="4078"/>
                  <a:pt x="4006" y="3665"/>
                </a:cubicBezTo>
                <a:cubicBezTo>
                  <a:pt x="4523" y="2978"/>
                  <a:pt x="4180" y="2351"/>
                  <a:pt x="3836" y="1719"/>
                </a:cubicBezTo>
                <a:cubicBezTo>
                  <a:pt x="3722" y="1207"/>
                  <a:pt x="3493" y="749"/>
                  <a:pt x="3035" y="406"/>
                </a:cubicBezTo>
                <a:cubicBezTo>
                  <a:pt x="2695" y="141"/>
                  <a:pt x="2357" y="1"/>
                  <a:pt x="2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8"/>
          <p:cNvSpPr/>
          <p:nvPr/>
        </p:nvSpPr>
        <p:spPr>
          <a:xfrm rot="6300183">
            <a:off x="-409742" y="3289286"/>
            <a:ext cx="1222648" cy="2400521"/>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8"/>
          <p:cNvSpPr/>
          <p:nvPr/>
        </p:nvSpPr>
        <p:spPr>
          <a:xfrm rot="6300183">
            <a:off x="-499729" y="3493644"/>
            <a:ext cx="1176681" cy="2212455"/>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8"/>
          <p:cNvSpPr/>
          <p:nvPr/>
        </p:nvSpPr>
        <p:spPr>
          <a:xfrm rot="6300183">
            <a:off x="-534694" y="3818004"/>
            <a:ext cx="1191170" cy="1870689"/>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8"/>
          <p:cNvSpPr/>
          <p:nvPr/>
        </p:nvSpPr>
        <p:spPr>
          <a:xfrm rot="6300183">
            <a:off x="-562928" y="3938367"/>
            <a:ext cx="1119066" cy="1797943"/>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8"/>
          <p:cNvSpPr/>
          <p:nvPr/>
        </p:nvSpPr>
        <p:spPr>
          <a:xfrm rot="-318339" flipH="1">
            <a:off x="758737" y="97314"/>
            <a:ext cx="584726" cy="1170822"/>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8"/>
          <p:cNvSpPr/>
          <p:nvPr/>
        </p:nvSpPr>
        <p:spPr>
          <a:xfrm rot="-2370461" flipH="1">
            <a:off x="231991" y="247971"/>
            <a:ext cx="443835" cy="888712"/>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8"/>
          <p:cNvSpPr/>
          <p:nvPr/>
        </p:nvSpPr>
        <p:spPr>
          <a:xfrm rot="10800000">
            <a:off x="3115425" y="128025"/>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8"/>
          <p:cNvSpPr/>
          <p:nvPr/>
        </p:nvSpPr>
        <p:spPr>
          <a:xfrm rot="10800000">
            <a:off x="2082625" y="-76200"/>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8"/>
          <p:cNvSpPr/>
          <p:nvPr/>
        </p:nvSpPr>
        <p:spPr>
          <a:xfrm rot="10800000">
            <a:off x="2431675" y="39340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96"/>
        <p:cNvGrpSpPr/>
        <p:nvPr/>
      </p:nvGrpSpPr>
      <p:grpSpPr>
        <a:xfrm>
          <a:off x="0" y="0"/>
          <a:ext cx="0" cy="0"/>
          <a:chOff x="0" y="0"/>
          <a:chExt cx="0" cy="0"/>
        </a:xfrm>
      </p:grpSpPr>
      <p:sp>
        <p:nvSpPr>
          <p:cNvPr id="597" name="Google Shape;597;p59"/>
          <p:cNvSpPr txBox="1">
            <a:spLocks noGrp="1"/>
          </p:cNvSpPr>
          <p:nvPr>
            <p:ph type="body" idx="1"/>
          </p:nvPr>
        </p:nvSpPr>
        <p:spPr>
          <a:xfrm>
            <a:off x="725875" y="1084500"/>
            <a:ext cx="7702800" cy="3552900"/>
          </a:xfrm>
          <a:prstGeom prst="rect">
            <a:avLst/>
          </a:prstGeom>
        </p:spPr>
        <p:txBody>
          <a:bodyPr spcFirstLastPara="1" wrap="square" lIns="91425" tIns="91425" rIns="91425" bIns="91425" anchor="t" anchorCtr="0">
            <a:noAutofit/>
          </a:bodyPr>
          <a:lstStyle>
            <a:lvl1pPr marL="457200" lvl="0" indent="-298450">
              <a:lnSpc>
                <a:spcPct val="100000"/>
              </a:lnSpc>
              <a:spcBef>
                <a:spcPts val="0"/>
              </a:spcBef>
              <a:spcAft>
                <a:spcPts val="0"/>
              </a:spcAft>
              <a:buSzPts val="1100"/>
              <a:buAutoNum type="arabicPeriod"/>
              <a:defRPr sz="1300"/>
            </a:lvl1pPr>
            <a:lvl2pPr marL="914400" lvl="1" indent="-298450">
              <a:lnSpc>
                <a:spcPct val="100000"/>
              </a:lnSpc>
              <a:spcBef>
                <a:spcPts val="0"/>
              </a:spcBef>
              <a:spcAft>
                <a:spcPts val="0"/>
              </a:spcAft>
              <a:buSzPts val="1100"/>
              <a:buAutoNum type="alphaLcPeriod"/>
              <a:defRPr sz="1200"/>
            </a:lvl2pPr>
            <a:lvl3pPr marL="1371600" lvl="2" indent="-298450">
              <a:lnSpc>
                <a:spcPct val="100000"/>
              </a:lnSpc>
              <a:spcBef>
                <a:spcPts val="1600"/>
              </a:spcBef>
              <a:spcAft>
                <a:spcPts val="0"/>
              </a:spcAft>
              <a:buSzPts val="1100"/>
              <a:buAutoNum type="romanLcPeriod"/>
              <a:defRPr sz="1200"/>
            </a:lvl3pPr>
            <a:lvl4pPr marL="1828800" lvl="3" indent="-298450">
              <a:lnSpc>
                <a:spcPct val="100000"/>
              </a:lnSpc>
              <a:spcBef>
                <a:spcPts val="1600"/>
              </a:spcBef>
              <a:spcAft>
                <a:spcPts val="0"/>
              </a:spcAft>
              <a:buSzPts val="1100"/>
              <a:buAutoNum type="arabicPeriod"/>
              <a:defRPr sz="1200"/>
            </a:lvl4pPr>
            <a:lvl5pPr marL="2286000" lvl="4" indent="-298450">
              <a:lnSpc>
                <a:spcPct val="100000"/>
              </a:lnSpc>
              <a:spcBef>
                <a:spcPts val="1600"/>
              </a:spcBef>
              <a:spcAft>
                <a:spcPts val="0"/>
              </a:spcAft>
              <a:buSzPts val="1100"/>
              <a:buAutoNum type="alphaLcPeriod"/>
              <a:defRPr sz="1200"/>
            </a:lvl5pPr>
            <a:lvl6pPr marL="2743200" lvl="5" indent="-298450">
              <a:lnSpc>
                <a:spcPct val="100000"/>
              </a:lnSpc>
              <a:spcBef>
                <a:spcPts val="1600"/>
              </a:spcBef>
              <a:spcAft>
                <a:spcPts val="0"/>
              </a:spcAft>
              <a:buSzPts val="1100"/>
              <a:buAutoNum type="romanLcPeriod"/>
              <a:defRPr sz="1200"/>
            </a:lvl6pPr>
            <a:lvl7pPr marL="3200400" lvl="6" indent="-298450">
              <a:lnSpc>
                <a:spcPct val="100000"/>
              </a:lnSpc>
              <a:spcBef>
                <a:spcPts val="1600"/>
              </a:spcBef>
              <a:spcAft>
                <a:spcPts val="0"/>
              </a:spcAft>
              <a:buSzPts val="1100"/>
              <a:buAutoNum type="arabicPeriod"/>
              <a:defRPr sz="1200"/>
            </a:lvl7pPr>
            <a:lvl8pPr marL="3657600" lvl="7" indent="-298450">
              <a:lnSpc>
                <a:spcPct val="100000"/>
              </a:lnSpc>
              <a:spcBef>
                <a:spcPts val="1600"/>
              </a:spcBef>
              <a:spcAft>
                <a:spcPts val="0"/>
              </a:spcAft>
              <a:buSzPts val="1100"/>
              <a:buAutoNum type="alphaLcPeriod"/>
              <a:defRPr sz="1200"/>
            </a:lvl8pPr>
            <a:lvl9pPr marL="4114800" lvl="8" indent="-298450">
              <a:lnSpc>
                <a:spcPct val="100000"/>
              </a:lnSpc>
              <a:spcBef>
                <a:spcPts val="1600"/>
              </a:spcBef>
              <a:spcAft>
                <a:spcPts val="1600"/>
              </a:spcAft>
              <a:buSzPts val="1100"/>
              <a:buAutoNum type="romanLcPeriod"/>
              <a:defRPr sz="1200"/>
            </a:lvl9pPr>
          </a:lstStyle>
          <a:p>
            <a:endParaRPr/>
          </a:p>
        </p:txBody>
      </p:sp>
      <p:sp>
        <p:nvSpPr>
          <p:cNvPr id="598" name="Google Shape;598;p59"/>
          <p:cNvSpPr txBox="1">
            <a:spLocks noGrp="1"/>
          </p:cNvSpPr>
          <p:nvPr>
            <p:ph type="title"/>
          </p:nvPr>
        </p:nvSpPr>
        <p:spPr>
          <a:xfrm>
            <a:off x="685800" y="539500"/>
            <a:ext cx="7772400" cy="45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599" name="Google Shape;599;p59"/>
          <p:cNvSpPr/>
          <p:nvPr/>
        </p:nvSpPr>
        <p:spPr>
          <a:xfrm flipH="1">
            <a:off x="-780775" y="2876550"/>
            <a:ext cx="1333225" cy="2617625"/>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9"/>
          <p:cNvSpPr/>
          <p:nvPr/>
        </p:nvSpPr>
        <p:spPr>
          <a:xfrm flipH="1">
            <a:off x="-903800" y="3066950"/>
            <a:ext cx="1283100" cy="2412550"/>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9"/>
          <p:cNvSpPr/>
          <p:nvPr/>
        </p:nvSpPr>
        <p:spPr>
          <a:xfrm flipH="1">
            <a:off x="-1081175" y="3239175"/>
            <a:ext cx="1298900" cy="2039875"/>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9"/>
          <p:cNvSpPr/>
          <p:nvPr/>
        </p:nvSpPr>
        <p:spPr>
          <a:xfrm flipH="1">
            <a:off x="-1148475" y="3322850"/>
            <a:ext cx="1220275" cy="1960550"/>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9"/>
          <p:cNvSpPr/>
          <p:nvPr/>
        </p:nvSpPr>
        <p:spPr>
          <a:xfrm flipH="1">
            <a:off x="100975" y="100288"/>
            <a:ext cx="584832" cy="1171036"/>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9"/>
          <p:cNvSpPr/>
          <p:nvPr/>
        </p:nvSpPr>
        <p:spPr>
          <a:xfrm>
            <a:off x="8605639" y="4155125"/>
            <a:ext cx="443783" cy="888607"/>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605"/>
        <p:cNvGrpSpPr/>
        <p:nvPr/>
      </p:nvGrpSpPr>
      <p:grpSpPr>
        <a:xfrm>
          <a:off x="0" y="0"/>
          <a:ext cx="0" cy="0"/>
          <a:chOff x="0" y="0"/>
          <a:chExt cx="0" cy="0"/>
        </a:xfrm>
      </p:grpSpPr>
      <p:sp>
        <p:nvSpPr>
          <p:cNvPr id="606" name="Google Shape;606;p60"/>
          <p:cNvSpPr txBox="1">
            <a:spLocks noGrp="1"/>
          </p:cNvSpPr>
          <p:nvPr>
            <p:ph type="subTitle" idx="1"/>
          </p:nvPr>
        </p:nvSpPr>
        <p:spPr>
          <a:xfrm>
            <a:off x="2421600" y="2128200"/>
            <a:ext cx="4401600" cy="1499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600"/>
            </a:lvl1pPr>
            <a:lvl2pPr lvl="1">
              <a:lnSpc>
                <a:spcPct val="100000"/>
              </a:lnSpc>
              <a:spcBef>
                <a:spcPts val="0"/>
              </a:spcBef>
              <a:spcAft>
                <a:spcPts val="0"/>
              </a:spcAft>
              <a:buNone/>
              <a:defRPr sz="1600"/>
            </a:lvl2pPr>
            <a:lvl3pPr lvl="2">
              <a:lnSpc>
                <a:spcPct val="100000"/>
              </a:lnSpc>
              <a:spcBef>
                <a:spcPts val="0"/>
              </a:spcBef>
              <a:spcAft>
                <a:spcPts val="0"/>
              </a:spcAft>
              <a:buNone/>
              <a:defRPr sz="1600"/>
            </a:lvl3pPr>
            <a:lvl4pPr lvl="3">
              <a:lnSpc>
                <a:spcPct val="100000"/>
              </a:lnSpc>
              <a:spcBef>
                <a:spcPts val="0"/>
              </a:spcBef>
              <a:spcAft>
                <a:spcPts val="0"/>
              </a:spcAft>
              <a:buNone/>
              <a:defRPr sz="1600"/>
            </a:lvl4pPr>
            <a:lvl5pPr lvl="4">
              <a:lnSpc>
                <a:spcPct val="100000"/>
              </a:lnSpc>
              <a:spcBef>
                <a:spcPts val="0"/>
              </a:spcBef>
              <a:spcAft>
                <a:spcPts val="0"/>
              </a:spcAft>
              <a:buNone/>
              <a:defRPr sz="1600"/>
            </a:lvl5pPr>
            <a:lvl6pPr lvl="5">
              <a:lnSpc>
                <a:spcPct val="100000"/>
              </a:lnSpc>
              <a:spcBef>
                <a:spcPts val="0"/>
              </a:spcBef>
              <a:spcAft>
                <a:spcPts val="0"/>
              </a:spcAft>
              <a:buNone/>
              <a:defRPr sz="1600"/>
            </a:lvl6pPr>
            <a:lvl7pPr lvl="6">
              <a:lnSpc>
                <a:spcPct val="100000"/>
              </a:lnSpc>
              <a:spcBef>
                <a:spcPts val="0"/>
              </a:spcBef>
              <a:spcAft>
                <a:spcPts val="0"/>
              </a:spcAft>
              <a:buNone/>
              <a:defRPr sz="1600"/>
            </a:lvl7pPr>
            <a:lvl8pPr lvl="7">
              <a:lnSpc>
                <a:spcPct val="100000"/>
              </a:lnSpc>
              <a:spcBef>
                <a:spcPts val="0"/>
              </a:spcBef>
              <a:spcAft>
                <a:spcPts val="0"/>
              </a:spcAft>
              <a:buNone/>
              <a:defRPr sz="1600"/>
            </a:lvl8pPr>
            <a:lvl9pPr lvl="8">
              <a:lnSpc>
                <a:spcPct val="100000"/>
              </a:lnSpc>
              <a:spcBef>
                <a:spcPts val="0"/>
              </a:spcBef>
              <a:spcAft>
                <a:spcPts val="0"/>
              </a:spcAft>
              <a:buNone/>
              <a:defRPr sz="1600"/>
            </a:lvl9pPr>
          </a:lstStyle>
          <a:p>
            <a:endParaRPr/>
          </a:p>
        </p:txBody>
      </p:sp>
      <p:sp>
        <p:nvSpPr>
          <p:cNvPr id="607" name="Google Shape;607;p60"/>
          <p:cNvSpPr/>
          <p:nvPr/>
        </p:nvSpPr>
        <p:spPr>
          <a:xfrm rot="3801151" flipH="1">
            <a:off x="-542273" y="3947692"/>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60"/>
          <p:cNvSpPr/>
          <p:nvPr/>
        </p:nvSpPr>
        <p:spPr>
          <a:xfrm rot="3801151" flipH="1">
            <a:off x="-567858" y="4109629"/>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60"/>
          <p:cNvSpPr/>
          <p:nvPr/>
        </p:nvSpPr>
        <p:spPr>
          <a:xfrm rot="3801151" flipH="1">
            <a:off x="-578958" y="4112567"/>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60"/>
          <p:cNvSpPr/>
          <p:nvPr/>
        </p:nvSpPr>
        <p:spPr>
          <a:xfrm rot="3801151" flipH="1">
            <a:off x="-629158" y="4163066"/>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60"/>
          <p:cNvSpPr/>
          <p:nvPr/>
        </p:nvSpPr>
        <p:spPr>
          <a:xfrm rot="-2039615">
            <a:off x="2893275" y="4901867"/>
            <a:ext cx="103025" cy="100200"/>
          </a:xfrm>
          <a:custGeom>
            <a:avLst/>
            <a:gdLst/>
            <a:ahLst/>
            <a:cxnLst/>
            <a:rect l="l" t="t" r="r" b="b"/>
            <a:pathLst>
              <a:path w="4121" h="4008" extrusionOk="0">
                <a:moveTo>
                  <a:pt x="2518" y="0"/>
                </a:moveTo>
                <a:cubicBezTo>
                  <a:pt x="1085" y="0"/>
                  <a:pt x="0" y="801"/>
                  <a:pt x="0" y="1946"/>
                </a:cubicBezTo>
                <a:cubicBezTo>
                  <a:pt x="0" y="3204"/>
                  <a:pt x="742" y="4005"/>
                  <a:pt x="1946" y="4005"/>
                </a:cubicBezTo>
                <a:cubicBezTo>
                  <a:pt x="1982" y="4007"/>
                  <a:pt x="2018" y="4008"/>
                  <a:pt x="2053" y="4008"/>
                </a:cubicBezTo>
                <a:cubicBezTo>
                  <a:pt x="3303" y="4008"/>
                  <a:pt x="4062" y="2992"/>
                  <a:pt x="4120" y="1488"/>
                </a:cubicBezTo>
                <a:cubicBezTo>
                  <a:pt x="4120" y="572"/>
                  <a:pt x="3489" y="0"/>
                  <a:pt x="2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60"/>
          <p:cNvSpPr/>
          <p:nvPr/>
        </p:nvSpPr>
        <p:spPr>
          <a:xfrm rot="-2039615">
            <a:off x="3184149" y="199817"/>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60"/>
          <p:cNvSpPr/>
          <p:nvPr/>
        </p:nvSpPr>
        <p:spPr>
          <a:xfrm rot="-2039615">
            <a:off x="5105817" y="125135"/>
            <a:ext cx="74425" cy="85100"/>
          </a:xfrm>
          <a:custGeom>
            <a:avLst/>
            <a:gdLst/>
            <a:ahLst/>
            <a:cxnLst/>
            <a:rect l="l" t="t" r="r" b="b"/>
            <a:pathLst>
              <a:path w="2977" h="3404" extrusionOk="0">
                <a:moveTo>
                  <a:pt x="1249" y="0"/>
                </a:moveTo>
                <a:cubicBezTo>
                  <a:pt x="1054" y="0"/>
                  <a:pt x="846" y="29"/>
                  <a:pt x="632" y="86"/>
                </a:cubicBezTo>
                <a:cubicBezTo>
                  <a:pt x="289" y="256"/>
                  <a:pt x="175" y="544"/>
                  <a:pt x="175" y="942"/>
                </a:cubicBezTo>
                <a:cubicBezTo>
                  <a:pt x="175" y="1400"/>
                  <a:pt x="175" y="1858"/>
                  <a:pt x="115" y="2315"/>
                </a:cubicBezTo>
                <a:cubicBezTo>
                  <a:pt x="60" y="2604"/>
                  <a:pt x="1" y="2888"/>
                  <a:pt x="230" y="3117"/>
                </a:cubicBezTo>
                <a:cubicBezTo>
                  <a:pt x="572" y="3312"/>
                  <a:pt x="905" y="3404"/>
                  <a:pt x="1218" y="3404"/>
                </a:cubicBezTo>
                <a:cubicBezTo>
                  <a:pt x="1637" y="3404"/>
                  <a:pt x="2022" y="3241"/>
                  <a:pt x="2349" y="2947"/>
                </a:cubicBezTo>
                <a:cubicBezTo>
                  <a:pt x="2862" y="2430"/>
                  <a:pt x="2976" y="1400"/>
                  <a:pt x="2578" y="773"/>
                </a:cubicBezTo>
                <a:cubicBezTo>
                  <a:pt x="2320" y="258"/>
                  <a:pt x="1836" y="0"/>
                  <a:pt x="1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60"/>
          <p:cNvSpPr/>
          <p:nvPr/>
        </p:nvSpPr>
        <p:spPr>
          <a:xfrm rot="-2039615">
            <a:off x="6136219" y="4710623"/>
            <a:ext cx="113075" cy="108375"/>
          </a:xfrm>
          <a:custGeom>
            <a:avLst/>
            <a:gdLst/>
            <a:ahLst/>
            <a:cxnLst/>
            <a:rect l="l" t="t" r="r" b="b"/>
            <a:pathLst>
              <a:path w="4523" h="4335" extrusionOk="0">
                <a:moveTo>
                  <a:pt x="2238" y="1"/>
                </a:moveTo>
                <a:cubicBezTo>
                  <a:pt x="1677" y="1"/>
                  <a:pt x="1152" y="227"/>
                  <a:pt x="746" y="633"/>
                </a:cubicBezTo>
                <a:cubicBezTo>
                  <a:pt x="60" y="1374"/>
                  <a:pt x="0" y="2633"/>
                  <a:pt x="572" y="3494"/>
                </a:cubicBezTo>
                <a:cubicBezTo>
                  <a:pt x="935" y="4054"/>
                  <a:pt x="1519" y="4335"/>
                  <a:pt x="2171" y="4335"/>
                </a:cubicBezTo>
                <a:cubicBezTo>
                  <a:pt x="2451" y="4335"/>
                  <a:pt x="2743" y="4283"/>
                  <a:pt x="3035" y="4180"/>
                </a:cubicBezTo>
                <a:cubicBezTo>
                  <a:pt x="4006" y="4006"/>
                  <a:pt x="4349" y="3320"/>
                  <a:pt x="4463" y="2464"/>
                </a:cubicBezTo>
                <a:cubicBezTo>
                  <a:pt x="4523" y="1548"/>
                  <a:pt x="4294" y="802"/>
                  <a:pt x="3433" y="344"/>
                </a:cubicBezTo>
                <a:cubicBezTo>
                  <a:pt x="3036" y="110"/>
                  <a:pt x="2628" y="1"/>
                  <a:pt x="2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60"/>
          <p:cNvSpPr/>
          <p:nvPr/>
        </p:nvSpPr>
        <p:spPr>
          <a:xfrm rot="-2039615">
            <a:off x="5089379" y="4684765"/>
            <a:ext cx="200300" cy="154675"/>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60"/>
          <p:cNvSpPr/>
          <p:nvPr/>
        </p:nvSpPr>
        <p:spPr>
          <a:xfrm rot="-2039615">
            <a:off x="4006849" y="4931623"/>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60"/>
          <p:cNvSpPr/>
          <p:nvPr/>
        </p:nvSpPr>
        <p:spPr>
          <a:xfrm rot="-2039615">
            <a:off x="5095084" y="148478"/>
            <a:ext cx="31500" cy="75775"/>
          </a:xfrm>
          <a:custGeom>
            <a:avLst/>
            <a:gdLst/>
            <a:ahLst/>
            <a:cxnLst/>
            <a:rect l="l" t="t" r="r" b="b"/>
            <a:pathLst>
              <a:path w="1260" h="3031" extrusionOk="0">
                <a:moveTo>
                  <a:pt x="1259" y="0"/>
                </a:moveTo>
                <a:lnTo>
                  <a:pt x="1259" y="0"/>
                </a:lnTo>
                <a:cubicBezTo>
                  <a:pt x="458" y="115"/>
                  <a:pt x="229" y="687"/>
                  <a:pt x="115" y="1373"/>
                </a:cubicBezTo>
                <a:cubicBezTo>
                  <a:pt x="1" y="2060"/>
                  <a:pt x="170" y="2687"/>
                  <a:pt x="857" y="3031"/>
                </a:cubicBezTo>
                <a:cubicBezTo>
                  <a:pt x="1085" y="2060"/>
                  <a:pt x="802" y="971"/>
                  <a:pt x="1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60"/>
          <p:cNvSpPr/>
          <p:nvPr/>
        </p:nvSpPr>
        <p:spPr>
          <a:xfrm rot="-2039615">
            <a:off x="3513095" y="4764167"/>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60"/>
          <p:cNvSpPr/>
          <p:nvPr/>
        </p:nvSpPr>
        <p:spPr>
          <a:xfrm rot="-2039615">
            <a:off x="4422894" y="4951035"/>
            <a:ext cx="197425" cy="189250"/>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60"/>
          <p:cNvSpPr/>
          <p:nvPr/>
        </p:nvSpPr>
        <p:spPr>
          <a:xfrm rot="-2039615">
            <a:off x="5607390" y="4921719"/>
            <a:ext cx="111600" cy="105800"/>
          </a:xfrm>
          <a:custGeom>
            <a:avLst/>
            <a:gdLst/>
            <a:ahLst/>
            <a:cxnLst/>
            <a:rect l="l" t="t" r="r" b="b"/>
            <a:pathLst>
              <a:path w="4464" h="4232" extrusionOk="0">
                <a:moveTo>
                  <a:pt x="2271" y="1"/>
                </a:moveTo>
                <a:cubicBezTo>
                  <a:pt x="1898" y="1"/>
                  <a:pt x="1494" y="105"/>
                  <a:pt x="1085" y="326"/>
                </a:cubicBezTo>
                <a:cubicBezTo>
                  <a:pt x="344" y="614"/>
                  <a:pt x="170" y="1241"/>
                  <a:pt x="115" y="1928"/>
                </a:cubicBezTo>
                <a:cubicBezTo>
                  <a:pt x="55" y="2157"/>
                  <a:pt x="0" y="2445"/>
                  <a:pt x="170" y="2615"/>
                </a:cubicBezTo>
                <a:cubicBezTo>
                  <a:pt x="170" y="2958"/>
                  <a:pt x="284" y="3246"/>
                  <a:pt x="572" y="3475"/>
                </a:cubicBezTo>
                <a:cubicBezTo>
                  <a:pt x="627" y="3644"/>
                  <a:pt x="742" y="3818"/>
                  <a:pt x="971" y="3873"/>
                </a:cubicBezTo>
                <a:cubicBezTo>
                  <a:pt x="1255" y="4112"/>
                  <a:pt x="1581" y="4232"/>
                  <a:pt x="1945" y="4232"/>
                </a:cubicBezTo>
                <a:cubicBezTo>
                  <a:pt x="2020" y="4232"/>
                  <a:pt x="2096" y="4227"/>
                  <a:pt x="2175" y="4217"/>
                </a:cubicBezTo>
                <a:cubicBezTo>
                  <a:pt x="3662" y="4162"/>
                  <a:pt x="4463" y="3017"/>
                  <a:pt x="4061" y="1585"/>
                </a:cubicBezTo>
                <a:cubicBezTo>
                  <a:pt x="3861" y="582"/>
                  <a:pt x="3152" y="1"/>
                  <a:pt x="2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60"/>
          <p:cNvSpPr/>
          <p:nvPr/>
        </p:nvSpPr>
        <p:spPr>
          <a:xfrm rot="-2039615">
            <a:off x="4632761" y="4632067"/>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60"/>
          <p:cNvSpPr/>
          <p:nvPr/>
        </p:nvSpPr>
        <p:spPr>
          <a:xfrm rot="-2039615">
            <a:off x="3808976" y="253295"/>
            <a:ext cx="137100" cy="123300"/>
          </a:xfrm>
          <a:custGeom>
            <a:avLst/>
            <a:gdLst/>
            <a:ahLst/>
            <a:cxnLst/>
            <a:rect l="l" t="t" r="r" b="b"/>
            <a:pathLst>
              <a:path w="5484" h="4932" extrusionOk="0">
                <a:moveTo>
                  <a:pt x="2624" y="1"/>
                </a:moveTo>
                <a:cubicBezTo>
                  <a:pt x="2341" y="1"/>
                  <a:pt x="2054" y="39"/>
                  <a:pt x="1772" y="122"/>
                </a:cubicBezTo>
                <a:cubicBezTo>
                  <a:pt x="513" y="634"/>
                  <a:pt x="0" y="1495"/>
                  <a:pt x="169" y="2694"/>
                </a:cubicBezTo>
                <a:cubicBezTo>
                  <a:pt x="169" y="2923"/>
                  <a:pt x="169" y="3097"/>
                  <a:pt x="284" y="3267"/>
                </a:cubicBezTo>
                <a:cubicBezTo>
                  <a:pt x="613" y="4312"/>
                  <a:pt x="1419" y="4932"/>
                  <a:pt x="2595" y="4932"/>
                </a:cubicBezTo>
                <a:cubicBezTo>
                  <a:pt x="2645" y="4932"/>
                  <a:pt x="2696" y="4930"/>
                  <a:pt x="2747" y="4928"/>
                </a:cubicBezTo>
                <a:cubicBezTo>
                  <a:pt x="3717" y="4928"/>
                  <a:pt x="4404" y="4470"/>
                  <a:pt x="4861" y="3669"/>
                </a:cubicBezTo>
                <a:cubicBezTo>
                  <a:pt x="5319" y="3381"/>
                  <a:pt x="5434" y="2983"/>
                  <a:pt x="5434" y="2525"/>
                </a:cubicBezTo>
                <a:cubicBezTo>
                  <a:pt x="5484" y="1082"/>
                  <a:pt x="4116" y="1"/>
                  <a:pt x="2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60"/>
          <p:cNvSpPr/>
          <p:nvPr/>
        </p:nvSpPr>
        <p:spPr>
          <a:xfrm rot="-2039615">
            <a:off x="4767485" y="4879239"/>
            <a:ext cx="194575" cy="148150"/>
          </a:xfrm>
          <a:custGeom>
            <a:avLst/>
            <a:gdLst/>
            <a:ahLst/>
            <a:cxnLst/>
            <a:rect l="l" t="t" r="r" b="b"/>
            <a:pathLst>
              <a:path w="7783" h="5926" extrusionOk="0">
                <a:moveTo>
                  <a:pt x="5860" y="0"/>
                </a:moveTo>
                <a:cubicBezTo>
                  <a:pt x="5711" y="0"/>
                  <a:pt x="5551" y="22"/>
                  <a:pt x="5379" y="64"/>
                </a:cubicBezTo>
                <a:cubicBezTo>
                  <a:pt x="4404" y="123"/>
                  <a:pt x="3489" y="352"/>
                  <a:pt x="2573" y="696"/>
                </a:cubicBezTo>
                <a:cubicBezTo>
                  <a:pt x="2001" y="810"/>
                  <a:pt x="1429" y="865"/>
                  <a:pt x="1031" y="1323"/>
                </a:cubicBezTo>
                <a:cubicBezTo>
                  <a:pt x="344" y="1840"/>
                  <a:pt x="1" y="2467"/>
                  <a:pt x="56" y="3328"/>
                </a:cubicBezTo>
                <a:cubicBezTo>
                  <a:pt x="1" y="3611"/>
                  <a:pt x="1" y="3900"/>
                  <a:pt x="170" y="4129"/>
                </a:cubicBezTo>
                <a:cubicBezTo>
                  <a:pt x="170" y="4358"/>
                  <a:pt x="230" y="4527"/>
                  <a:pt x="459" y="4701"/>
                </a:cubicBezTo>
                <a:cubicBezTo>
                  <a:pt x="514" y="4701"/>
                  <a:pt x="514" y="4756"/>
                  <a:pt x="573" y="4815"/>
                </a:cubicBezTo>
                <a:cubicBezTo>
                  <a:pt x="628" y="4985"/>
                  <a:pt x="742" y="5159"/>
                  <a:pt x="971" y="5214"/>
                </a:cubicBezTo>
                <a:cubicBezTo>
                  <a:pt x="1145" y="5328"/>
                  <a:pt x="1260" y="5557"/>
                  <a:pt x="1544" y="5557"/>
                </a:cubicBezTo>
                <a:cubicBezTo>
                  <a:pt x="2000" y="5837"/>
                  <a:pt x="2498" y="5925"/>
                  <a:pt x="2999" y="5925"/>
                </a:cubicBezTo>
                <a:cubicBezTo>
                  <a:pt x="3317" y="5925"/>
                  <a:pt x="3636" y="5890"/>
                  <a:pt x="3947" y="5845"/>
                </a:cubicBezTo>
                <a:cubicBezTo>
                  <a:pt x="4235" y="5731"/>
                  <a:pt x="4519" y="5671"/>
                  <a:pt x="4807" y="5616"/>
                </a:cubicBezTo>
                <a:cubicBezTo>
                  <a:pt x="5608" y="5388"/>
                  <a:pt x="6350" y="4985"/>
                  <a:pt x="6638" y="4129"/>
                </a:cubicBezTo>
                <a:cubicBezTo>
                  <a:pt x="6922" y="3900"/>
                  <a:pt x="7096" y="3671"/>
                  <a:pt x="7151" y="3328"/>
                </a:cubicBezTo>
                <a:cubicBezTo>
                  <a:pt x="7494" y="2353"/>
                  <a:pt x="7783" y="1437"/>
                  <a:pt x="6922" y="581"/>
                </a:cubicBezTo>
                <a:cubicBezTo>
                  <a:pt x="6664" y="193"/>
                  <a:pt x="6311" y="0"/>
                  <a:pt x="5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60"/>
          <p:cNvSpPr/>
          <p:nvPr/>
        </p:nvSpPr>
        <p:spPr>
          <a:xfrm rot="-2039615">
            <a:off x="4230093" y="292456"/>
            <a:ext cx="118700" cy="122675"/>
          </a:xfrm>
          <a:custGeom>
            <a:avLst/>
            <a:gdLst/>
            <a:ahLst/>
            <a:cxnLst/>
            <a:rect l="l" t="t" r="r" b="b"/>
            <a:pathLst>
              <a:path w="4748" h="4907" extrusionOk="0">
                <a:moveTo>
                  <a:pt x="2286" y="1"/>
                </a:moveTo>
                <a:cubicBezTo>
                  <a:pt x="1453" y="1"/>
                  <a:pt x="763" y="514"/>
                  <a:pt x="344" y="1451"/>
                </a:cubicBezTo>
                <a:cubicBezTo>
                  <a:pt x="0" y="1968"/>
                  <a:pt x="0" y="2481"/>
                  <a:pt x="170" y="3053"/>
                </a:cubicBezTo>
                <a:lnTo>
                  <a:pt x="170" y="3167"/>
                </a:lnTo>
                <a:cubicBezTo>
                  <a:pt x="284" y="3854"/>
                  <a:pt x="628" y="4312"/>
                  <a:pt x="1259" y="4541"/>
                </a:cubicBezTo>
                <a:cubicBezTo>
                  <a:pt x="1619" y="4791"/>
                  <a:pt x="1979" y="4907"/>
                  <a:pt x="2347" y="4907"/>
                </a:cubicBezTo>
                <a:cubicBezTo>
                  <a:pt x="2737" y="4907"/>
                  <a:pt x="3135" y="4777"/>
                  <a:pt x="3548" y="4541"/>
                </a:cubicBezTo>
                <a:cubicBezTo>
                  <a:pt x="3777" y="4486"/>
                  <a:pt x="4006" y="4371"/>
                  <a:pt x="4061" y="4083"/>
                </a:cubicBezTo>
                <a:cubicBezTo>
                  <a:pt x="4518" y="3740"/>
                  <a:pt x="4692" y="3227"/>
                  <a:pt x="4633" y="2655"/>
                </a:cubicBezTo>
                <a:cubicBezTo>
                  <a:pt x="4747" y="2197"/>
                  <a:pt x="4633" y="1680"/>
                  <a:pt x="4349" y="1281"/>
                </a:cubicBezTo>
                <a:cubicBezTo>
                  <a:pt x="4235" y="938"/>
                  <a:pt x="4006" y="650"/>
                  <a:pt x="3662" y="480"/>
                </a:cubicBezTo>
                <a:cubicBezTo>
                  <a:pt x="3434" y="306"/>
                  <a:pt x="3205" y="78"/>
                  <a:pt x="2861" y="78"/>
                </a:cubicBezTo>
                <a:cubicBezTo>
                  <a:pt x="2664" y="26"/>
                  <a:pt x="2471" y="1"/>
                  <a:pt x="2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60"/>
          <p:cNvSpPr/>
          <p:nvPr/>
        </p:nvSpPr>
        <p:spPr>
          <a:xfrm flipH="1">
            <a:off x="-4564" y="1535326"/>
            <a:ext cx="584832" cy="1171036"/>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60"/>
          <p:cNvSpPr/>
          <p:nvPr/>
        </p:nvSpPr>
        <p:spPr>
          <a:xfrm rot="506912">
            <a:off x="8450921" y="1535237"/>
            <a:ext cx="584911" cy="1171193"/>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60"/>
          <p:cNvSpPr/>
          <p:nvPr/>
        </p:nvSpPr>
        <p:spPr>
          <a:xfrm rot="-1774908" flipH="1">
            <a:off x="8558536" y="3039265"/>
            <a:ext cx="443922" cy="888884"/>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60"/>
          <p:cNvSpPr/>
          <p:nvPr/>
        </p:nvSpPr>
        <p:spPr>
          <a:xfrm rot="968314">
            <a:off x="363987" y="2160035"/>
            <a:ext cx="393738" cy="788398"/>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60"/>
          <p:cNvSpPr txBox="1">
            <a:spLocks noGrp="1"/>
          </p:cNvSpPr>
          <p:nvPr>
            <p:ph type="title"/>
          </p:nvPr>
        </p:nvSpPr>
        <p:spPr>
          <a:xfrm>
            <a:off x="685800" y="539500"/>
            <a:ext cx="7772400" cy="45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630" name="Google Shape;630;p60"/>
          <p:cNvSpPr txBox="1">
            <a:spLocks noGrp="1"/>
          </p:cNvSpPr>
          <p:nvPr>
            <p:ph type="subTitle" idx="2"/>
          </p:nvPr>
        </p:nvSpPr>
        <p:spPr>
          <a:xfrm>
            <a:off x="1897200" y="1571725"/>
            <a:ext cx="5349600" cy="458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1"/>
        <p:cNvGrpSpPr/>
        <p:nvPr/>
      </p:nvGrpSpPr>
      <p:grpSpPr>
        <a:xfrm>
          <a:off x="0" y="0"/>
          <a:ext cx="0" cy="0"/>
          <a:chOff x="0" y="0"/>
          <a:chExt cx="0" cy="0"/>
        </a:xfrm>
      </p:grpSpPr>
      <p:sp>
        <p:nvSpPr>
          <p:cNvPr id="632" name="Google Shape;632;p61"/>
          <p:cNvSpPr txBox="1">
            <a:spLocks noGrp="1"/>
          </p:cNvSpPr>
          <p:nvPr>
            <p:ph type="subTitle" idx="1"/>
          </p:nvPr>
        </p:nvSpPr>
        <p:spPr>
          <a:xfrm>
            <a:off x="1064234" y="3339750"/>
            <a:ext cx="3156900" cy="717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600"/>
            </a:lvl1pPr>
            <a:lvl2pPr lvl="1" algn="ctr">
              <a:lnSpc>
                <a:spcPct val="100000"/>
              </a:lnSpc>
              <a:spcBef>
                <a:spcPts val="0"/>
              </a:spcBef>
              <a:spcAft>
                <a:spcPts val="0"/>
              </a:spcAft>
              <a:buNone/>
              <a:defRPr sz="1600"/>
            </a:lvl2pPr>
            <a:lvl3pPr lvl="2" algn="ctr">
              <a:lnSpc>
                <a:spcPct val="100000"/>
              </a:lnSpc>
              <a:spcBef>
                <a:spcPts val="0"/>
              </a:spcBef>
              <a:spcAft>
                <a:spcPts val="0"/>
              </a:spcAft>
              <a:buNone/>
              <a:defRPr sz="1600"/>
            </a:lvl3pPr>
            <a:lvl4pPr lvl="3" algn="ctr">
              <a:lnSpc>
                <a:spcPct val="100000"/>
              </a:lnSpc>
              <a:spcBef>
                <a:spcPts val="0"/>
              </a:spcBef>
              <a:spcAft>
                <a:spcPts val="0"/>
              </a:spcAft>
              <a:buNone/>
              <a:defRPr sz="1600"/>
            </a:lvl4pPr>
            <a:lvl5pPr lvl="4" algn="ctr">
              <a:lnSpc>
                <a:spcPct val="100000"/>
              </a:lnSpc>
              <a:spcBef>
                <a:spcPts val="0"/>
              </a:spcBef>
              <a:spcAft>
                <a:spcPts val="0"/>
              </a:spcAft>
              <a:buNone/>
              <a:defRPr sz="1600"/>
            </a:lvl5pPr>
            <a:lvl6pPr lvl="5" algn="ctr">
              <a:lnSpc>
                <a:spcPct val="100000"/>
              </a:lnSpc>
              <a:spcBef>
                <a:spcPts val="0"/>
              </a:spcBef>
              <a:spcAft>
                <a:spcPts val="0"/>
              </a:spcAft>
              <a:buNone/>
              <a:defRPr sz="1600"/>
            </a:lvl6pPr>
            <a:lvl7pPr lvl="6" algn="ctr">
              <a:lnSpc>
                <a:spcPct val="100000"/>
              </a:lnSpc>
              <a:spcBef>
                <a:spcPts val="0"/>
              </a:spcBef>
              <a:spcAft>
                <a:spcPts val="0"/>
              </a:spcAft>
              <a:buNone/>
              <a:defRPr sz="1600"/>
            </a:lvl7pPr>
            <a:lvl8pPr lvl="7" algn="ctr">
              <a:lnSpc>
                <a:spcPct val="100000"/>
              </a:lnSpc>
              <a:spcBef>
                <a:spcPts val="0"/>
              </a:spcBef>
              <a:spcAft>
                <a:spcPts val="0"/>
              </a:spcAft>
              <a:buNone/>
              <a:defRPr sz="1600"/>
            </a:lvl8pPr>
            <a:lvl9pPr lvl="8" algn="ctr">
              <a:lnSpc>
                <a:spcPct val="100000"/>
              </a:lnSpc>
              <a:spcBef>
                <a:spcPts val="0"/>
              </a:spcBef>
              <a:spcAft>
                <a:spcPts val="0"/>
              </a:spcAft>
              <a:buNone/>
              <a:defRPr sz="1600"/>
            </a:lvl9pPr>
          </a:lstStyle>
          <a:p>
            <a:endParaRPr/>
          </a:p>
        </p:txBody>
      </p:sp>
      <p:sp>
        <p:nvSpPr>
          <p:cNvPr id="633" name="Google Shape;633;p61"/>
          <p:cNvSpPr txBox="1">
            <a:spLocks noGrp="1"/>
          </p:cNvSpPr>
          <p:nvPr>
            <p:ph type="subTitle" idx="2"/>
          </p:nvPr>
        </p:nvSpPr>
        <p:spPr>
          <a:xfrm>
            <a:off x="4887734" y="3339750"/>
            <a:ext cx="3227700" cy="717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600"/>
            </a:lvl1pPr>
            <a:lvl2pPr lvl="1" algn="ctr">
              <a:lnSpc>
                <a:spcPct val="100000"/>
              </a:lnSpc>
              <a:spcBef>
                <a:spcPts val="0"/>
              </a:spcBef>
              <a:spcAft>
                <a:spcPts val="0"/>
              </a:spcAft>
              <a:buNone/>
              <a:defRPr sz="1600"/>
            </a:lvl2pPr>
            <a:lvl3pPr lvl="2" algn="ctr">
              <a:lnSpc>
                <a:spcPct val="100000"/>
              </a:lnSpc>
              <a:spcBef>
                <a:spcPts val="0"/>
              </a:spcBef>
              <a:spcAft>
                <a:spcPts val="0"/>
              </a:spcAft>
              <a:buNone/>
              <a:defRPr sz="1600"/>
            </a:lvl3pPr>
            <a:lvl4pPr lvl="3" algn="ctr">
              <a:lnSpc>
                <a:spcPct val="100000"/>
              </a:lnSpc>
              <a:spcBef>
                <a:spcPts val="0"/>
              </a:spcBef>
              <a:spcAft>
                <a:spcPts val="0"/>
              </a:spcAft>
              <a:buNone/>
              <a:defRPr sz="1600"/>
            </a:lvl4pPr>
            <a:lvl5pPr lvl="4" algn="ctr">
              <a:lnSpc>
                <a:spcPct val="100000"/>
              </a:lnSpc>
              <a:spcBef>
                <a:spcPts val="0"/>
              </a:spcBef>
              <a:spcAft>
                <a:spcPts val="0"/>
              </a:spcAft>
              <a:buNone/>
              <a:defRPr sz="1600"/>
            </a:lvl5pPr>
            <a:lvl6pPr lvl="5" algn="ctr">
              <a:lnSpc>
                <a:spcPct val="100000"/>
              </a:lnSpc>
              <a:spcBef>
                <a:spcPts val="0"/>
              </a:spcBef>
              <a:spcAft>
                <a:spcPts val="0"/>
              </a:spcAft>
              <a:buNone/>
              <a:defRPr sz="1600"/>
            </a:lvl6pPr>
            <a:lvl7pPr lvl="6" algn="ctr">
              <a:lnSpc>
                <a:spcPct val="100000"/>
              </a:lnSpc>
              <a:spcBef>
                <a:spcPts val="0"/>
              </a:spcBef>
              <a:spcAft>
                <a:spcPts val="0"/>
              </a:spcAft>
              <a:buNone/>
              <a:defRPr sz="1600"/>
            </a:lvl7pPr>
            <a:lvl8pPr lvl="7" algn="ctr">
              <a:lnSpc>
                <a:spcPct val="100000"/>
              </a:lnSpc>
              <a:spcBef>
                <a:spcPts val="0"/>
              </a:spcBef>
              <a:spcAft>
                <a:spcPts val="0"/>
              </a:spcAft>
              <a:buNone/>
              <a:defRPr sz="1600"/>
            </a:lvl8pPr>
            <a:lvl9pPr lvl="8" algn="ctr">
              <a:lnSpc>
                <a:spcPct val="100000"/>
              </a:lnSpc>
              <a:spcBef>
                <a:spcPts val="0"/>
              </a:spcBef>
              <a:spcAft>
                <a:spcPts val="0"/>
              </a:spcAft>
              <a:buNone/>
              <a:defRPr sz="1600"/>
            </a:lvl9pPr>
          </a:lstStyle>
          <a:p>
            <a:endParaRPr/>
          </a:p>
        </p:txBody>
      </p:sp>
      <p:sp>
        <p:nvSpPr>
          <p:cNvPr id="634" name="Google Shape;634;p61"/>
          <p:cNvSpPr txBox="1">
            <a:spLocks noGrp="1"/>
          </p:cNvSpPr>
          <p:nvPr>
            <p:ph type="subTitle" idx="3"/>
          </p:nvPr>
        </p:nvSpPr>
        <p:spPr>
          <a:xfrm>
            <a:off x="1026725" y="2786250"/>
            <a:ext cx="3231900" cy="372600"/>
          </a:xfrm>
          <a:prstGeom prst="rect">
            <a:avLst/>
          </a:prstGeom>
          <a:noFill/>
        </p:spPr>
        <p:txBody>
          <a:bodyPr spcFirstLastPara="1" wrap="square" lIns="91425" tIns="91425" rIns="91425" bIns="0" anchor="ctr" anchorCtr="0">
            <a:noAutofit/>
          </a:bodyPr>
          <a:lstStyle>
            <a:lvl1pPr lvl="0" algn="ctr">
              <a:lnSpc>
                <a:spcPct val="100000"/>
              </a:lnSpc>
              <a:spcBef>
                <a:spcPts val="0"/>
              </a:spcBef>
              <a:spcAft>
                <a:spcPts val="0"/>
              </a:spcAft>
              <a:buNone/>
              <a:defRPr sz="3000" b="1">
                <a:latin typeface="Clicker Script"/>
                <a:ea typeface="Clicker Script"/>
                <a:cs typeface="Clicker Script"/>
                <a:sym typeface="Clicker Script"/>
              </a:defRPr>
            </a:lvl1pPr>
            <a:lvl2pPr lvl="1">
              <a:lnSpc>
                <a:spcPct val="100000"/>
              </a:lnSpc>
              <a:spcBef>
                <a:spcPts val="0"/>
              </a:spcBef>
              <a:spcAft>
                <a:spcPts val="0"/>
              </a:spcAft>
              <a:buNone/>
              <a:defRPr sz="3000" b="1">
                <a:latin typeface="Clicker Script"/>
                <a:ea typeface="Clicker Script"/>
                <a:cs typeface="Clicker Script"/>
                <a:sym typeface="Clicker Script"/>
              </a:defRPr>
            </a:lvl2pPr>
            <a:lvl3pPr lvl="2">
              <a:lnSpc>
                <a:spcPct val="100000"/>
              </a:lnSpc>
              <a:spcBef>
                <a:spcPts val="0"/>
              </a:spcBef>
              <a:spcAft>
                <a:spcPts val="0"/>
              </a:spcAft>
              <a:buNone/>
              <a:defRPr sz="3000" b="1">
                <a:latin typeface="Clicker Script"/>
                <a:ea typeface="Clicker Script"/>
                <a:cs typeface="Clicker Script"/>
                <a:sym typeface="Clicker Script"/>
              </a:defRPr>
            </a:lvl3pPr>
            <a:lvl4pPr lvl="3">
              <a:lnSpc>
                <a:spcPct val="100000"/>
              </a:lnSpc>
              <a:spcBef>
                <a:spcPts val="0"/>
              </a:spcBef>
              <a:spcAft>
                <a:spcPts val="0"/>
              </a:spcAft>
              <a:buNone/>
              <a:defRPr sz="3000" b="1">
                <a:latin typeface="Clicker Script"/>
                <a:ea typeface="Clicker Script"/>
                <a:cs typeface="Clicker Script"/>
                <a:sym typeface="Clicker Script"/>
              </a:defRPr>
            </a:lvl4pPr>
            <a:lvl5pPr lvl="4">
              <a:lnSpc>
                <a:spcPct val="100000"/>
              </a:lnSpc>
              <a:spcBef>
                <a:spcPts val="0"/>
              </a:spcBef>
              <a:spcAft>
                <a:spcPts val="0"/>
              </a:spcAft>
              <a:buNone/>
              <a:defRPr sz="3000" b="1">
                <a:latin typeface="Clicker Script"/>
                <a:ea typeface="Clicker Script"/>
                <a:cs typeface="Clicker Script"/>
                <a:sym typeface="Clicker Script"/>
              </a:defRPr>
            </a:lvl5pPr>
            <a:lvl6pPr lvl="5">
              <a:lnSpc>
                <a:spcPct val="100000"/>
              </a:lnSpc>
              <a:spcBef>
                <a:spcPts val="0"/>
              </a:spcBef>
              <a:spcAft>
                <a:spcPts val="0"/>
              </a:spcAft>
              <a:buNone/>
              <a:defRPr sz="3000" b="1">
                <a:latin typeface="Clicker Script"/>
                <a:ea typeface="Clicker Script"/>
                <a:cs typeface="Clicker Script"/>
                <a:sym typeface="Clicker Script"/>
              </a:defRPr>
            </a:lvl6pPr>
            <a:lvl7pPr lvl="6">
              <a:lnSpc>
                <a:spcPct val="100000"/>
              </a:lnSpc>
              <a:spcBef>
                <a:spcPts val="0"/>
              </a:spcBef>
              <a:spcAft>
                <a:spcPts val="0"/>
              </a:spcAft>
              <a:buNone/>
              <a:defRPr sz="3000" b="1">
                <a:latin typeface="Clicker Script"/>
                <a:ea typeface="Clicker Script"/>
                <a:cs typeface="Clicker Script"/>
                <a:sym typeface="Clicker Script"/>
              </a:defRPr>
            </a:lvl7pPr>
            <a:lvl8pPr lvl="7">
              <a:lnSpc>
                <a:spcPct val="100000"/>
              </a:lnSpc>
              <a:spcBef>
                <a:spcPts val="0"/>
              </a:spcBef>
              <a:spcAft>
                <a:spcPts val="0"/>
              </a:spcAft>
              <a:buNone/>
              <a:defRPr sz="3000" b="1">
                <a:latin typeface="Clicker Script"/>
                <a:ea typeface="Clicker Script"/>
                <a:cs typeface="Clicker Script"/>
                <a:sym typeface="Clicker Script"/>
              </a:defRPr>
            </a:lvl8pPr>
            <a:lvl9pPr lvl="8">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635" name="Google Shape;635;p61"/>
          <p:cNvSpPr txBox="1">
            <a:spLocks noGrp="1"/>
          </p:cNvSpPr>
          <p:nvPr>
            <p:ph type="subTitle" idx="4"/>
          </p:nvPr>
        </p:nvSpPr>
        <p:spPr>
          <a:xfrm>
            <a:off x="4885625" y="2786250"/>
            <a:ext cx="3231900" cy="375000"/>
          </a:xfrm>
          <a:prstGeom prst="rect">
            <a:avLst/>
          </a:prstGeom>
          <a:noFill/>
        </p:spPr>
        <p:txBody>
          <a:bodyPr spcFirstLastPara="1" wrap="square" lIns="91425" tIns="91425" rIns="91425" bIns="0" anchor="ctr" anchorCtr="0">
            <a:noAutofit/>
          </a:bodyPr>
          <a:lstStyle>
            <a:lvl1pPr lvl="0" algn="ctr">
              <a:lnSpc>
                <a:spcPct val="100000"/>
              </a:lnSpc>
              <a:spcBef>
                <a:spcPts val="0"/>
              </a:spcBef>
              <a:spcAft>
                <a:spcPts val="0"/>
              </a:spcAft>
              <a:buNone/>
              <a:defRPr sz="3000" b="1">
                <a:latin typeface="Clicker Script"/>
                <a:ea typeface="Clicker Script"/>
                <a:cs typeface="Clicker Script"/>
                <a:sym typeface="Clicker Script"/>
              </a:defRPr>
            </a:lvl1pPr>
            <a:lvl2pPr lvl="1" algn="r">
              <a:lnSpc>
                <a:spcPct val="100000"/>
              </a:lnSpc>
              <a:spcBef>
                <a:spcPts val="0"/>
              </a:spcBef>
              <a:spcAft>
                <a:spcPts val="0"/>
              </a:spcAft>
              <a:buNone/>
              <a:defRPr sz="3000" b="1">
                <a:latin typeface="Clicker Script"/>
                <a:ea typeface="Clicker Script"/>
                <a:cs typeface="Clicker Script"/>
                <a:sym typeface="Clicker Script"/>
              </a:defRPr>
            </a:lvl2pPr>
            <a:lvl3pPr lvl="2" algn="r">
              <a:lnSpc>
                <a:spcPct val="100000"/>
              </a:lnSpc>
              <a:spcBef>
                <a:spcPts val="0"/>
              </a:spcBef>
              <a:spcAft>
                <a:spcPts val="0"/>
              </a:spcAft>
              <a:buNone/>
              <a:defRPr sz="3000" b="1">
                <a:latin typeface="Clicker Script"/>
                <a:ea typeface="Clicker Script"/>
                <a:cs typeface="Clicker Script"/>
                <a:sym typeface="Clicker Script"/>
              </a:defRPr>
            </a:lvl3pPr>
            <a:lvl4pPr lvl="3" algn="r">
              <a:lnSpc>
                <a:spcPct val="100000"/>
              </a:lnSpc>
              <a:spcBef>
                <a:spcPts val="0"/>
              </a:spcBef>
              <a:spcAft>
                <a:spcPts val="0"/>
              </a:spcAft>
              <a:buNone/>
              <a:defRPr sz="3000" b="1">
                <a:latin typeface="Clicker Script"/>
                <a:ea typeface="Clicker Script"/>
                <a:cs typeface="Clicker Script"/>
                <a:sym typeface="Clicker Script"/>
              </a:defRPr>
            </a:lvl4pPr>
            <a:lvl5pPr lvl="4" algn="r">
              <a:lnSpc>
                <a:spcPct val="100000"/>
              </a:lnSpc>
              <a:spcBef>
                <a:spcPts val="0"/>
              </a:spcBef>
              <a:spcAft>
                <a:spcPts val="0"/>
              </a:spcAft>
              <a:buNone/>
              <a:defRPr sz="3000" b="1">
                <a:latin typeface="Clicker Script"/>
                <a:ea typeface="Clicker Script"/>
                <a:cs typeface="Clicker Script"/>
                <a:sym typeface="Clicker Script"/>
              </a:defRPr>
            </a:lvl5pPr>
            <a:lvl6pPr lvl="5" algn="r">
              <a:lnSpc>
                <a:spcPct val="100000"/>
              </a:lnSpc>
              <a:spcBef>
                <a:spcPts val="0"/>
              </a:spcBef>
              <a:spcAft>
                <a:spcPts val="0"/>
              </a:spcAft>
              <a:buNone/>
              <a:defRPr sz="3000" b="1">
                <a:latin typeface="Clicker Script"/>
                <a:ea typeface="Clicker Script"/>
                <a:cs typeface="Clicker Script"/>
                <a:sym typeface="Clicker Script"/>
              </a:defRPr>
            </a:lvl6pPr>
            <a:lvl7pPr lvl="6" algn="r">
              <a:lnSpc>
                <a:spcPct val="100000"/>
              </a:lnSpc>
              <a:spcBef>
                <a:spcPts val="0"/>
              </a:spcBef>
              <a:spcAft>
                <a:spcPts val="0"/>
              </a:spcAft>
              <a:buNone/>
              <a:defRPr sz="3000" b="1">
                <a:latin typeface="Clicker Script"/>
                <a:ea typeface="Clicker Script"/>
                <a:cs typeface="Clicker Script"/>
                <a:sym typeface="Clicker Script"/>
              </a:defRPr>
            </a:lvl7pPr>
            <a:lvl8pPr lvl="7" algn="r">
              <a:lnSpc>
                <a:spcPct val="100000"/>
              </a:lnSpc>
              <a:spcBef>
                <a:spcPts val="0"/>
              </a:spcBef>
              <a:spcAft>
                <a:spcPts val="0"/>
              </a:spcAft>
              <a:buNone/>
              <a:defRPr sz="3000" b="1">
                <a:latin typeface="Clicker Script"/>
                <a:ea typeface="Clicker Script"/>
                <a:cs typeface="Clicker Script"/>
                <a:sym typeface="Clicker Script"/>
              </a:defRPr>
            </a:lvl8pPr>
            <a:lvl9pPr lvl="8" algn="r">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636" name="Google Shape;636;p61"/>
          <p:cNvSpPr txBox="1">
            <a:spLocks noGrp="1"/>
          </p:cNvSpPr>
          <p:nvPr>
            <p:ph type="title"/>
          </p:nvPr>
        </p:nvSpPr>
        <p:spPr>
          <a:xfrm>
            <a:off x="685800" y="539496"/>
            <a:ext cx="7772400" cy="4572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37" name="Google Shape;637;p61"/>
          <p:cNvSpPr/>
          <p:nvPr/>
        </p:nvSpPr>
        <p:spPr>
          <a:xfrm rot="318339">
            <a:off x="8491025" y="3278564"/>
            <a:ext cx="584726" cy="1170822"/>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61"/>
          <p:cNvSpPr/>
          <p:nvPr/>
        </p:nvSpPr>
        <p:spPr>
          <a:xfrm rot="5400000">
            <a:off x="17188" y="4888788"/>
            <a:ext cx="201675" cy="194725"/>
          </a:xfrm>
          <a:custGeom>
            <a:avLst/>
            <a:gdLst/>
            <a:ahLst/>
            <a:cxnLst/>
            <a:rect l="l" t="t" r="r" b="b"/>
            <a:pathLst>
              <a:path w="8067" h="7789" extrusionOk="0">
                <a:moveTo>
                  <a:pt x="3718" y="0"/>
                </a:moveTo>
                <a:cubicBezTo>
                  <a:pt x="3548" y="0"/>
                  <a:pt x="3205" y="60"/>
                  <a:pt x="2916" y="115"/>
                </a:cubicBezTo>
                <a:cubicBezTo>
                  <a:pt x="1259" y="632"/>
                  <a:pt x="1" y="2174"/>
                  <a:pt x="56" y="3777"/>
                </a:cubicBezTo>
                <a:cubicBezTo>
                  <a:pt x="56" y="5438"/>
                  <a:pt x="1543" y="7269"/>
                  <a:pt x="3319" y="7667"/>
                </a:cubicBezTo>
                <a:cubicBezTo>
                  <a:pt x="3665" y="7749"/>
                  <a:pt x="3996" y="7789"/>
                  <a:pt x="4309" y="7789"/>
                </a:cubicBezTo>
                <a:cubicBezTo>
                  <a:pt x="5762" y="7789"/>
                  <a:pt x="6843" y="6934"/>
                  <a:pt x="7265" y="5379"/>
                </a:cubicBezTo>
                <a:cubicBezTo>
                  <a:pt x="7325" y="5150"/>
                  <a:pt x="7380" y="4921"/>
                  <a:pt x="7494" y="4692"/>
                </a:cubicBezTo>
                <a:cubicBezTo>
                  <a:pt x="8066" y="2348"/>
                  <a:pt x="6235" y="0"/>
                  <a:pt x="3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61"/>
          <p:cNvSpPr/>
          <p:nvPr/>
        </p:nvSpPr>
        <p:spPr>
          <a:xfrm rot="5400000">
            <a:off x="321213" y="2692363"/>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61"/>
          <p:cNvSpPr/>
          <p:nvPr/>
        </p:nvSpPr>
        <p:spPr>
          <a:xfrm rot="5400000">
            <a:off x="103850" y="3619625"/>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61"/>
          <p:cNvSpPr/>
          <p:nvPr/>
        </p:nvSpPr>
        <p:spPr>
          <a:xfrm rot="5400000">
            <a:off x="417425" y="401730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61"/>
          <p:cNvSpPr/>
          <p:nvPr/>
        </p:nvSpPr>
        <p:spPr>
          <a:xfrm rot="5400000">
            <a:off x="43825" y="4314250"/>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61"/>
          <p:cNvSpPr/>
          <p:nvPr/>
        </p:nvSpPr>
        <p:spPr>
          <a:xfrm rot="5400000">
            <a:off x="486975" y="4504550"/>
            <a:ext cx="113075" cy="104900"/>
          </a:xfrm>
          <a:custGeom>
            <a:avLst/>
            <a:gdLst/>
            <a:ahLst/>
            <a:cxnLst/>
            <a:rect l="l" t="t" r="r" b="b"/>
            <a:pathLst>
              <a:path w="4523" h="4196" extrusionOk="0">
                <a:moveTo>
                  <a:pt x="2003" y="1"/>
                </a:moveTo>
                <a:cubicBezTo>
                  <a:pt x="1818" y="1"/>
                  <a:pt x="1629" y="39"/>
                  <a:pt x="1433" y="117"/>
                </a:cubicBezTo>
                <a:lnTo>
                  <a:pt x="1319" y="117"/>
                </a:lnTo>
                <a:cubicBezTo>
                  <a:pt x="403" y="406"/>
                  <a:pt x="60" y="978"/>
                  <a:pt x="0" y="1834"/>
                </a:cubicBezTo>
                <a:cubicBezTo>
                  <a:pt x="0" y="2749"/>
                  <a:pt x="518" y="3267"/>
                  <a:pt x="1319" y="3550"/>
                </a:cubicBezTo>
                <a:cubicBezTo>
                  <a:pt x="1662" y="3839"/>
                  <a:pt x="2120" y="4008"/>
                  <a:pt x="2578" y="4123"/>
                </a:cubicBezTo>
                <a:cubicBezTo>
                  <a:pt x="2755" y="4162"/>
                  <a:pt x="2940" y="4195"/>
                  <a:pt x="3120" y="4195"/>
                </a:cubicBezTo>
                <a:cubicBezTo>
                  <a:pt x="3459" y="4195"/>
                  <a:pt x="3781" y="4078"/>
                  <a:pt x="4006" y="3665"/>
                </a:cubicBezTo>
                <a:cubicBezTo>
                  <a:pt x="4523" y="2978"/>
                  <a:pt x="4180" y="2351"/>
                  <a:pt x="3836" y="1719"/>
                </a:cubicBezTo>
                <a:cubicBezTo>
                  <a:pt x="3722" y="1207"/>
                  <a:pt x="3493" y="749"/>
                  <a:pt x="3035" y="406"/>
                </a:cubicBezTo>
                <a:cubicBezTo>
                  <a:pt x="2695" y="141"/>
                  <a:pt x="2357" y="1"/>
                  <a:pt x="2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61"/>
          <p:cNvSpPr/>
          <p:nvPr/>
        </p:nvSpPr>
        <p:spPr>
          <a:xfrm rot="-5400000">
            <a:off x="8743988" y="1259788"/>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61"/>
          <p:cNvSpPr/>
          <p:nvPr/>
        </p:nvSpPr>
        <p:spPr>
          <a:xfrm rot="-5400000">
            <a:off x="8842675" y="240125"/>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61"/>
          <p:cNvSpPr/>
          <p:nvPr/>
        </p:nvSpPr>
        <p:spPr>
          <a:xfrm rot="-5400000">
            <a:off x="8420350" y="586425"/>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61"/>
          <p:cNvSpPr/>
          <p:nvPr/>
        </p:nvSpPr>
        <p:spPr>
          <a:xfrm rot="3426885">
            <a:off x="8209002" y="4176880"/>
            <a:ext cx="443549" cy="888139"/>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61"/>
          <p:cNvSpPr/>
          <p:nvPr/>
        </p:nvSpPr>
        <p:spPr>
          <a:xfrm rot="10800000">
            <a:off x="-509475" y="-660812"/>
            <a:ext cx="1222701" cy="2400624"/>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61"/>
          <p:cNvSpPr/>
          <p:nvPr/>
        </p:nvSpPr>
        <p:spPr>
          <a:xfrm rot="10800000">
            <a:off x="-622289" y="-647339"/>
            <a:ext cx="1176731" cy="2212550"/>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61"/>
          <p:cNvSpPr/>
          <p:nvPr/>
        </p:nvSpPr>
        <p:spPr>
          <a:xfrm rot="10800000">
            <a:off x="-784947" y="-463494"/>
            <a:ext cx="1191221" cy="1870769"/>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61"/>
          <p:cNvSpPr/>
          <p:nvPr/>
        </p:nvSpPr>
        <p:spPr>
          <a:xfrm rot="10800000">
            <a:off x="-846657" y="-467477"/>
            <a:ext cx="1119114" cy="1798020"/>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roduct slide" type="titleOnly">
  <p:cSld name="TITLE_ONLY">
    <p:spTree>
      <p:nvGrpSpPr>
        <p:cNvPr id="1" name="Shape 57"/>
        <p:cNvGrpSpPr/>
        <p:nvPr/>
      </p:nvGrpSpPr>
      <p:grpSpPr>
        <a:xfrm>
          <a:off x="0" y="0"/>
          <a:ext cx="0" cy="0"/>
          <a:chOff x="0" y="0"/>
          <a:chExt cx="0" cy="0"/>
        </a:xfrm>
      </p:grpSpPr>
      <p:sp>
        <p:nvSpPr>
          <p:cNvPr id="58" name="Google Shape;58;p7"/>
          <p:cNvSpPr>
            <a:spLocks noGrp="1"/>
          </p:cNvSpPr>
          <p:nvPr>
            <p:ph type="pic" idx="2"/>
          </p:nvPr>
        </p:nvSpPr>
        <p:spPr>
          <a:xfrm>
            <a:off x="0" y="0"/>
            <a:ext cx="9144000" cy="5143500"/>
          </a:xfrm>
          <a:prstGeom prst="rect">
            <a:avLst/>
          </a:prstGeom>
          <a:noFill/>
          <a:ln>
            <a:noFill/>
          </a:ln>
        </p:spPr>
      </p:sp>
      <p:sp>
        <p:nvSpPr>
          <p:cNvPr id="59" name="Google Shape;59;p7"/>
          <p:cNvSpPr txBox="1">
            <a:spLocks noGrp="1"/>
          </p:cNvSpPr>
          <p:nvPr>
            <p:ph type="title"/>
          </p:nvPr>
        </p:nvSpPr>
        <p:spPr>
          <a:xfrm>
            <a:off x="230900" y="457175"/>
            <a:ext cx="4403700" cy="6879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4800"/>
              <a:buNone/>
              <a:defRPr>
                <a:solidFill>
                  <a:schemeClr val="dk2"/>
                </a:solidFill>
              </a:defRPr>
            </a:lvl2pPr>
            <a:lvl3pPr lvl="2">
              <a:spcBef>
                <a:spcPts val="0"/>
              </a:spcBef>
              <a:spcAft>
                <a:spcPts val="0"/>
              </a:spcAft>
              <a:buClr>
                <a:schemeClr val="dk2"/>
              </a:buClr>
              <a:buSzPts val="4800"/>
              <a:buNone/>
              <a:defRPr>
                <a:solidFill>
                  <a:schemeClr val="dk2"/>
                </a:solidFill>
              </a:defRPr>
            </a:lvl3pPr>
            <a:lvl4pPr lvl="3">
              <a:spcBef>
                <a:spcPts val="0"/>
              </a:spcBef>
              <a:spcAft>
                <a:spcPts val="0"/>
              </a:spcAft>
              <a:buClr>
                <a:schemeClr val="dk2"/>
              </a:buClr>
              <a:buSzPts val="4800"/>
              <a:buNone/>
              <a:defRPr>
                <a:solidFill>
                  <a:schemeClr val="dk2"/>
                </a:solidFill>
              </a:defRPr>
            </a:lvl4pPr>
            <a:lvl5pPr lvl="4">
              <a:spcBef>
                <a:spcPts val="0"/>
              </a:spcBef>
              <a:spcAft>
                <a:spcPts val="0"/>
              </a:spcAft>
              <a:buClr>
                <a:schemeClr val="dk2"/>
              </a:buClr>
              <a:buSzPts val="4800"/>
              <a:buNone/>
              <a:defRPr>
                <a:solidFill>
                  <a:schemeClr val="dk2"/>
                </a:solidFill>
              </a:defRPr>
            </a:lvl5pPr>
            <a:lvl6pPr lvl="5">
              <a:spcBef>
                <a:spcPts val="0"/>
              </a:spcBef>
              <a:spcAft>
                <a:spcPts val="0"/>
              </a:spcAft>
              <a:buClr>
                <a:schemeClr val="dk2"/>
              </a:buClr>
              <a:buSzPts val="4800"/>
              <a:buNone/>
              <a:defRPr>
                <a:solidFill>
                  <a:schemeClr val="dk2"/>
                </a:solidFill>
              </a:defRPr>
            </a:lvl6pPr>
            <a:lvl7pPr lvl="6">
              <a:spcBef>
                <a:spcPts val="0"/>
              </a:spcBef>
              <a:spcAft>
                <a:spcPts val="0"/>
              </a:spcAft>
              <a:buClr>
                <a:schemeClr val="dk2"/>
              </a:buClr>
              <a:buSzPts val="4800"/>
              <a:buNone/>
              <a:defRPr>
                <a:solidFill>
                  <a:schemeClr val="dk2"/>
                </a:solidFill>
              </a:defRPr>
            </a:lvl7pPr>
            <a:lvl8pPr lvl="7">
              <a:spcBef>
                <a:spcPts val="0"/>
              </a:spcBef>
              <a:spcAft>
                <a:spcPts val="0"/>
              </a:spcAft>
              <a:buClr>
                <a:schemeClr val="dk2"/>
              </a:buClr>
              <a:buSzPts val="4800"/>
              <a:buNone/>
              <a:defRPr>
                <a:solidFill>
                  <a:schemeClr val="dk2"/>
                </a:solidFill>
              </a:defRPr>
            </a:lvl8pPr>
            <a:lvl9pPr lvl="8">
              <a:spcBef>
                <a:spcPts val="0"/>
              </a:spcBef>
              <a:spcAft>
                <a:spcPts val="0"/>
              </a:spcAft>
              <a:buClr>
                <a:schemeClr val="dk2"/>
              </a:buClr>
              <a:buSzPts val="4800"/>
              <a:buNone/>
              <a:defRPr>
                <a:solidFill>
                  <a:schemeClr val="dk2"/>
                </a:solidFill>
              </a:defRPr>
            </a:lvl9pPr>
          </a:lstStyle>
          <a:p>
            <a:endParaRPr/>
          </a:p>
        </p:txBody>
      </p:sp>
      <p:sp>
        <p:nvSpPr>
          <p:cNvPr id="60" name="Google Shape;60;p7"/>
          <p:cNvSpPr txBox="1">
            <a:spLocks noGrp="1"/>
          </p:cNvSpPr>
          <p:nvPr>
            <p:ph type="subTitle" idx="1"/>
          </p:nvPr>
        </p:nvSpPr>
        <p:spPr>
          <a:xfrm>
            <a:off x="6057978" y="2290775"/>
            <a:ext cx="2857500" cy="417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400"/>
              <a:buNone/>
              <a:defRPr>
                <a:solidFill>
                  <a:schemeClr val="dk2"/>
                </a:solidFill>
              </a:defRPr>
            </a:lvl1pPr>
            <a:lvl2pPr lvl="1">
              <a:spcBef>
                <a:spcPts val="0"/>
              </a:spcBef>
              <a:spcAft>
                <a:spcPts val="0"/>
              </a:spcAft>
              <a:buClr>
                <a:schemeClr val="dk2"/>
              </a:buClr>
              <a:buSzPts val="2400"/>
              <a:buNone/>
              <a:defRPr>
                <a:solidFill>
                  <a:schemeClr val="dk2"/>
                </a:solidFill>
              </a:defRPr>
            </a:lvl2pPr>
            <a:lvl3pPr lvl="2">
              <a:spcBef>
                <a:spcPts val="0"/>
              </a:spcBef>
              <a:spcAft>
                <a:spcPts val="0"/>
              </a:spcAft>
              <a:buClr>
                <a:schemeClr val="dk2"/>
              </a:buClr>
              <a:buSzPts val="2400"/>
              <a:buNone/>
              <a:defRPr>
                <a:solidFill>
                  <a:schemeClr val="dk2"/>
                </a:solidFill>
              </a:defRPr>
            </a:lvl3pPr>
            <a:lvl4pPr lvl="3">
              <a:spcBef>
                <a:spcPts val="0"/>
              </a:spcBef>
              <a:spcAft>
                <a:spcPts val="0"/>
              </a:spcAft>
              <a:buClr>
                <a:schemeClr val="dk2"/>
              </a:buClr>
              <a:buSzPts val="2400"/>
              <a:buNone/>
              <a:defRPr>
                <a:solidFill>
                  <a:schemeClr val="dk2"/>
                </a:solidFill>
              </a:defRPr>
            </a:lvl4pPr>
            <a:lvl5pPr lvl="4">
              <a:spcBef>
                <a:spcPts val="0"/>
              </a:spcBef>
              <a:spcAft>
                <a:spcPts val="0"/>
              </a:spcAft>
              <a:buClr>
                <a:schemeClr val="dk2"/>
              </a:buClr>
              <a:buSzPts val="2400"/>
              <a:buNone/>
              <a:defRPr>
                <a:solidFill>
                  <a:schemeClr val="dk2"/>
                </a:solidFill>
              </a:defRPr>
            </a:lvl5pPr>
            <a:lvl6pPr lvl="5">
              <a:spcBef>
                <a:spcPts val="0"/>
              </a:spcBef>
              <a:spcAft>
                <a:spcPts val="0"/>
              </a:spcAft>
              <a:buClr>
                <a:schemeClr val="dk2"/>
              </a:buClr>
              <a:buSzPts val="2400"/>
              <a:buNone/>
              <a:defRPr>
                <a:solidFill>
                  <a:schemeClr val="dk2"/>
                </a:solidFill>
              </a:defRPr>
            </a:lvl6pPr>
            <a:lvl7pPr lvl="6">
              <a:spcBef>
                <a:spcPts val="0"/>
              </a:spcBef>
              <a:spcAft>
                <a:spcPts val="0"/>
              </a:spcAft>
              <a:buClr>
                <a:schemeClr val="dk2"/>
              </a:buClr>
              <a:buSzPts val="2400"/>
              <a:buNone/>
              <a:defRPr>
                <a:solidFill>
                  <a:schemeClr val="dk2"/>
                </a:solidFill>
              </a:defRPr>
            </a:lvl7pPr>
            <a:lvl8pPr lvl="7">
              <a:spcBef>
                <a:spcPts val="0"/>
              </a:spcBef>
              <a:spcAft>
                <a:spcPts val="0"/>
              </a:spcAft>
              <a:buClr>
                <a:schemeClr val="dk2"/>
              </a:buClr>
              <a:buSzPts val="2400"/>
              <a:buNone/>
              <a:defRPr>
                <a:solidFill>
                  <a:schemeClr val="dk2"/>
                </a:solidFill>
              </a:defRPr>
            </a:lvl8pPr>
            <a:lvl9pPr lvl="8">
              <a:spcBef>
                <a:spcPts val="0"/>
              </a:spcBef>
              <a:spcAft>
                <a:spcPts val="0"/>
              </a:spcAft>
              <a:buClr>
                <a:schemeClr val="dk2"/>
              </a:buClr>
              <a:buSzPts val="2400"/>
              <a:buNone/>
              <a:defRPr>
                <a:solidFill>
                  <a:schemeClr val="dk2"/>
                </a:solidFill>
              </a:defRPr>
            </a:lvl9pPr>
          </a:lstStyle>
          <a:p>
            <a:endParaRPr/>
          </a:p>
        </p:txBody>
      </p:sp>
      <p:sp>
        <p:nvSpPr>
          <p:cNvPr id="61" name="Google Shape;61;p7"/>
          <p:cNvSpPr txBox="1">
            <a:spLocks noGrp="1"/>
          </p:cNvSpPr>
          <p:nvPr>
            <p:ph type="body" idx="3"/>
          </p:nvPr>
        </p:nvSpPr>
        <p:spPr>
          <a:xfrm>
            <a:off x="6057900" y="2814700"/>
            <a:ext cx="2857500" cy="2105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2"/>
              </a:buClr>
              <a:buSzPts val="1200"/>
              <a:buChar char="●"/>
              <a:defRPr>
                <a:solidFill>
                  <a:schemeClr val="dk2"/>
                </a:solidFill>
              </a:defRPr>
            </a:lvl1pPr>
            <a:lvl2pPr marL="914400" lvl="1" indent="-304800">
              <a:spcBef>
                <a:spcPts val="0"/>
              </a:spcBef>
              <a:spcAft>
                <a:spcPts val="0"/>
              </a:spcAft>
              <a:buClr>
                <a:schemeClr val="dk2"/>
              </a:buClr>
              <a:buSzPts val="1200"/>
              <a:buChar char="○"/>
              <a:defRPr>
                <a:solidFill>
                  <a:schemeClr val="dk2"/>
                </a:solidFill>
              </a:defRPr>
            </a:lvl2pPr>
            <a:lvl3pPr marL="1371600" lvl="2" indent="-304800">
              <a:spcBef>
                <a:spcPts val="0"/>
              </a:spcBef>
              <a:spcAft>
                <a:spcPts val="0"/>
              </a:spcAft>
              <a:buClr>
                <a:schemeClr val="dk2"/>
              </a:buClr>
              <a:buSzPts val="1200"/>
              <a:buChar char="■"/>
              <a:defRPr>
                <a:solidFill>
                  <a:schemeClr val="dk2"/>
                </a:solidFill>
              </a:defRPr>
            </a:lvl3pPr>
            <a:lvl4pPr marL="1828800" lvl="3" indent="-304800">
              <a:spcBef>
                <a:spcPts val="0"/>
              </a:spcBef>
              <a:spcAft>
                <a:spcPts val="0"/>
              </a:spcAft>
              <a:buClr>
                <a:schemeClr val="dk2"/>
              </a:buClr>
              <a:buSzPts val="1200"/>
              <a:buChar char="●"/>
              <a:defRPr>
                <a:solidFill>
                  <a:schemeClr val="dk2"/>
                </a:solidFill>
              </a:defRPr>
            </a:lvl4pPr>
            <a:lvl5pPr marL="2286000" lvl="4" indent="-304800">
              <a:spcBef>
                <a:spcPts val="0"/>
              </a:spcBef>
              <a:spcAft>
                <a:spcPts val="0"/>
              </a:spcAft>
              <a:buClr>
                <a:schemeClr val="dk2"/>
              </a:buClr>
              <a:buSzPts val="1200"/>
              <a:buChar char="○"/>
              <a:defRPr>
                <a:solidFill>
                  <a:schemeClr val="dk2"/>
                </a:solidFill>
              </a:defRPr>
            </a:lvl5pPr>
            <a:lvl6pPr marL="2743200" lvl="5" indent="-304800">
              <a:spcBef>
                <a:spcPts val="0"/>
              </a:spcBef>
              <a:spcAft>
                <a:spcPts val="0"/>
              </a:spcAft>
              <a:buClr>
                <a:schemeClr val="dk2"/>
              </a:buClr>
              <a:buSzPts val="1200"/>
              <a:buChar char="■"/>
              <a:defRPr>
                <a:solidFill>
                  <a:schemeClr val="dk2"/>
                </a:solidFill>
              </a:defRPr>
            </a:lvl6pPr>
            <a:lvl7pPr marL="3200400" lvl="6" indent="-304800">
              <a:spcBef>
                <a:spcPts val="0"/>
              </a:spcBef>
              <a:spcAft>
                <a:spcPts val="0"/>
              </a:spcAft>
              <a:buClr>
                <a:schemeClr val="dk2"/>
              </a:buClr>
              <a:buSzPts val="1200"/>
              <a:buChar char="●"/>
              <a:defRPr>
                <a:solidFill>
                  <a:schemeClr val="dk2"/>
                </a:solidFill>
              </a:defRPr>
            </a:lvl7pPr>
            <a:lvl8pPr marL="3657600" lvl="7" indent="-304800">
              <a:spcBef>
                <a:spcPts val="0"/>
              </a:spcBef>
              <a:spcAft>
                <a:spcPts val="0"/>
              </a:spcAft>
              <a:buClr>
                <a:schemeClr val="dk2"/>
              </a:buClr>
              <a:buSzPts val="1200"/>
              <a:buChar char="○"/>
              <a:defRPr>
                <a:solidFill>
                  <a:schemeClr val="dk2"/>
                </a:solidFill>
              </a:defRPr>
            </a:lvl8pPr>
            <a:lvl9pPr marL="4114800" lvl="8" indent="-304800">
              <a:spcBef>
                <a:spcPts val="0"/>
              </a:spcBef>
              <a:spcAft>
                <a:spcPts val="0"/>
              </a:spcAft>
              <a:buClr>
                <a:schemeClr val="dk2"/>
              </a:buClr>
              <a:buSzPts val="1200"/>
              <a:buChar char="■"/>
              <a:defRPr>
                <a:solidFill>
                  <a:schemeClr val="dk2"/>
                </a:solidFill>
              </a:defRPr>
            </a:lvl9pPr>
          </a:lstStyle>
          <a:p>
            <a:endParaRPr/>
          </a:p>
        </p:txBody>
      </p:sp>
      <p:sp>
        <p:nvSpPr>
          <p:cNvPr id="62" name="Google Shape;62;p7"/>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2"/>
        <p:cNvGrpSpPr/>
        <p:nvPr/>
      </p:nvGrpSpPr>
      <p:grpSpPr>
        <a:xfrm>
          <a:off x="0" y="0"/>
          <a:ext cx="0" cy="0"/>
          <a:chOff x="0" y="0"/>
          <a:chExt cx="0" cy="0"/>
        </a:xfrm>
      </p:grpSpPr>
      <p:sp>
        <p:nvSpPr>
          <p:cNvPr id="653" name="Google Shape;653;p62"/>
          <p:cNvSpPr txBox="1">
            <a:spLocks noGrp="1"/>
          </p:cNvSpPr>
          <p:nvPr>
            <p:ph type="title"/>
          </p:nvPr>
        </p:nvSpPr>
        <p:spPr>
          <a:xfrm>
            <a:off x="685800" y="539500"/>
            <a:ext cx="7772400" cy="45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654" name="Google Shape;654;p62"/>
          <p:cNvSpPr/>
          <p:nvPr/>
        </p:nvSpPr>
        <p:spPr>
          <a:xfrm rot="10800000">
            <a:off x="-348675" y="-1247674"/>
            <a:ext cx="1222701" cy="2400624"/>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2"/>
          <p:cNvSpPr/>
          <p:nvPr/>
        </p:nvSpPr>
        <p:spPr>
          <a:xfrm rot="10800000">
            <a:off x="-461489" y="-1234202"/>
            <a:ext cx="1176731" cy="2212550"/>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62"/>
          <p:cNvSpPr/>
          <p:nvPr/>
        </p:nvSpPr>
        <p:spPr>
          <a:xfrm rot="10800000">
            <a:off x="-624147" y="-1050356"/>
            <a:ext cx="1191221" cy="1870769"/>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62"/>
          <p:cNvSpPr/>
          <p:nvPr/>
        </p:nvSpPr>
        <p:spPr>
          <a:xfrm rot="10800000">
            <a:off x="-685857" y="-1054339"/>
            <a:ext cx="1119114" cy="1798020"/>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2"/>
          <p:cNvSpPr/>
          <p:nvPr/>
        </p:nvSpPr>
        <p:spPr>
          <a:xfrm flipH="1">
            <a:off x="4358163" y="83875"/>
            <a:ext cx="201675" cy="194725"/>
          </a:xfrm>
          <a:custGeom>
            <a:avLst/>
            <a:gdLst/>
            <a:ahLst/>
            <a:cxnLst/>
            <a:rect l="l" t="t" r="r" b="b"/>
            <a:pathLst>
              <a:path w="8067" h="7789" extrusionOk="0">
                <a:moveTo>
                  <a:pt x="3718" y="0"/>
                </a:moveTo>
                <a:cubicBezTo>
                  <a:pt x="3548" y="0"/>
                  <a:pt x="3205" y="60"/>
                  <a:pt x="2916" y="115"/>
                </a:cubicBezTo>
                <a:cubicBezTo>
                  <a:pt x="1259" y="632"/>
                  <a:pt x="1" y="2174"/>
                  <a:pt x="56" y="3777"/>
                </a:cubicBezTo>
                <a:cubicBezTo>
                  <a:pt x="56" y="5438"/>
                  <a:pt x="1543" y="7269"/>
                  <a:pt x="3319" y="7667"/>
                </a:cubicBezTo>
                <a:cubicBezTo>
                  <a:pt x="3665" y="7749"/>
                  <a:pt x="3996" y="7789"/>
                  <a:pt x="4309" y="7789"/>
                </a:cubicBezTo>
                <a:cubicBezTo>
                  <a:pt x="5762" y="7789"/>
                  <a:pt x="6843" y="6934"/>
                  <a:pt x="7265" y="5379"/>
                </a:cubicBezTo>
                <a:cubicBezTo>
                  <a:pt x="7325" y="5150"/>
                  <a:pt x="7380" y="4921"/>
                  <a:pt x="7494" y="4692"/>
                </a:cubicBezTo>
                <a:cubicBezTo>
                  <a:pt x="8066" y="2348"/>
                  <a:pt x="6235" y="0"/>
                  <a:pt x="3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2"/>
          <p:cNvSpPr/>
          <p:nvPr/>
        </p:nvSpPr>
        <p:spPr>
          <a:xfrm flipH="1">
            <a:off x="4980363" y="104900"/>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2"/>
          <p:cNvSpPr/>
          <p:nvPr/>
        </p:nvSpPr>
        <p:spPr>
          <a:xfrm flipH="1">
            <a:off x="3647163" y="18725"/>
            <a:ext cx="196075" cy="171500"/>
          </a:xfrm>
          <a:custGeom>
            <a:avLst/>
            <a:gdLst/>
            <a:ahLst/>
            <a:cxnLst/>
            <a:rect l="l" t="t" r="r" b="b"/>
            <a:pathLst>
              <a:path w="7843" h="6860" extrusionOk="0">
                <a:moveTo>
                  <a:pt x="4008" y="1"/>
                </a:moveTo>
                <a:cubicBezTo>
                  <a:pt x="3110" y="1"/>
                  <a:pt x="2209" y="332"/>
                  <a:pt x="1489" y="980"/>
                </a:cubicBezTo>
                <a:cubicBezTo>
                  <a:pt x="344" y="1950"/>
                  <a:pt x="1" y="3154"/>
                  <a:pt x="459" y="4642"/>
                </a:cubicBezTo>
                <a:cubicBezTo>
                  <a:pt x="459" y="4697"/>
                  <a:pt x="459" y="4811"/>
                  <a:pt x="573" y="4871"/>
                </a:cubicBezTo>
                <a:cubicBezTo>
                  <a:pt x="573" y="5155"/>
                  <a:pt x="747" y="5383"/>
                  <a:pt x="976" y="5557"/>
                </a:cubicBezTo>
                <a:cubicBezTo>
                  <a:pt x="1260" y="6070"/>
                  <a:pt x="1663" y="6358"/>
                  <a:pt x="2175" y="6473"/>
                </a:cubicBezTo>
                <a:cubicBezTo>
                  <a:pt x="2399" y="6604"/>
                  <a:pt x="2587" y="6739"/>
                  <a:pt x="2821" y="6739"/>
                </a:cubicBezTo>
                <a:cubicBezTo>
                  <a:pt x="2888" y="6739"/>
                  <a:pt x="2959" y="6727"/>
                  <a:pt x="3036" y="6702"/>
                </a:cubicBezTo>
                <a:cubicBezTo>
                  <a:pt x="3091" y="6757"/>
                  <a:pt x="3205" y="6757"/>
                  <a:pt x="3265" y="6757"/>
                </a:cubicBezTo>
                <a:cubicBezTo>
                  <a:pt x="3514" y="6826"/>
                  <a:pt x="3749" y="6859"/>
                  <a:pt x="3974" y="6859"/>
                </a:cubicBezTo>
                <a:cubicBezTo>
                  <a:pt x="4678" y="6859"/>
                  <a:pt x="5275" y="6536"/>
                  <a:pt x="5837" y="6015"/>
                </a:cubicBezTo>
                <a:cubicBezTo>
                  <a:pt x="5952" y="5901"/>
                  <a:pt x="6126" y="5786"/>
                  <a:pt x="6240" y="5672"/>
                </a:cubicBezTo>
                <a:cubicBezTo>
                  <a:pt x="6982" y="5155"/>
                  <a:pt x="7554" y="4582"/>
                  <a:pt x="7668" y="3667"/>
                </a:cubicBezTo>
                <a:cubicBezTo>
                  <a:pt x="7668" y="3552"/>
                  <a:pt x="7728" y="3383"/>
                  <a:pt x="7728" y="3269"/>
                </a:cubicBezTo>
                <a:cubicBezTo>
                  <a:pt x="7668" y="3269"/>
                  <a:pt x="7668" y="3209"/>
                  <a:pt x="7668" y="3209"/>
                </a:cubicBezTo>
                <a:lnTo>
                  <a:pt x="7668" y="3209"/>
                </a:lnTo>
                <a:lnTo>
                  <a:pt x="7728" y="3269"/>
                </a:lnTo>
                <a:cubicBezTo>
                  <a:pt x="7842" y="2637"/>
                  <a:pt x="7613" y="2065"/>
                  <a:pt x="7211" y="1607"/>
                </a:cubicBezTo>
                <a:cubicBezTo>
                  <a:pt x="7156" y="1492"/>
                  <a:pt x="7156" y="1438"/>
                  <a:pt x="7041" y="1378"/>
                </a:cubicBezTo>
                <a:cubicBezTo>
                  <a:pt x="6524" y="1035"/>
                  <a:pt x="6066" y="636"/>
                  <a:pt x="5553" y="348"/>
                </a:cubicBezTo>
                <a:cubicBezTo>
                  <a:pt x="5065" y="116"/>
                  <a:pt x="4537" y="1"/>
                  <a:pt x="40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62"/>
          <p:cNvSpPr/>
          <p:nvPr/>
        </p:nvSpPr>
        <p:spPr>
          <a:xfrm flipH="1">
            <a:off x="5383750" y="0"/>
            <a:ext cx="113075" cy="104900"/>
          </a:xfrm>
          <a:custGeom>
            <a:avLst/>
            <a:gdLst/>
            <a:ahLst/>
            <a:cxnLst/>
            <a:rect l="l" t="t" r="r" b="b"/>
            <a:pathLst>
              <a:path w="4523" h="4196" extrusionOk="0">
                <a:moveTo>
                  <a:pt x="2003" y="1"/>
                </a:moveTo>
                <a:cubicBezTo>
                  <a:pt x="1818" y="1"/>
                  <a:pt x="1629" y="39"/>
                  <a:pt x="1433" y="117"/>
                </a:cubicBezTo>
                <a:lnTo>
                  <a:pt x="1319" y="117"/>
                </a:lnTo>
                <a:cubicBezTo>
                  <a:pt x="403" y="406"/>
                  <a:pt x="60" y="978"/>
                  <a:pt x="0" y="1834"/>
                </a:cubicBezTo>
                <a:cubicBezTo>
                  <a:pt x="0" y="2749"/>
                  <a:pt x="518" y="3267"/>
                  <a:pt x="1319" y="3550"/>
                </a:cubicBezTo>
                <a:cubicBezTo>
                  <a:pt x="1662" y="3839"/>
                  <a:pt x="2120" y="4008"/>
                  <a:pt x="2578" y="4123"/>
                </a:cubicBezTo>
                <a:cubicBezTo>
                  <a:pt x="2755" y="4162"/>
                  <a:pt x="2940" y="4195"/>
                  <a:pt x="3120" y="4195"/>
                </a:cubicBezTo>
                <a:cubicBezTo>
                  <a:pt x="3459" y="4195"/>
                  <a:pt x="3781" y="4078"/>
                  <a:pt x="4006" y="3665"/>
                </a:cubicBezTo>
                <a:cubicBezTo>
                  <a:pt x="4523" y="2978"/>
                  <a:pt x="4180" y="2351"/>
                  <a:pt x="3836" y="1719"/>
                </a:cubicBezTo>
                <a:cubicBezTo>
                  <a:pt x="3722" y="1207"/>
                  <a:pt x="3493" y="749"/>
                  <a:pt x="3035" y="406"/>
                </a:cubicBezTo>
                <a:cubicBezTo>
                  <a:pt x="2695" y="141"/>
                  <a:pt x="2357" y="1"/>
                  <a:pt x="2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62"/>
          <p:cNvSpPr/>
          <p:nvPr/>
        </p:nvSpPr>
        <p:spPr>
          <a:xfrm flipH="1">
            <a:off x="6413450" y="5132900"/>
            <a:ext cx="62950" cy="94250"/>
          </a:xfrm>
          <a:custGeom>
            <a:avLst/>
            <a:gdLst/>
            <a:ahLst/>
            <a:cxnLst/>
            <a:rect l="l" t="t" r="r" b="b"/>
            <a:pathLst>
              <a:path w="2518" h="3770" extrusionOk="0">
                <a:moveTo>
                  <a:pt x="1762" y="0"/>
                </a:moveTo>
                <a:cubicBezTo>
                  <a:pt x="970" y="0"/>
                  <a:pt x="444" y="564"/>
                  <a:pt x="0" y="1252"/>
                </a:cubicBezTo>
                <a:lnTo>
                  <a:pt x="0" y="2739"/>
                </a:lnTo>
                <a:cubicBezTo>
                  <a:pt x="517" y="3083"/>
                  <a:pt x="746" y="3710"/>
                  <a:pt x="1488" y="3769"/>
                </a:cubicBezTo>
                <a:cubicBezTo>
                  <a:pt x="1717" y="3540"/>
                  <a:pt x="1717" y="3252"/>
                  <a:pt x="1717" y="2968"/>
                </a:cubicBezTo>
                <a:cubicBezTo>
                  <a:pt x="1602" y="2167"/>
                  <a:pt x="1602" y="1366"/>
                  <a:pt x="2234" y="680"/>
                </a:cubicBezTo>
                <a:cubicBezTo>
                  <a:pt x="2348" y="506"/>
                  <a:pt x="2518" y="277"/>
                  <a:pt x="2174" y="48"/>
                </a:cubicBezTo>
                <a:cubicBezTo>
                  <a:pt x="2029" y="16"/>
                  <a:pt x="1892" y="0"/>
                  <a:pt x="17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62"/>
          <p:cNvSpPr/>
          <p:nvPr/>
        </p:nvSpPr>
        <p:spPr>
          <a:xfrm flipH="1">
            <a:off x="2966000" y="5070600"/>
            <a:ext cx="201675" cy="194725"/>
          </a:xfrm>
          <a:custGeom>
            <a:avLst/>
            <a:gdLst/>
            <a:ahLst/>
            <a:cxnLst/>
            <a:rect l="l" t="t" r="r" b="b"/>
            <a:pathLst>
              <a:path w="8067" h="7789" extrusionOk="0">
                <a:moveTo>
                  <a:pt x="3718" y="0"/>
                </a:moveTo>
                <a:cubicBezTo>
                  <a:pt x="3548" y="0"/>
                  <a:pt x="3205" y="60"/>
                  <a:pt x="2916" y="115"/>
                </a:cubicBezTo>
                <a:cubicBezTo>
                  <a:pt x="1259" y="632"/>
                  <a:pt x="1" y="2174"/>
                  <a:pt x="56" y="3777"/>
                </a:cubicBezTo>
                <a:cubicBezTo>
                  <a:pt x="56" y="5438"/>
                  <a:pt x="1543" y="7269"/>
                  <a:pt x="3319" y="7667"/>
                </a:cubicBezTo>
                <a:cubicBezTo>
                  <a:pt x="3665" y="7749"/>
                  <a:pt x="3996" y="7789"/>
                  <a:pt x="4309" y="7789"/>
                </a:cubicBezTo>
                <a:cubicBezTo>
                  <a:pt x="5762" y="7789"/>
                  <a:pt x="6843" y="6934"/>
                  <a:pt x="7265" y="5379"/>
                </a:cubicBezTo>
                <a:cubicBezTo>
                  <a:pt x="7325" y="5150"/>
                  <a:pt x="7380" y="4921"/>
                  <a:pt x="7494" y="4692"/>
                </a:cubicBezTo>
                <a:cubicBezTo>
                  <a:pt x="8066" y="2348"/>
                  <a:pt x="6235" y="0"/>
                  <a:pt x="3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62"/>
          <p:cNvSpPr/>
          <p:nvPr/>
        </p:nvSpPr>
        <p:spPr>
          <a:xfrm flipH="1">
            <a:off x="5281875" y="5038425"/>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62"/>
          <p:cNvSpPr/>
          <p:nvPr/>
        </p:nvSpPr>
        <p:spPr>
          <a:xfrm flipH="1">
            <a:off x="6379125" y="5146125"/>
            <a:ext cx="61475" cy="81175"/>
          </a:xfrm>
          <a:custGeom>
            <a:avLst/>
            <a:gdLst/>
            <a:ahLst/>
            <a:cxnLst/>
            <a:rect l="l" t="t" r="r" b="b"/>
            <a:pathLst>
              <a:path w="2459" h="3247" extrusionOk="0">
                <a:moveTo>
                  <a:pt x="1425" y="0"/>
                </a:moveTo>
                <a:cubicBezTo>
                  <a:pt x="1276" y="0"/>
                  <a:pt x="1158" y="41"/>
                  <a:pt x="1086" y="151"/>
                </a:cubicBezTo>
                <a:cubicBezTo>
                  <a:pt x="687" y="892"/>
                  <a:pt x="1" y="1524"/>
                  <a:pt x="170" y="2439"/>
                </a:cubicBezTo>
                <a:cubicBezTo>
                  <a:pt x="170" y="2723"/>
                  <a:pt x="1" y="2952"/>
                  <a:pt x="56" y="3240"/>
                </a:cubicBezTo>
                <a:cubicBezTo>
                  <a:pt x="143" y="3245"/>
                  <a:pt x="227" y="3247"/>
                  <a:pt x="307" y="3247"/>
                </a:cubicBezTo>
                <a:cubicBezTo>
                  <a:pt x="1235" y="3247"/>
                  <a:pt x="1749" y="2952"/>
                  <a:pt x="2116" y="2265"/>
                </a:cubicBezTo>
                <a:cubicBezTo>
                  <a:pt x="2459" y="1524"/>
                  <a:pt x="2344" y="723"/>
                  <a:pt x="1717" y="36"/>
                </a:cubicBezTo>
                <a:cubicBezTo>
                  <a:pt x="1611" y="14"/>
                  <a:pt x="1513" y="0"/>
                  <a:pt x="1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62"/>
          <p:cNvSpPr/>
          <p:nvPr/>
        </p:nvSpPr>
        <p:spPr>
          <a:xfrm flipH="1">
            <a:off x="4496300" y="4920500"/>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62"/>
          <p:cNvSpPr/>
          <p:nvPr/>
        </p:nvSpPr>
        <p:spPr>
          <a:xfrm flipH="1">
            <a:off x="6397650" y="5134075"/>
            <a:ext cx="44425" cy="73050"/>
          </a:xfrm>
          <a:custGeom>
            <a:avLst/>
            <a:gdLst/>
            <a:ahLst/>
            <a:cxnLst/>
            <a:rect l="l" t="t" r="r" b="b"/>
            <a:pathLst>
              <a:path w="1777" h="2922" extrusionOk="0">
                <a:moveTo>
                  <a:pt x="801" y="1"/>
                </a:moveTo>
                <a:lnTo>
                  <a:pt x="801" y="1"/>
                </a:lnTo>
                <a:cubicBezTo>
                  <a:pt x="975" y="289"/>
                  <a:pt x="801" y="404"/>
                  <a:pt x="687" y="573"/>
                </a:cubicBezTo>
                <a:cubicBezTo>
                  <a:pt x="60" y="1319"/>
                  <a:pt x="0" y="2061"/>
                  <a:pt x="229" y="2921"/>
                </a:cubicBezTo>
                <a:cubicBezTo>
                  <a:pt x="518" y="1946"/>
                  <a:pt x="746" y="1031"/>
                  <a:pt x="1776" y="518"/>
                </a:cubicBezTo>
                <a:cubicBezTo>
                  <a:pt x="1547" y="175"/>
                  <a:pt x="1204" y="60"/>
                  <a:pt x="8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62"/>
          <p:cNvSpPr/>
          <p:nvPr/>
        </p:nvSpPr>
        <p:spPr>
          <a:xfrm flipH="1">
            <a:off x="7058325" y="523245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62"/>
          <p:cNvSpPr/>
          <p:nvPr/>
        </p:nvSpPr>
        <p:spPr>
          <a:xfrm flipH="1">
            <a:off x="3588200" y="5091625"/>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62"/>
          <p:cNvSpPr/>
          <p:nvPr/>
        </p:nvSpPr>
        <p:spPr>
          <a:xfrm flipH="1">
            <a:off x="2255000" y="5005450"/>
            <a:ext cx="196075" cy="171500"/>
          </a:xfrm>
          <a:custGeom>
            <a:avLst/>
            <a:gdLst/>
            <a:ahLst/>
            <a:cxnLst/>
            <a:rect l="l" t="t" r="r" b="b"/>
            <a:pathLst>
              <a:path w="7843" h="6860" extrusionOk="0">
                <a:moveTo>
                  <a:pt x="4008" y="1"/>
                </a:moveTo>
                <a:cubicBezTo>
                  <a:pt x="3110" y="1"/>
                  <a:pt x="2209" y="332"/>
                  <a:pt x="1489" y="980"/>
                </a:cubicBezTo>
                <a:cubicBezTo>
                  <a:pt x="344" y="1950"/>
                  <a:pt x="1" y="3154"/>
                  <a:pt x="459" y="4642"/>
                </a:cubicBezTo>
                <a:cubicBezTo>
                  <a:pt x="459" y="4697"/>
                  <a:pt x="459" y="4811"/>
                  <a:pt x="573" y="4871"/>
                </a:cubicBezTo>
                <a:cubicBezTo>
                  <a:pt x="573" y="5155"/>
                  <a:pt x="747" y="5383"/>
                  <a:pt x="976" y="5557"/>
                </a:cubicBezTo>
                <a:cubicBezTo>
                  <a:pt x="1260" y="6070"/>
                  <a:pt x="1663" y="6358"/>
                  <a:pt x="2175" y="6473"/>
                </a:cubicBezTo>
                <a:cubicBezTo>
                  <a:pt x="2399" y="6604"/>
                  <a:pt x="2587" y="6739"/>
                  <a:pt x="2821" y="6739"/>
                </a:cubicBezTo>
                <a:cubicBezTo>
                  <a:pt x="2888" y="6739"/>
                  <a:pt x="2959" y="6727"/>
                  <a:pt x="3036" y="6702"/>
                </a:cubicBezTo>
                <a:cubicBezTo>
                  <a:pt x="3091" y="6757"/>
                  <a:pt x="3205" y="6757"/>
                  <a:pt x="3265" y="6757"/>
                </a:cubicBezTo>
                <a:cubicBezTo>
                  <a:pt x="3514" y="6826"/>
                  <a:pt x="3749" y="6859"/>
                  <a:pt x="3974" y="6859"/>
                </a:cubicBezTo>
                <a:cubicBezTo>
                  <a:pt x="4678" y="6859"/>
                  <a:pt x="5275" y="6536"/>
                  <a:pt x="5837" y="6015"/>
                </a:cubicBezTo>
                <a:cubicBezTo>
                  <a:pt x="5952" y="5901"/>
                  <a:pt x="6126" y="5786"/>
                  <a:pt x="6240" y="5672"/>
                </a:cubicBezTo>
                <a:cubicBezTo>
                  <a:pt x="6982" y="5155"/>
                  <a:pt x="7554" y="4582"/>
                  <a:pt x="7668" y="3667"/>
                </a:cubicBezTo>
                <a:cubicBezTo>
                  <a:pt x="7668" y="3552"/>
                  <a:pt x="7728" y="3383"/>
                  <a:pt x="7728" y="3269"/>
                </a:cubicBezTo>
                <a:cubicBezTo>
                  <a:pt x="7668" y="3269"/>
                  <a:pt x="7668" y="3209"/>
                  <a:pt x="7668" y="3209"/>
                </a:cubicBezTo>
                <a:lnTo>
                  <a:pt x="7668" y="3209"/>
                </a:lnTo>
                <a:lnTo>
                  <a:pt x="7728" y="3269"/>
                </a:lnTo>
                <a:cubicBezTo>
                  <a:pt x="7842" y="2637"/>
                  <a:pt x="7613" y="2065"/>
                  <a:pt x="7211" y="1607"/>
                </a:cubicBezTo>
                <a:cubicBezTo>
                  <a:pt x="7156" y="1492"/>
                  <a:pt x="7156" y="1438"/>
                  <a:pt x="7041" y="1378"/>
                </a:cubicBezTo>
                <a:cubicBezTo>
                  <a:pt x="6524" y="1035"/>
                  <a:pt x="6066" y="636"/>
                  <a:pt x="5553" y="348"/>
                </a:cubicBezTo>
                <a:cubicBezTo>
                  <a:pt x="5065" y="116"/>
                  <a:pt x="4537" y="1"/>
                  <a:pt x="40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62"/>
          <p:cNvSpPr/>
          <p:nvPr/>
        </p:nvSpPr>
        <p:spPr>
          <a:xfrm flipH="1">
            <a:off x="3991588" y="4986725"/>
            <a:ext cx="113075" cy="104900"/>
          </a:xfrm>
          <a:custGeom>
            <a:avLst/>
            <a:gdLst/>
            <a:ahLst/>
            <a:cxnLst/>
            <a:rect l="l" t="t" r="r" b="b"/>
            <a:pathLst>
              <a:path w="4523" h="4196" extrusionOk="0">
                <a:moveTo>
                  <a:pt x="2003" y="1"/>
                </a:moveTo>
                <a:cubicBezTo>
                  <a:pt x="1818" y="1"/>
                  <a:pt x="1629" y="39"/>
                  <a:pt x="1433" y="117"/>
                </a:cubicBezTo>
                <a:lnTo>
                  <a:pt x="1319" y="117"/>
                </a:lnTo>
                <a:cubicBezTo>
                  <a:pt x="403" y="406"/>
                  <a:pt x="60" y="978"/>
                  <a:pt x="0" y="1834"/>
                </a:cubicBezTo>
                <a:cubicBezTo>
                  <a:pt x="0" y="2749"/>
                  <a:pt x="518" y="3267"/>
                  <a:pt x="1319" y="3550"/>
                </a:cubicBezTo>
                <a:cubicBezTo>
                  <a:pt x="1662" y="3839"/>
                  <a:pt x="2120" y="4008"/>
                  <a:pt x="2578" y="4123"/>
                </a:cubicBezTo>
                <a:cubicBezTo>
                  <a:pt x="2755" y="4162"/>
                  <a:pt x="2940" y="4195"/>
                  <a:pt x="3120" y="4195"/>
                </a:cubicBezTo>
                <a:cubicBezTo>
                  <a:pt x="3459" y="4195"/>
                  <a:pt x="3781" y="4078"/>
                  <a:pt x="4006" y="3665"/>
                </a:cubicBezTo>
                <a:cubicBezTo>
                  <a:pt x="4523" y="2978"/>
                  <a:pt x="4180" y="2351"/>
                  <a:pt x="3836" y="1719"/>
                </a:cubicBezTo>
                <a:cubicBezTo>
                  <a:pt x="3722" y="1207"/>
                  <a:pt x="3493" y="749"/>
                  <a:pt x="3035" y="406"/>
                </a:cubicBezTo>
                <a:cubicBezTo>
                  <a:pt x="2695" y="141"/>
                  <a:pt x="2357" y="1"/>
                  <a:pt x="2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62"/>
          <p:cNvSpPr/>
          <p:nvPr/>
        </p:nvSpPr>
        <p:spPr>
          <a:xfrm rot="-1774908" flipH="1">
            <a:off x="8258143" y="1070953"/>
            <a:ext cx="443922" cy="888884"/>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62"/>
          <p:cNvSpPr/>
          <p:nvPr/>
        </p:nvSpPr>
        <p:spPr>
          <a:xfrm rot="-506912" flipH="1">
            <a:off x="-29784" y="3263674"/>
            <a:ext cx="584911" cy="1171193"/>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62"/>
          <p:cNvSpPr/>
          <p:nvPr/>
        </p:nvSpPr>
        <p:spPr>
          <a:xfrm rot="506912">
            <a:off x="8574791" y="1539724"/>
            <a:ext cx="584911" cy="1171193"/>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75"/>
        <p:cNvGrpSpPr/>
        <p:nvPr/>
      </p:nvGrpSpPr>
      <p:grpSpPr>
        <a:xfrm>
          <a:off x="0" y="0"/>
          <a:ext cx="0" cy="0"/>
          <a:chOff x="0" y="0"/>
          <a:chExt cx="0" cy="0"/>
        </a:xfrm>
      </p:grpSpPr>
      <p:sp>
        <p:nvSpPr>
          <p:cNvPr id="676" name="Google Shape;676;p63"/>
          <p:cNvSpPr txBox="1">
            <a:spLocks noGrp="1"/>
          </p:cNvSpPr>
          <p:nvPr>
            <p:ph type="title"/>
          </p:nvPr>
        </p:nvSpPr>
        <p:spPr>
          <a:xfrm>
            <a:off x="1168625" y="1914288"/>
            <a:ext cx="2999100" cy="451800"/>
          </a:xfrm>
          <a:prstGeom prst="rect">
            <a:avLst/>
          </a:prstGeom>
        </p:spPr>
        <p:txBody>
          <a:bodyPr spcFirstLastPara="1" wrap="square" lIns="91425" tIns="91425" rIns="91425" bIns="91425" anchor="ctr" anchorCtr="0">
            <a:noAutofit/>
          </a:bodyPr>
          <a:lstStyle>
            <a:lvl1pPr lvl="0" algn="r">
              <a:spcBef>
                <a:spcPts val="0"/>
              </a:spcBef>
              <a:spcAft>
                <a:spcPts val="0"/>
              </a:spcAft>
              <a:buSzPts val="3000"/>
              <a:buNone/>
              <a:defRPr sz="55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7" name="Google Shape;677;p63"/>
          <p:cNvSpPr txBox="1">
            <a:spLocks noGrp="1"/>
          </p:cNvSpPr>
          <p:nvPr>
            <p:ph type="subTitle" idx="1"/>
          </p:nvPr>
        </p:nvSpPr>
        <p:spPr>
          <a:xfrm>
            <a:off x="1170725" y="2614500"/>
            <a:ext cx="2997000" cy="6273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None/>
              <a:defRPr sz="1600"/>
            </a:lvl1pPr>
            <a:lvl2pPr lvl="1" algn="r">
              <a:lnSpc>
                <a:spcPct val="100000"/>
              </a:lnSpc>
              <a:spcBef>
                <a:spcPts val="0"/>
              </a:spcBef>
              <a:spcAft>
                <a:spcPts val="0"/>
              </a:spcAft>
              <a:buNone/>
              <a:defRPr sz="1600"/>
            </a:lvl2pPr>
            <a:lvl3pPr lvl="2" algn="r">
              <a:lnSpc>
                <a:spcPct val="100000"/>
              </a:lnSpc>
              <a:spcBef>
                <a:spcPts val="0"/>
              </a:spcBef>
              <a:spcAft>
                <a:spcPts val="0"/>
              </a:spcAft>
              <a:buNone/>
              <a:defRPr sz="1600"/>
            </a:lvl3pPr>
            <a:lvl4pPr lvl="3" algn="r">
              <a:lnSpc>
                <a:spcPct val="100000"/>
              </a:lnSpc>
              <a:spcBef>
                <a:spcPts val="0"/>
              </a:spcBef>
              <a:spcAft>
                <a:spcPts val="0"/>
              </a:spcAft>
              <a:buNone/>
              <a:defRPr sz="1600"/>
            </a:lvl4pPr>
            <a:lvl5pPr lvl="4" algn="r">
              <a:lnSpc>
                <a:spcPct val="100000"/>
              </a:lnSpc>
              <a:spcBef>
                <a:spcPts val="0"/>
              </a:spcBef>
              <a:spcAft>
                <a:spcPts val="0"/>
              </a:spcAft>
              <a:buNone/>
              <a:defRPr sz="1600"/>
            </a:lvl5pPr>
            <a:lvl6pPr lvl="5" algn="r">
              <a:lnSpc>
                <a:spcPct val="100000"/>
              </a:lnSpc>
              <a:spcBef>
                <a:spcPts val="0"/>
              </a:spcBef>
              <a:spcAft>
                <a:spcPts val="0"/>
              </a:spcAft>
              <a:buNone/>
              <a:defRPr sz="1600"/>
            </a:lvl6pPr>
            <a:lvl7pPr lvl="6" algn="r">
              <a:lnSpc>
                <a:spcPct val="100000"/>
              </a:lnSpc>
              <a:spcBef>
                <a:spcPts val="0"/>
              </a:spcBef>
              <a:spcAft>
                <a:spcPts val="0"/>
              </a:spcAft>
              <a:buNone/>
              <a:defRPr sz="1600"/>
            </a:lvl7pPr>
            <a:lvl8pPr lvl="7" algn="r">
              <a:lnSpc>
                <a:spcPct val="100000"/>
              </a:lnSpc>
              <a:spcBef>
                <a:spcPts val="0"/>
              </a:spcBef>
              <a:spcAft>
                <a:spcPts val="0"/>
              </a:spcAft>
              <a:buNone/>
              <a:defRPr sz="1600"/>
            </a:lvl8pPr>
            <a:lvl9pPr lvl="8" algn="r">
              <a:lnSpc>
                <a:spcPct val="100000"/>
              </a:lnSpc>
              <a:spcBef>
                <a:spcPts val="0"/>
              </a:spcBef>
              <a:spcAft>
                <a:spcPts val="0"/>
              </a:spcAft>
              <a:buNone/>
              <a:defRPr sz="1600"/>
            </a:lvl9pPr>
          </a:lstStyle>
          <a:p>
            <a:endParaRPr/>
          </a:p>
        </p:txBody>
      </p:sp>
      <p:sp>
        <p:nvSpPr>
          <p:cNvPr id="678" name="Google Shape;678;p63"/>
          <p:cNvSpPr/>
          <p:nvPr/>
        </p:nvSpPr>
        <p:spPr>
          <a:xfrm flipH="1">
            <a:off x="-333196" y="3560763"/>
            <a:ext cx="1222701" cy="2400624"/>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63"/>
          <p:cNvSpPr/>
          <p:nvPr/>
        </p:nvSpPr>
        <p:spPr>
          <a:xfrm flipH="1">
            <a:off x="-446009" y="3735365"/>
            <a:ext cx="1176731" cy="2212550"/>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63"/>
          <p:cNvSpPr/>
          <p:nvPr/>
        </p:nvSpPr>
        <p:spPr>
          <a:xfrm flipH="1">
            <a:off x="-608668" y="3893300"/>
            <a:ext cx="1191221" cy="1870769"/>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63"/>
          <p:cNvSpPr/>
          <p:nvPr/>
        </p:nvSpPr>
        <p:spPr>
          <a:xfrm flipH="1">
            <a:off x="-670378" y="3970032"/>
            <a:ext cx="1119114" cy="1798020"/>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63"/>
          <p:cNvSpPr/>
          <p:nvPr/>
        </p:nvSpPr>
        <p:spPr>
          <a:xfrm rot="10800000" flipH="1">
            <a:off x="6855447" y="204225"/>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63"/>
          <p:cNvSpPr/>
          <p:nvPr/>
        </p:nvSpPr>
        <p:spPr>
          <a:xfrm rot="10800000" flipH="1">
            <a:off x="7769572" y="0"/>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63"/>
          <p:cNvSpPr/>
          <p:nvPr/>
        </p:nvSpPr>
        <p:spPr>
          <a:xfrm rot="10800000" flipH="1">
            <a:off x="7470547" y="8860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63"/>
          <p:cNvSpPr/>
          <p:nvPr/>
        </p:nvSpPr>
        <p:spPr>
          <a:xfrm rot="-318339" flipH="1">
            <a:off x="122047" y="878514"/>
            <a:ext cx="584726" cy="1170822"/>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63"/>
          <p:cNvSpPr/>
          <p:nvPr/>
        </p:nvSpPr>
        <p:spPr>
          <a:xfrm rot="-1429119" flipH="1">
            <a:off x="402331" y="1754275"/>
            <a:ext cx="443699" cy="888439"/>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87"/>
        <p:cNvGrpSpPr/>
        <p:nvPr/>
      </p:nvGrpSpPr>
      <p:grpSpPr>
        <a:xfrm>
          <a:off x="0" y="0"/>
          <a:ext cx="0" cy="0"/>
          <a:chOff x="0" y="0"/>
          <a:chExt cx="0" cy="0"/>
        </a:xfrm>
      </p:grpSpPr>
      <p:sp>
        <p:nvSpPr>
          <p:cNvPr id="688" name="Google Shape;688;p64"/>
          <p:cNvSpPr/>
          <p:nvPr/>
        </p:nvSpPr>
        <p:spPr>
          <a:xfrm>
            <a:off x="3079000" y="1246953"/>
            <a:ext cx="2985999" cy="2649595"/>
          </a:xfrm>
          <a:custGeom>
            <a:avLst/>
            <a:gdLst/>
            <a:ahLst/>
            <a:cxnLst/>
            <a:rect l="l" t="t" r="r" b="b"/>
            <a:pathLst>
              <a:path w="50709" h="44998" extrusionOk="0">
                <a:moveTo>
                  <a:pt x="95" y="26880"/>
                </a:moveTo>
                <a:cubicBezTo>
                  <a:pt x="-286" y="19832"/>
                  <a:pt x="6445" y="5925"/>
                  <a:pt x="12668" y="2115"/>
                </a:cubicBezTo>
                <a:cubicBezTo>
                  <a:pt x="18891" y="-1695"/>
                  <a:pt x="31147" y="337"/>
                  <a:pt x="37433" y="4020"/>
                </a:cubicBezTo>
                <a:cubicBezTo>
                  <a:pt x="43720" y="7703"/>
                  <a:pt x="49371" y="18435"/>
                  <a:pt x="50387" y="24213"/>
                </a:cubicBezTo>
                <a:cubicBezTo>
                  <a:pt x="51403" y="29992"/>
                  <a:pt x="49435" y="35326"/>
                  <a:pt x="43529" y="38691"/>
                </a:cubicBezTo>
                <a:cubicBezTo>
                  <a:pt x="37624" y="42057"/>
                  <a:pt x="22193" y="46375"/>
                  <a:pt x="14954" y="44406"/>
                </a:cubicBezTo>
                <a:cubicBezTo>
                  <a:pt x="7715" y="42438"/>
                  <a:pt x="476" y="33929"/>
                  <a:pt x="95" y="26880"/>
                </a:cubicBezTo>
                <a:close/>
              </a:path>
            </a:pathLst>
          </a:custGeom>
          <a:solidFill>
            <a:srgbClr val="E4EFC2"/>
          </a:solidFill>
          <a:ln>
            <a:noFill/>
          </a:ln>
        </p:spPr>
      </p:sp>
      <p:sp>
        <p:nvSpPr>
          <p:cNvPr id="689" name="Google Shape;689;p64"/>
          <p:cNvSpPr txBox="1">
            <a:spLocks noGrp="1"/>
          </p:cNvSpPr>
          <p:nvPr>
            <p:ph type="title"/>
          </p:nvPr>
        </p:nvSpPr>
        <p:spPr>
          <a:xfrm>
            <a:off x="762000" y="1763550"/>
            <a:ext cx="7620000" cy="1159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690" name="Google Shape;690;p64"/>
          <p:cNvSpPr/>
          <p:nvPr/>
        </p:nvSpPr>
        <p:spPr>
          <a:xfrm rot="-8913888">
            <a:off x="-83058" y="-651345"/>
            <a:ext cx="1222704" cy="2400631"/>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64"/>
          <p:cNvSpPr/>
          <p:nvPr/>
        </p:nvSpPr>
        <p:spPr>
          <a:xfrm rot="-8913888">
            <a:off x="-133938" y="-696868"/>
            <a:ext cx="1176734" cy="2212556"/>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64"/>
          <p:cNvSpPr/>
          <p:nvPr/>
        </p:nvSpPr>
        <p:spPr>
          <a:xfrm rot="-8913888">
            <a:off x="-280556" y="-595974"/>
            <a:ext cx="1191225" cy="1870775"/>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64"/>
          <p:cNvSpPr/>
          <p:nvPr/>
        </p:nvSpPr>
        <p:spPr>
          <a:xfrm rot="-8913888">
            <a:off x="-306878" y="-645016"/>
            <a:ext cx="1119117" cy="1798025"/>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64"/>
          <p:cNvSpPr/>
          <p:nvPr/>
        </p:nvSpPr>
        <p:spPr>
          <a:xfrm rot="1787297">
            <a:off x="7967249" y="3256927"/>
            <a:ext cx="1222668" cy="2400561"/>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64"/>
          <p:cNvSpPr/>
          <p:nvPr/>
        </p:nvSpPr>
        <p:spPr>
          <a:xfrm rot="1787297">
            <a:off x="8068057" y="3488349"/>
            <a:ext cx="1176700" cy="2212491"/>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64"/>
          <p:cNvSpPr/>
          <p:nvPr/>
        </p:nvSpPr>
        <p:spPr>
          <a:xfrm rot="1787297">
            <a:off x="8202119" y="3725205"/>
            <a:ext cx="1191190" cy="1870720"/>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64"/>
          <p:cNvSpPr/>
          <p:nvPr/>
        </p:nvSpPr>
        <p:spPr>
          <a:xfrm rot="1787297">
            <a:off x="8302965" y="3845176"/>
            <a:ext cx="1119085" cy="1797973"/>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64"/>
          <p:cNvSpPr/>
          <p:nvPr/>
        </p:nvSpPr>
        <p:spPr>
          <a:xfrm rot="-5400000">
            <a:off x="8743988" y="1259788"/>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64"/>
          <p:cNvSpPr/>
          <p:nvPr/>
        </p:nvSpPr>
        <p:spPr>
          <a:xfrm rot="-5400000">
            <a:off x="8842675" y="240125"/>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64"/>
          <p:cNvSpPr/>
          <p:nvPr/>
        </p:nvSpPr>
        <p:spPr>
          <a:xfrm rot="-5400000">
            <a:off x="8420350" y="586425"/>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64"/>
          <p:cNvSpPr/>
          <p:nvPr/>
        </p:nvSpPr>
        <p:spPr>
          <a:xfrm>
            <a:off x="384975" y="3252026"/>
            <a:ext cx="584832" cy="1171036"/>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64"/>
          <p:cNvSpPr/>
          <p:nvPr/>
        </p:nvSpPr>
        <p:spPr>
          <a:xfrm rot="-968314" flipH="1">
            <a:off x="207518" y="3876735"/>
            <a:ext cx="393738" cy="788398"/>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64"/>
          <p:cNvSpPr/>
          <p:nvPr/>
        </p:nvSpPr>
        <p:spPr>
          <a:xfrm rot="2039615" flipH="1">
            <a:off x="3933952" y="4639162"/>
            <a:ext cx="201675" cy="194725"/>
          </a:xfrm>
          <a:custGeom>
            <a:avLst/>
            <a:gdLst/>
            <a:ahLst/>
            <a:cxnLst/>
            <a:rect l="l" t="t" r="r" b="b"/>
            <a:pathLst>
              <a:path w="8067" h="7789" extrusionOk="0">
                <a:moveTo>
                  <a:pt x="3718" y="0"/>
                </a:moveTo>
                <a:cubicBezTo>
                  <a:pt x="3548" y="0"/>
                  <a:pt x="3205" y="60"/>
                  <a:pt x="2916" y="115"/>
                </a:cubicBezTo>
                <a:cubicBezTo>
                  <a:pt x="1259" y="632"/>
                  <a:pt x="1" y="2174"/>
                  <a:pt x="56" y="3777"/>
                </a:cubicBezTo>
                <a:cubicBezTo>
                  <a:pt x="56" y="5438"/>
                  <a:pt x="1543" y="7269"/>
                  <a:pt x="3319" y="7667"/>
                </a:cubicBezTo>
                <a:cubicBezTo>
                  <a:pt x="3665" y="7749"/>
                  <a:pt x="3996" y="7789"/>
                  <a:pt x="4309" y="7789"/>
                </a:cubicBezTo>
                <a:cubicBezTo>
                  <a:pt x="5762" y="7789"/>
                  <a:pt x="6843" y="6934"/>
                  <a:pt x="7265" y="5379"/>
                </a:cubicBezTo>
                <a:cubicBezTo>
                  <a:pt x="7325" y="5150"/>
                  <a:pt x="7380" y="4921"/>
                  <a:pt x="7494" y="4692"/>
                </a:cubicBezTo>
                <a:cubicBezTo>
                  <a:pt x="8066" y="2348"/>
                  <a:pt x="6235" y="0"/>
                  <a:pt x="3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64"/>
          <p:cNvSpPr/>
          <p:nvPr/>
        </p:nvSpPr>
        <p:spPr>
          <a:xfrm rot="2039615" flipH="1">
            <a:off x="3000387" y="5076048"/>
            <a:ext cx="113075" cy="108375"/>
          </a:xfrm>
          <a:custGeom>
            <a:avLst/>
            <a:gdLst/>
            <a:ahLst/>
            <a:cxnLst/>
            <a:rect l="l" t="t" r="r" b="b"/>
            <a:pathLst>
              <a:path w="4523" h="4335" extrusionOk="0">
                <a:moveTo>
                  <a:pt x="2238" y="1"/>
                </a:moveTo>
                <a:cubicBezTo>
                  <a:pt x="1677" y="1"/>
                  <a:pt x="1152" y="227"/>
                  <a:pt x="746" y="633"/>
                </a:cubicBezTo>
                <a:cubicBezTo>
                  <a:pt x="60" y="1374"/>
                  <a:pt x="0" y="2633"/>
                  <a:pt x="572" y="3494"/>
                </a:cubicBezTo>
                <a:cubicBezTo>
                  <a:pt x="935" y="4054"/>
                  <a:pt x="1519" y="4335"/>
                  <a:pt x="2171" y="4335"/>
                </a:cubicBezTo>
                <a:cubicBezTo>
                  <a:pt x="2451" y="4335"/>
                  <a:pt x="2743" y="4283"/>
                  <a:pt x="3035" y="4180"/>
                </a:cubicBezTo>
                <a:cubicBezTo>
                  <a:pt x="4006" y="4006"/>
                  <a:pt x="4349" y="3320"/>
                  <a:pt x="4463" y="2464"/>
                </a:cubicBezTo>
                <a:cubicBezTo>
                  <a:pt x="4523" y="1548"/>
                  <a:pt x="4294" y="802"/>
                  <a:pt x="3433" y="344"/>
                </a:cubicBezTo>
                <a:cubicBezTo>
                  <a:pt x="3036" y="110"/>
                  <a:pt x="2628" y="1"/>
                  <a:pt x="2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64"/>
          <p:cNvSpPr/>
          <p:nvPr/>
        </p:nvSpPr>
        <p:spPr>
          <a:xfrm rot="2039615" flipH="1">
            <a:off x="5085617" y="4752311"/>
            <a:ext cx="156000" cy="156300"/>
          </a:xfrm>
          <a:custGeom>
            <a:avLst/>
            <a:gdLst/>
            <a:ahLst/>
            <a:cxnLst/>
            <a:rect l="l" t="t" r="r" b="b"/>
            <a:pathLst>
              <a:path w="6240" h="6252" extrusionOk="0">
                <a:moveTo>
                  <a:pt x="3017" y="1"/>
                </a:moveTo>
                <a:cubicBezTo>
                  <a:pt x="1690" y="1"/>
                  <a:pt x="606" y="778"/>
                  <a:pt x="288" y="2100"/>
                </a:cubicBezTo>
                <a:cubicBezTo>
                  <a:pt x="0" y="2731"/>
                  <a:pt x="0" y="3304"/>
                  <a:pt x="174" y="3931"/>
                </a:cubicBezTo>
                <a:cubicBezTo>
                  <a:pt x="485" y="5279"/>
                  <a:pt x="1736" y="6251"/>
                  <a:pt x="3116" y="6251"/>
                </a:cubicBezTo>
                <a:cubicBezTo>
                  <a:pt x="3259" y="6251"/>
                  <a:pt x="3403" y="6241"/>
                  <a:pt x="3548" y="6219"/>
                </a:cubicBezTo>
                <a:cubicBezTo>
                  <a:pt x="5095" y="5991"/>
                  <a:pt x="6239" y="4677"/>
                  <a:pt x="6180" y="3189"/>
                </a:cubicBezTo>
                <a:cubicBezTo>
                  <a:pt x="6239" y="1701"/>
                  <a:pt x="5438" y="557"/>
                  <a:pt x="4065" y="154"/>
                </a:cubicBezTo>
                <a:cubicBezTo>
                  <a:pt x="3706" y="51"/>
                  <a:pt x="3354" y="1"/>
                  <a:pt x="301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64"/>
          <p:cNvSpPr/>
          <p:nvPr/>
        </p:nvSpPr>
        <p:spPr>
          <a:xfrm rot="2039615" flipH="1">
            <a:off x="3960002" y="5050190"/>
            <a:ext cx="200300" cy="154675"/>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64"/>
          <p:cNvSpPr/>
          <p:nvPr/>
        </p:nvSpPr>
        <p:spPr>
          <a:xfrm rot="2039615" flipH="1">
            <a:off x="2931292" y="4718138"/>
            <a:ext cx="67200" cy="58200"/>
          </a:xfrm>
          <a:custGeom>
            <a:avLst/>
            <a:gdLst/>
            <a:ahLst/>
            <a:cxnLst/>
            <a:rect l="l" t="t" r="r" b="b"/>
            <a:pathLst>
              <a:path w="2688" h="2328" extrusionOk="0">
                <a:moveTo>
                  <a:pt x="1157" y="0"/>
                </a:moveTo>
                <a:cubicBezTo>
                  <a:pt x="882" y="0"/>
                  <a:pt x="623" y="113"/>
                  <a:pt x="399" y="369"/>
                </a:cubicBezTo>
                <a:cubicBezTo>
                  <a:pt x="0" y="826"/>
                  <a:pt x="0" y="1344"/>
                  <a:pt x="344" y="1801"/>
                </a:cubicBezTo>
                <a:cubicBezTo>
                  <a:pt x="541" y="2120"/>
                  <a:pt x="796" y="2327"/>
                  <a:pt x="1125" y="2327"/>
                </a:cubicBezTo>
                <a:cubicBezTo>
                  <a:pt x="1270" y="2327"/>
                  <a:pt x="1428" y="2287"/>
                  <a:pt x="1602" y="2200"/>
                </a:cubicBezTo>
                <a:cubicBezTo>
                  <a:pt x="2573" y="1742"/>
                  <a:pt x="2687" y="886"/>
                  <a:pt x="1831" y="199"/>
                </a:cubicBezTo>
                <a:cubicBezTo>
                  <a:pt x="1602" y="72"/>
                  <a:pt x="1374" y="0"/>
                  <a:pt x="11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64"/>
          <p:cNvSpPr/>
          <p:nvPr/>
        </p:nvSpPr>
        <p:spPr>
          <a:xfrm rot="2039615" flipH="1">
            <a:off x="3563368" y="4769547"/>
            <a:ext cx="123050" cy="98175"/>
          </a:xfrm>
          <a:custGeom>
            <a:avLst/>
            <a:gdLst/>
            <a:ahLst/>
            <a:cxnLst/>
            <a:rect l="l" t="t" r="r" b="b"/>
            <a:pathLst>
              <a:path w="4922" h="3927" extrusionOk="0">
                <a:moveTo>
                  <a:pt x="2405" y="1"/>
                </a:moveTo>
                <a:cubicBezTo>
                  <a:pt x="2122" y="1"/>
                  <a:pt x="1815" y="47"/>
                  <a:pt x="1488" y="141"/>
                </a:cubicBezTo>
                <a:cubicBezTo>
                  <a:pt x="518" y="429"/>
                  <a:pt x="0" y="1285"/>
                  <a:pt x="229" y="2315"/>
                </a:cubicBezTo>
                <a:cubicBezTo>
                  <a:pt x="229" y="2429"/>
                  <a:pt x="229" y="2544"/>
                  <a:pt x="344" y="2603"/>
                </a:cubicBezTo>
                <a:cubicBezTo>
                  <a:pt x="518" y="3230"/>
                  <a:pt x="916" y="3574"/>
                  <a:pt x="1548" y="3748"/>
                </a:cubicBezTo>
                <a:cubicBezTo>
                  <a:pt x="1657" y="3761"/>
                  <a:pt x="1770" y="3764"/>
                  <a:pt x="1885" y="3764"/>
                </a:cubicBezTo>
                <a:cubicBezTo>
                  <a:pt x="2009" y="3764"/>
                  <a:pt x="2135" y="3760"/>
                  <a:pt x="2262" y="3760"/>
                </a:cubicBezTo>
                <a:cubicBezTo>
                  <a:pt x="2504" y="3760"/>
                  <a:pt x="2747" y="3775"/>
                  <a:pt x="2976" y="3862"/>
                </a:cubicBezTo>
                <a:cubicBezTo>
                  <a:pt x="3122" y="3905"/>
                  <a:pt x="3264" y="3926"/>
                  <a:pt x="3400" y="3926"/>
                </a:cubicBezTo>
                <a:cubicBezTo>
                  <a:pt x="3800" y="3926"/>
                  <a:pt x="4153" y="3745"/>
                  <a:pt x="4408" y="3404"/>
                </a:cubicBezTo>
                <a:cubicBezTo>
                  <a:pt x="4807" y="2947"/>
                  <a:pt x="4921" y="2374"/>
                  <a:pt x="4523" y="1857"/>
                </a:cubicBezTo>
                <a:cubicBezTo>
                  <a:pt x="4523" y="1514"/>
                  <a:pt x="4408" y="1230"/>
                  <a:pt x="4180" y="1001"/>
                </a:cubicBezTo>
                <a:cubicBezTo>
                  <a:pt x="3763" y="335"/>
                  <a:pt x="3165" y="1"/>
                  <a:pt x="24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64"/>
          <p:cNvSpPr/>
          <p:nvPr/>
        </p:nvSpPr>
        <p:spPr>
          <a:xfrm rot="2039615" flipH="1">
            <a:off x="4456670" y="4997492"/>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64"/>
          <p:cNvSpPr/>
          <p:nvPr/>
        </p:nvSpPr>
        <p:spPr>
          <a:xfrm rot="2039615" flipH="1">
            <a:off x="3092065" y="4671291"/>
            <a:ext cx="196075" cy="171500"/>
          </a:xfrm>
          <a:custGeom>
            <a:avLst/>
            <a:gdLst/>
            <a:ahLst/>
            <a:cxnLst/>
            <a:rect l="l" t="t" r="r" b="b"/>
            <a:pathLst>
              <a:path w="7843" h="6860" extrusionOk="0">
                <a:moveTo>
                  <a:pt x="4008" y="1"/>
                </a:moveTo>
                <a:cubicBezTo>
                  <a:pt x="3110" y="1"/>
                  <a:pt x="2209" y="332"/>
                  <a:pt x="1489" y="980"/>
                </a:cubicBezTo>
                <a:cubicBezTo>
                  <a:pt x="344" y="1950"/>
                  <a:pt x="1" y="3154"/>
                  <a:pt x="459" y="4642"/>
                </a:cubicBezTo>
                <a:cubicBezTo>
                  <a:pt x="459" y="4697"/>
                  <a:pt x="459" y="4811"/>
                  <a:pt x="573" y="4871"/>
                </a:cubicBezTo>
                <a:cubicBezTo>
                  <a:pt x="573" y="5155"/>
                  <a:pt x="747" y="5383"/>
                  <a:pt x="976" y="5557"/>
                </a:cubicBezTo>
                <a:cubicBezTo>
                  <a:pt x="1260" y="6070"/>
                  <a:pt x="1663" y="6358"/>
                  <a:pt x="2175" y="6473"/>
                </a:cubicBezTo>
                <a:cubicBezTo>
                  <a:pt x="2399" y="6604"/>
                  <a:pt x="2587" y="6739"/>
                  <a:pt x="2821" y="6739"/>
                </a:cubicBezTo>
                <a:cubicBezTo>
                  <a:pt x="2888" y="6739"/>
                  <a:pt x="2959" y="6727"/>
                  <a:pt x="3036" y="6702"/>
                </a:cubicBezTo>
                <a:cubicBezTo>
                  <a:pt x="3091" y="6757"/>
                  <a:pt x="3205" y="6757"/>
                  <a:pt x="3265" y="6757"/>
                </a:cubicBezTo>
                <a:cubicBezTo>
                  <a:pt x="3514" y="6826"/>
                  <a:pt x="3749" y="6859"/>
                  <a:pt x="3974" y="6859"/>
                </a:cubicBezTo>
                <a:cubicBezTo>
                  <a:pt x="4678" y="6859"/>
                  <a:pt x="5275" y="6536"/>
                  <a:pt x="5837" y="6015"/>
                </a:cubicBezTo>
                <a:cubicBezTo>
                  <a:pt x="5952" y="5901"/>
                  <a:pt x="6126" y="5786"/>
                  <a:pt x="6240" y="5672"/>
                </a:cubicBezTo>
                <a:cubicBezTo>
                  <a:pt x="6982" y="5155"/>
                  <a:pt x="7554" y="4582"/>
                  <a:pt x="7668" y="3667"/>
                </a:cubicBezTo>
                <a:cubicBezTo>
                  <a:pt x="7668" y="3552"/>
                  <a:pt x="7728" y="3383"/>
                  <a:pt x="7728" y="3269"/>
                </a:cubicBezTo>
                <a:cubicBezTo>
                  <a:pt x="7668" y="3269"/>
                  <a:pt x="7668" y="3209"/>
                  <a:pt x="7668" y="3209"/>
                </a:cubicBezTo>
                <a:lnTo>
                  <a:pt x="7668" y="3209"/>
                </a:lnTo>
                <a:lnTo>
                  <a:pt x="7728" y="3269"/>
                </a:lnTo>
                <a:cubicBezTo>
                  <a:pt x="7842" y="2637"/>
                  <a:pt x="7613" y="2065"/>
                  <a:pt x="7211" y="1607"/>
                </a:cubicBezTo>
                <a:cubicBezTo>
                  <a:pt x="7156" y="1492"/>
                  <a:pt x="7156" y="1438"/>
                  <a:pt x="7041" y="1378"/>
                </a:cubicBezTo>
                <a:cubicBezTo>
                  <a:pt x="6524" y="1035"/>
                  <a:pt x="6066" y="636"/>
                  <a:pt x="5553" y="348"/>
                </a:cubicBezTo>
                <a:cubicBezTo>
                  <a:pt x="5065" y="116"/>
                  <a:pt x="4537" y="1"/>
                  <a:pt x="40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64"/>
          <p:cNvSpPr/>
          <p:nvPr/>
        </p:nvSpPr>
        <p:spPr>
          <a:xfrm rot="2039615" flipH="1">
            <a:off x="6019222" y="4904166"/>
            <a:ext cx="127400" cy="116725"/>
          </a:xfrm>
          <a:custGeom>
            <a:avLst/>
            <a:gdLst/>
            <a:ahLst/>
            <a:cxnLst/>
            <a:rect l="l" t="t" r="r" b="b"/>
            <a:pathLst>
              <a:path w="5096" h="4669" extrusionOk="0">
                <a:moveTo>
                  <a:pt x="2637" y="1"/>
                </a:moveTo>
                <a:cubicBezTo>
                  <a:pt x="2366" y="1"/>
                  <a:pt x="2081" y="64"/>
                  <a:pt x="1777" y="196"/>
                </a:cubicBezTo>
                <a:cubicBezTo>
                  <a:pt x="1145" y="370"/>
                  <a:pt x="802" y="768"/>
                  <a:pt x="518" y="1286"/>
                </a:cubicBezTo>
                <a:cubicBezTo>
                  <a:pt x="1" y="2087"/>
                  <a:pt x="115" y="3002"/>
                  <a:pt x="747" y="3803"/>
                </a:cubicBezTo>
                <a:cubicBezTo>
                  <a:pt x="1226" y="4362"/>
                  <a:pt x="1786" y="4669"/>
                  <a:pt x="2412" y="4669"/>
                </a:cubicBezTo>
                <a:cubicBezTo>
                  <a:pt x="2685" y="4669"/>
                  <a:pt x="2969" y="4611"/>
                  <a:pt x="3265" y="4490"/>
                </a:cubicBezTo>
                <a:cubicBezTo>
                  <a:pt x="3951" y="4202"/>
                  <a:pt x="4523" y="3803"/>
                  <a:pt x="4752" y="3057"/>
                </a:cubicBezTo>
                <a:cubicBezTo>
                  <a:pt x="5096" y="2142"/>
                  <a:pt x="4807" y="1341"/>
                  <a:pt x="4121" y="713"/>
                </a:cubicBezTo>
                <a:cubicBezTo>
                  <a:pt x="3662" y="255"/>
                  <a:pt x="3179" y="1"/>
                  <a:pt x="263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64"/>
          <p:cNvSpPr/>
          <p:nvPr/>
        </p:nvSpPr>
        <p:spPr>
          <a:xfrm rot="2039615" flipH="1">
            <a:off x="4571950" y="4647441"/>
            <a:ext cx="113075" cy="104900"/>
          </a:xfrm>
          <a:custGeom>
            <a:avLst/>
            <a:gdLst/>
            <a:ahLst/>
            <a:cxnLst/>
            <a:rect l="l" t="t" r="r" b="b"/>
            <a:pathLst>
              <a:path w="4523" h="4196" extrusionOk="0">
                <a:moveTo>
                  <a:pt x="2003" y="1"/>
                </a:moveTo>
                <a:cubicBezTo>
                  <a:pt x="1818" y="1"/>
                  <a:pt x="1629" y="39"/>
                  <a:pt x="1433" y="117"/>
                </a:cubicBezTo>
                <a:lnTo>
                  <a:pt x="1319" y="117"/>
                </a:lnTo>
                <a:cubicBezTo>
                  <a:pt x="403" y="406"/>
                  <a:pt x="60" y="978"/>
                  <a:pt x="0" y="1834"/>
                </a:cubicBezTo>
                <a:cubicBezTo>
                  <a:pt x="0" y="2749"/>
                  <a:pt x="518" y="3267"/>
                  <a:pt x="1319" y="3550"/>
                </a:cubicBezTo>
                <a:cubicBezTo>
                  <a:pt x="1662" y="3839"/>
                  <a:pt x="2120" y="4008"/>
                  <a:pt x="2578" y="4123"/>
                </a:cubicBezTo>
                <a:cubicBezTo>
                  <a:pt x="2755" y="4162"/>
                  <a:pt x="2940" y="4195"/>
                  <a:pt x="3120" y="4195"/>
                </a:cubicBezTo>
                <a:cubicBezTo>
                  <a:pt x="3459" y="4195"/>
                  <a:pt x="3781" y="4078"/>
                  <a:pt x="4006" y="3665"/>
                </a:cubicBezTo>
                <a:cubicBezTo>
                  <a:pt x="4523" y="2978"/>
                  <a:pt x="4180" y="2351"/>
                  <a:pt x="3836" y="1719"/>
                </a:cubicBezTo>
                <a:cubicBezTo>
                  <a:pt x="3722" y="1207"/>
                  <a:pt x="3493" y="749"/>
                  <a:pt x="3035" y="406"/>
                </a:cubicBezTo>
                <a:cubicBezTo>
                  <a:pt x="2695" y="141"/>
                  <a:pt x="2357" y="1"/>
                  <a:pt x="2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64"/>
          <p:cNvSpPr/>
          <p:nvPr/>
        </p:nvSpPr>
        <p:spPr>
          <a:xfrm rot="2039615" flipH="1">
            <a:off x="3313183" y="4881472"/>
            <a:ext cx="117325" cy="123350"/>
          </a:xfrm>
          <a:custGeom>
            <a:avLst/>
            <a:gdLst/>
            <a:ahLst/>
            <a:cxnLst/>
            <a:rect l="l" t="t" r="r" b="b"/>
            <a:pathLst>
              <a:path w="4693" h="4934" extrusionOk="0">
                <a:moveTo>
                  <a:pt x="2149" y="1"/>
                </a:moveTo>
                <a:cubicBezTo>
                  <a:pt x="1750" y="1"/>
                  <a:pt x="1361" y="122"/>
                  <a:pt x="1030" y="354"/>
                </a:cubicBezTo>
                <a:cubicBezTo>
                  <a:pt x="289" y="697"/>
                  <a:pt x="0" y="1329"/>
                  <a:pt x="60" y="2130"/>
                </a:cubicBezTo>
                <a:cubicBezTo>
                  <a:pt x="0" y="2643"/>
                  <a:pt x="115" y="3100"/>
                  <a:pt x="517" y="3444"/>
                </a:cubicBezTo>
                <a:cubicBezTo>
                  <a:pt x="687" y="3732"/>
                  <a:pt x="916" y="3902"/>
                  <a:pt x="1145" y="4016"/>
                </a:cubicBezTo>
                <a:cubicBezTo>
                  <a:pt x="1433" y="4359"/>
                  <a:pt x="1662" y="4703"/>
                  <a:pt x="2175" y="4762"/>
                </a:cubicBezTo>
                <a:cubicBezTo>
                  <a:pt x="2441" y="4876"/>
                  <a:pt x="2688" y="4933"/>
                  <a:pt x="2921" y="4933"/>
                </a:cubicBezTo>
                <a:cubicBezTo>
                  <a:pt x="3389" y="4933"/>
                  <a:pt x="3797" y="4703"/>
                  <a:pt x="4179" y="4245"/>
                </a:cubicBezTo>
                <a:cubicBezTo>
                  <a:pt x="4578" y="3847"/>
                  <a:pt x="4692" y="3329"/>
                  <a:pt x="4578" y="2817"/>
                </a:cubicBezTo>
                <a:lnTo>
                  <a:pt x="4578" y="2359"/>
                </a:lnTo>
                <a:cubicBezTo>
                  <a:pt x="4171" y="733"/>
                  <a:pt x="3129" y="1"/>
                  <a:pt x="2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64"/>
          <p:cNvSpPr/>
          <p:nvPr/>
        </p:nvSpPr>
        <p:spPr>
          <a:xfrm rot="318339">
            <a:off x="8506387" y="1699151"/>
            <a:ext cx="584726" cy="1170822"/>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64"/>
          <p:cNvSpPr/>
          <p:nvPr/>
        </p:nvSpPr>
        <p:spPr>
          <a:xfrm rot="3426885">
            <a:off x="8224364" y="2597468"/>
            <a:ext cx="443549" cy="888139"/>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16"/>
        <p:cNvGrpSpPr/>
        <p:nvPr/>
      </p:nvGrpSpPr>
      <p:grpSpPr>
        <a:xfrm>
          <a:off x="0" y="0"/>
          <a:ext cx="0" cy="0"/>
          <a:chOff x="0" y="0"/>
          <a:chExt cx="0" cy="0"/>
        </a:xfrm>
      </p:grpSpPr>
      <p:sp>
        <p:nvSpPr>
          <p:cNvPr id="717" name="Google Shape;717;p65"/>
          <p:cNvSpPr txBox="1">
            <a:spLocks noGrp="1"/>
          </p:cNvSpPr>
          <p:nvPr>
            <p:ph type="title"/>
          </p:nvPr>
        </p:nvSpPr>
        <p:spPr>
          <a:xfrm>
            <a:off x="710175" y="1568388"/>
            <a:ext cx="3913500" cy="10299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718" name="Google Shape;718;p65"/>
          <p:cNvSpPr txBox="1">
            <a:spLocks noGrp="1"/>
          </p:cNvSpPr>
          <p:nvPr>
            <p:ph type="subTitle" idx="1"/>
          </p:nvPr>
        </p:nvSpPr>
        <p:spPr>
          <a:xfrm>
            <a:off x="1322775" y="2922013"/>
            <a:ext cx="3300900" cy="6531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SzPts val="21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grpSp>
        <p:nvGrpSpPr>
          <p:cNvPr id="719" name="Google Shape;719;p65"/>
          <p:cNvGrpSpPr/>
          <p:nvPr/>
        </p:nvGrpSpPr>
        <p:grpSpPr>
          <a:xfrm>
            <a:off x="2409888" y="4638825"/>
            <a:ext cx="4324225" cy="511925"/>
            <a:chOff x="2409888" y="4638825"/>
            <a:chExt cx="4324225" cy="511925"/>
          </a:xfrm>
        </p:grpSpPr>
        <p:sp>
          <p:nvSpPr>
            <p:cNvPr id="720" name="Google Shape;720;p65"/>
            <p:cNvSpPr/>
            <p:nvPr/>
          </p:nvSpPr>
          <p:spPr>
            <a:xfrm rot="10800000" flipH="1">
              <a:off x="2409888" y="4758600"/>
              <a:ext cx="62950" cy="94250"/>
            </a:xfrm>
            <a:custGeom>
              <a:avLst/>
              <a:gdLst/>
              <a:ahLst/>
              <a:cxnLst/>
              <a:rect l="l" t="t" r="r" b="b"/>
              <a:pathLst>
                <a:path w="2518" h="3770" extrusionOk="0">
                  <a:moveTo>
                    <a:pt x="1762" y="0"/>
                  </a:moveTo>
                  <a:cubicBezTo>
                    <a:pt x="970" y="0"/>
                    <a:pt x="444" y="564"/>
                    <a:pt x="0" y="1252"/>
                  </a:cubicBezTo>
                  <a:lnTo>
                    <a:pt x="0" y="2739"/>
                  </a:lnTo>
                  <a:cubicBezTo>
                    <a:pt x="517" y="3083"/>
                    <a:pt x="746" y="3710"/>
                    <a:pt x="1488" y="3769"/>
                  </a:cubicBezTo>
                  <a:cubicBezTo>
                    <a:pt x="1717" y="3540"/>
                    <a:pt x="1717" y="3252"/>
                    <a:pt x="1717" y="2968"/>
                  </a:cubicBezTo>
                  <a:cubicBezTo>
                    <a:pt x="1602" y="2167"/>
                    <a:pt x="1602" y="1366"/>
                    <a:pt x="2234" y="680"/>
                  </a:cubicBezTo>
                  <a:cubicBezTo>
                    <a:pt x="2348" y="506"/>
                    <a:pt x="2518" y="277"/>
                    <a:pt x="2174" y="48"/>
                  </a:cubicBezTo>
                  <a:cubicBezTo>
                    <a:pt x="2029" y="16"/>
                    <a:pt x="1892" y="0"/>
                    <a:pt x="17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65"/>
            <p:cNvSpPr/>
            <p:nvPr/>
          </p:nvSpPr>
          <p:spPr>
            <a:xfrm rot="10800000" flipH="1">
              <a:off x="4900388" y="4760100"/>
              <a:ext cx="141575" cy="120225"/>
            </a:xfrm>
            <a:custGeom>
              <a:avLst/>
              <a:gdLst/>
              <a:ahLst/>
              <a:cxnLst/>
              <a:rect l="l" t="t" r="r" b="b"/>
              <a:pathLst>
                <a:path w="5663" h="4809" extrusionOk="0">
                  <a:moveTo>
                    <a:pt x="2760" y="1"/>
                  </a:moveTo>
                  <a:cubicBezTo>
                    <a:pt x="2395" y="1"/>
                    <a:pt x="2026" y="60"/>
                    <a:pt x="1657" y="176"/>
                  </a:cubicBezTo>
                  <a:cubicBezTo>
                    <a:pt x="573" y="460"/>
                    <a:pt x="0" y="1605"/>
                    <a:pt x="170" y="2749"/>
                  </a:cubicBezTo>
                  <a:cubicBezTo>
                    <a:pt x="399" y="4067"/>
                    <a:pt x="1259" y="4754"/>
                    <a:pt x="2747" y="4809"/>
                  </a:cubicBezTo>
                  <a:cubicBezTo>
                    <a:pt x="2861" y="4754"/>
                    <a:pt x="3090" y="4754"/>
                    <a:pt x="3260" y="4754"/>
                  </a:cubicBezTo>
                  <a:cubicBezTo>
                    <a:pt x="4349" y="4580"/>
                    <a:pt x="5265" y="3779"/>
                    <a:pt x="5493" y="2863"/>
                  </a:cubicBezTo>
                  <a:cubicBezTo>
                    <a:pt x="5663" y="1893"/>
                    <a:pt x="5265" y="918"/>
                    <a:pt x="4349" y="405"/>
                  </a:cubicBezTo>
                  <a:cubicBezTo>
                    <a:pt x="3835" y="132"/>
                    <a:pt x="3301" y="1"/>
                    <a:pt x="2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65"/>
            <p:cNvSpPr/>
            <p:nvPr/>
          </p:nvSpPr>
          <p:spPr>
            <a:xfrm rot="10800000" flipH="1">
              <a:off x="3195263" y="4788650"/>
              <a:ext cx="103025" cy="100200"/>
            </a:xfrm>
            <a:custGeom>
              <a:avLst/>
              <a:gdLst/>
              <a:ahLst/>
              <a:cxnLst/>
              <a:rect l="l" t="t" r="r" b="b"/>
              <a:pathLst>
                <a:path w="4121" h="4008" extrusionOk="0">
                  <a:moveTo>
                    <a:pt x="2518" y="0"/>
                  </a:moveTo>
                  <a:cubicBezTo>
                    <a:pt x="1085" y="0"/>
                    <a:pt x="0" y="801"/>
                    <a:pt x="0" y="1946"/>
                  </a:cubicBezTo>
                  <a:cubicBezTo>
                    <a:pt x="0" y="3204"/>
                    <a:pt x="742" y="4005"/>
                    <a:pt x="1946" y="4005"/>
                  </a:cubicBezTo>
                  <a:cubicBezTo>
                    <a:pt x="1982" y="4007"/>
                    <a:pt x="2018" y="4008"/>
                    <a:pt x="2053" y="4008"/>
                  </a:cubicBezTo>
                  <a:cubicBezTo>
                    <a:pt x="3303" y="4008"/>
                    <a:pt x="4062" y="2992"/>
                    <a:pt x="4120" y="1488"/>
                  </a:cubicBezTo>
                  <a:cubicBezTo>
                    <a:pt x="4120" y="572"/>
                    <a:pt x="3489" y="0"/>
                    <a:pt x="25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65"/>
            <p:cNvSpPr/>
            <p:nvPr/>
          </p:nvSpPr>
          <p:spPr>
            <a:xfrm rot="10800000" flipH="1">
              <a:off x="2445688" y="4758450"/>
              <a:ext cx="61475" cy="81175"/>
            </a:xfrm>
            <a:custGeom>
              <a:avLst/>
              <a:gdLst/>
              <a:ahLst/>
              <a:cxnLst/>
              <a:rect l="l" t="t" r="r" b="b"/>
              <a:pathLst>
                <a:path w="2459" h="3247" extrusionOk="0">
                  <a:moveTo>
                    <a:pt x="1425" y="0"/>
                  </a:moveTo>
                  <a:cubicBezTo>
                    <a:pt x="1276" y="0"/>
                    <a:pt x="1158" y="41"/>
                    <a:pt x="1086" y="151"/>
                  </a:cubicBezTo>
                  <a:cubicBezTo>
                    <a:pt x="687" y="892"/>
                    <a:pt x="1" y="1524"/>
                    <a:pt x="170" y="2439"/>
                  </a:cubicBezTo>
                  <a:cubicBezTo>
                    <a:pt x="170" y="2723"/>
                    <a:pt x="1" y="2952"/>
                    <a:pt x="56" y="3240"/>
                  </a:cubicBezTo>
                  <a:cubicBezTo>
                    <a:pt x="143" y="3245"/>
                    <a:pt x="227" y="3247"/>
                    <a:pt x="307" y="3247"/>
                  </a:cubicBezTo>
                  <a:cubicBezTo>
                    <a:pt x="1235" y="3247"/>
                    <a:pt x="1749" y="2952"/>
                    <a:pt x="2116" y="2265"/>
                  </a:cubicBezTo>
                  <a:cubicBezTo>
                    <a:pt x="2459" y="1524"/>
                    <a:pt x="2344" y="723"/>
                    <a:pt x="1717" y="36"/>
                  </a:cubicBezTo>
                  <a:cubicBezTo>
                    <a:pt x="1611" y="14"/>
                    <a:pt x="1513" y="0"/>
                    <a:pt x="1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65"/>
            <p:cNvSpPr/>
            <p:nvPr/>
          </p:nvSpPr>
          <p:spPr>
            <a:xfrm rot="10800000" flipH="1">
              <a:off x="5479663" y="4887650"/>
              <a:ext cx="200300" cy="154675"/>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65"/>
            <p:cNvSpPr/>
            <p:nvPr/>
          </p:nvSpPr>
          <p:spPr>
            <a:xfrm rot="10800000" flipH="1">
              <a:off x="2444213" y="4778625"/>
              <a:ext cx="44425" cy="73050"/>
            </a:xfrm>
            <a:custGeom>
              <a:avLst/>
              <a:gdLst/>
              <a:ahLst/>
              <a:cxnLst/>
              <a:rect l="l" t="t" r="r" b="b"/>
              <a:pathLst>
                <a:path w="1777" h="2922" extrusionOk="0">
                  <a:moveTo>
                    <a:pt x="801" y="1"/>
                  </a:moveTo>
                  <a:lnTo>
                    <a:pt x="801" y="1"/>
                  </a:lnTo>
                  <a:cubicBezTo>
                    <a:pt x="975" y="289"/>
                    <a:pt x="801" y="404"/>
                    <a:pt x="687" y="573"/>
                  </a:cubicBezTo>
                  <a:cubicBezTo>
                    <a:pt x="60" y="1319"/>
                    <a:pt x="0" y="2061"/>
                    <a:pt x="229" y="2921"/>
                  </a:cubicBezTo>
                  <a:cubicBezTo>
                    <a:pt x="518" y="1946"/>
                    <a:pt x="746" y="1031"/>
                    <a:pt x="1776" y="518"/>
                  </a:cubicBezTo>
                  <a:cubicBezTo>
                    <a:pt x="1547" y="175"/>
                    <a:pt x="1204" y="60"/>
                    <a:pt x="8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65"/>
            <p:cNvSpPr/>
            <p:nvPr/>
          </p:nvSpPr>
          <p:spPr>
            <a:xfrm rot="10800000" flipH="1">
              <a:off x="6666913" y="4638825"/>
              <a:ext cx="67200" cy="58200"/>
            </a:xfrm>
            <a:custGeom>
              <a:avLst/>
              <a:gdLst/>
              <a:ahLst/>
              <a:cxnLst/>
              <a:rect l="l" t="t" r="r" b="b"/>
              <a:pathLst>
                <a:path w="2688" h="2328" extrusionOk="0">
                  <a:moveTo>
                    <a:pt x="1157" y="0"/>
                  </a:moveTo>
                  <a:cubicBezTo>
                    <a:pt x="882" y="0"/>
                    <a:pt x="623" y="113"/>
                    <a:pt x="399" y="369"/>
                  </a:cubicBezTo>
                  <a:cubicBezTo>
                    <a:pt x="0" y="826"/>
                    <a:pt x="0" y="1344"/>
                    <a:pt x="344" y="1801"/>
                  </a:cubicBezTo>
                  <a:cubicBezTo>
                    <a:pt x="541" y="2120"/>
                    <a:pt x="796" y="2327"/>
                    <a:pt x="1125" y="2327"/>
                  </a:cubicBezTo>
                  <a:cubicBezTo>
                    <a:pt x="1270" y="2327"/>
                    <a:pt x="1428" y="2287"/>
                    <a:pt x="1602" y="2200"/>
                  </a:cubicBezTo>
                  <a:cubicBezTo>
                    <a:pt x="2573" y="1742"/>
                    <a:pt x="2687" y="886"/>
                    <a:pt x="1831" y="199"/>
                  </a:cubicBezTo>
                  <a:cubicBezTo>
                    <a:pt x="1602" y="72"/>
                    <a:pt x="1374" y="0"/>
                    <a:pt x="11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65"/>
            <p:cNvSpPr/>
            <p:nvPr/>
          </p:nvSpPr>
          <p:spPr>
            <a:xfrm rot="10800000" flipH="1">
              <a:off x="6051863" y="4928650"/>
              <a:ext cx="123050" cy="98175"/>
            </a:xfrm>
            <a:custGeom>
              <a:avLst/>
              <a:gdLst/>
              <a:ahLst/>
              <a:cxnLst/>
              <a:rect l="l" t="t" r="r" b="b"/>
              <a:pathLst>
                <a:path w="4922" h="3927" extrusionOk="0">
                  <a:moveTo>
                    <a:pt x="2405" y="1"/>
                  </a:moveTo>
                  <a:cubicBezTo>
                    <a:pt x="2122" y="1"/>
                    <a:pt x="1815" y="47"/>
                    <a:pt x="1488" y="141"/>
                  </a:cubicBezTo>
                  <a:cubicBezTo>
                    <a:pt x="518" y="429"/>
                    <a:pt x="0" y="1285"/>
                    <a:pt x="229" y="2315"/>
                  </a:cubicBezTo>
                  <a:cubicBezTo>
                    <a:pt x="229" y="2429"/>
                    <a:pt x="229" y="2544"/>
                    <a:pt x="344" y="2603"/>
                  </a:cubicBezTo>
                  <a:cubicBezTo>
                    <a:pt x="518" y="3230"/>
                    <a:pt x="916" y="3574"/>
                    <a:pt x="1548" y="3748"/>
                  </a:cubicBezTo>
                  <a:cubicBezTo>
                    <a:pt x="1657" y="3761"/>
                    <a:pt x="1770" y="3764"/>
                    <a:pt x="1885" y="3764"/>
                  </a:cubicBezTo>
                  <a:cubicBezTo>
                    <a:pt x="2009" y="3764"/>
                    <a:pt x="2135" y="3760"/>
                    <a:pt x="2262" y="3760"/>
                  </a:cubicBezTo>
                  <a:cubicBezTo>
                    <a:pt x="2504" y="3760"/>
                    <a:pt x="2747" y="3775"/>
                    <a:pt x="2976" y="3862"/>
                  </a:cubicBezTo>
                  <a:cubicBezTo>
                    <a:pt x="3122" y="3905"/>
                    <a:pt x="3264" y="3926"/>
                    <a:pt x="3400" y="3926"/>
                  </a:cubicBezTo>
                  <a:cubicBezTo>
                    <a:pt x="3800" y="3926"/>
                    <a:pt x="4153" y="3745"/>
                    <a:pt x="4408" y="3404"/>
                  </a:cubicBezTo>
                  <a:cubicBezTo>
                    <a:pt x="4807" y="2947"/>
                    <a:pt x="4921" y="2374"/>
                    <a:pt x="4523" y="1857"/>
                  </a:cubicBezTo>
                  <a:cubicBezTo>
                    <a:pt x="4523" y="1514"/>
                    <a:pt x="4408" y="1230"/>
                    <a:pt x="4180" y="1001"/>
                  </a:cubicBezTo>
                  <a:cubicBezTo>
                    <a:pt x="3763" y="335"/>
                    <a:pt x="3165" y="1"/>
                    <a:pt x="24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65"/>
            <p:cNvSpPr/>
            <p:nvPr/>
          </p:nvSpPr>
          <p:spPr>
            <a:xfrm rot="10800000" flipH="1">
              <a:off x="3996338" y="5027450"/>
              <a:ext cx="137100" cy="123300"/>
            </a:xfrm>
            <a:custGeom>
              <a:avLst/>
              <a:gdLst/>
              <a:ahLst/>
              <a:cxnLst/>
              <a:rect l="l" t="t" r="r" b="b"/>
              <a:pathLst>
                <a:path w="5484" h="4932" extrusionOk="0">
                  <a:moveTo>
                    <a:pt x="2624" y="1"/>
                  </a:moveTo>
                  <a:cubicBezTo>
                    <a:pt x="2341" y="1"/>
                    <a:pt x="2054" y="39"/>
                    <a:pt x="1772" y="122"/>
                  </a:cubicBezTo>
                  <a:cubicBezTo>
                    <a:pt x="513" y="634"/>
                    <a:pt x="0" y="1495"/>
                    <a:pt x="169" y="2694"/>
                  </a:cubicBezTo>
                  <a:cubicBezTo>
                    <a:pt x="169" y="2923"/>
                    <a:pt x="169" y="3097"/>
                    <a:pt x="284" y="3267"/>
                  </a:cubicBezTo>
                  <a:cubicBezTo>
                    <a:pt x="613" y="4312"/>
                    <a:pt x="1419" y="4932"/>
                    <a:pt x="2595" y="4932"/>
                  </a:cubicBezTo>
                  <a:cubicBezTo>
                    <a:pt x="2645" y="4932"/>
                    <a:pt x="2696" y="4930"/>
                    <a:pt x="2747" y="4928"/>
                  </a:cubicBezTo>
                  <a:cubicBezTo>
                    <a:pt x="3717" y="4928"/>
                    <a:pt x="4404" y="4470"/>
                    <a:pt x="4861" y="3669"/>
                  </a:cubicBezTo>
                  <a:cubicBezTo>
                    <a:pt x="5319" y="3381"/>
                    <a:pt x="5434" y="2983"/>
                    <a:pt x="5434" y="2525"/>
                  </a:cubicBezTo>
                  <a:cubicBezTo>
                    <a:pt x="5484" y="1082"/>
                    <a:pt x="4116" y="1"/>
                    <a:pt x="2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65"/>
            <p:cNvSpPr/>
            <p:nvPr/>
          </p:nvSpPr>
          <p:spPr>
            <a:xfrm rot="10800000" flipH="1">
              <a:off x="5106363" y="4913950"/>
              <a:ext cx="194575" cy="148150"/>
            </a:xfrm>
            <a:custGeom>
              <a:avLst/>
              <a:gdLst/>
              <a:ahLst/>
              <a:cxnLst/>
              <a:rect l="l" t="t" r="r" b="b"/>
              <a:pathLst>
                <a:path w="7783" h="5926" extrusionOk="0">
                  <a:moveTo>
                    <a:pt x="5860" y="0"/>
                  </a:moveTo>
                  <a:cubicBezTo>
                    <a:pt x="5711" y="0"/>
                    <a:pt x="5551" y="22"/>
                    <a:pt x="5379" y="64"/>
                  </a:cubicBezTo>
                  <a:cubicBezTo>
                    <a:pt x="4404" y="123"/>
                    <a:pt x="3489" y="352"/>
                    <a:pt x="2573" y="696"/>
                  </a:cubicBezTo>
                  <a:cubicBezTo>
                    <a:pt x="2001" y="810"/>
                    <a:pt x="1429" y="865"/>
                    <a:pt x="1031" y="1323"/>
                  </a:cubicBezTo>
                  <a:cubicBezTo>
                    <a:pt x="344" y="1840"/>
                    <a:pt x="1" y="2467"/>
                    <a:pt x="56" y="3328"/>
                  </a:cubicBezTo>
                  <a:cubicBezTo>
                    <a:pt x="1" y="3611"/>
                    <a:pt x="1" y="3900"/>
                    <a:pt x="170" y="4129"/>
                  </a:cubicBezTo>
                  <a:cubicBezTo>
                    <a:pt x="170" y="4358"/>
                    <a:pt x="230" y="4527"/>
                    <a:pt x="459" y="4701"/>
                  </a:cubicBezTo>
                  <a:cubicBezTo>
                    <a:pt x="514" y="4701"/>
                    <a:pt x="514" y="4756"/>
                    <a:pt x="573" y="4815"/>
                  </a:cubicBezTo>
                  <a:cubicBezTo>
                    <a:pt x="628" y="4985"/>
                    <a:pt x="742" y="5159"/>
                    <a:pt x="971" y="5214"/>
                  </a:cubicBezTo>
                  <a:cubicBezTo>
                    <a:pt x="1145" y="5328"/>
                    <a:pt x="1260" y="5557"/>
                    <a:pt x="1544" y="5557"/>
                  </a:cubicBezTo>
                  <a:cubicBezTo>
                    <a:pt x="2000" y="5837"/>
                    <a:pt x="2498" y="5925"/>
                    <a:pt x="2999" y="5925"/>
                  </a:cubicBezTo>
                  <a:cubicBezTo>
                    <a:pt x="3317" y="5925"/>
                    <a:pt x="3636" y="5890"/>
                    <a:pt x="3947" y="5845"/>
                  </a:cubicBezTo>
                  <a:cubicBezTo>
                    <a:pt x="4235" y="5731"/>
                    <a:pt x="4519" y="5671"/>
                    <a:pt x="4807" y="5616"/>
                  </a:cubicBezTo>
                  <a:cubicBezTo>
                    <a:pt x="5608" y="5388"/>
                    <a:pt x="6350" y="4985"/>
                    <a:pt x="6638" y="4129"/>
                  </a:cubicBezTo>
                  <a:cubicBezTo>
                    <a:pt x="6922" y="3900"/>
                    <a:pt x="7096" y="3671"/>
                    <a:pt x="7151" y="3328"/>
                  </a:cubicBezTo>
                  <a:cubicBezTo>
                    <a:pt x="7494" y="2353"/>
                    <a:pt x="7783" y="1437"/>
                    <a:pt x="6922" y="581"/>
                  </a:cubicBezTo>
                  <a:cubicBezTo>
                    <a:pt x="6664" y="193"/>
                    <a:pt x="6311" y="0"/>
                    <a:pt x="5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65"/>
            <p:cNvSpPr/>
            <p:nvPr/>
          </p:nvSpPr>
          <p:spPr>
            <a:xfrm rot="10800000" flipH="1">
              <a:off x="6194913" y="4671350"/>
              <a:ext cx="117325" cy="123350"/>
            </a:xfrm>
            <a:custGeom>
              <a:avLst/>
              <a:gdLst/>
              <a:ahLst/>
              <a:cxnLst/>
              <a:rect l="l" t="t" r="r" b="b"/>
              <a:pathLst>
                <a:path w="4693" h="4934" extrusionOk="0">
                  <a:moveTo>
                    <a:pt x="2149" y="1"/>
                  </a:moveTo>
                  <a:cubicBezTo>
                    <a:pt x="1750" y="1"/>
                    <a:pt x="1361" y="122"/>
                    <a:pt x="1030" y="354"/>
                  </a:cubicBezTo>
                  <a:cubicBezTo>
                    <a:pt x="289" y="697"/>
                    <a:pt x="0" y="1329"/>
                    <a:pt x="60" y="2130"/>
                  </a:cubicBezTo>
                  <a:cubicBezTo>
                    <a:pt x="0" y="2643"/>
                    <a:pt x="115" y="3100"/>
                    <a:pt x="517" y="3444"/>
                  </a:cubicBezTo>
                  <a:cubicBezTo>
                    <a:pt x="687" y="3732"/>
                    <a:pt x="916" y="3902"/>
                    <a:pt x="1145" y="4016"/>
                  </a:cubicBezTo>
                  <a:cubicBezTo>
                    <a:pt x="1433" y="4359"/>
                    <a:pt x="1662" y="4703"/>
                    <a:pt x="2175" y="4762"/>
                  </a:cubicBezTo>
                  <a:cubicBezTo>
                    <a:pt x="2441" y="4876"/>
                    <a:pt x="2688" y="4933"/>
                    <a:pt x="2921" y="4933"/>
                  </a:cubicBezTo>
                  <a:cubicBezTo>
                    <a:pt x="3389" y="4933"/>
                    <a:pt x="3797" y="4703"/>
                    <a:pt x="4179" y="4245"/>
                  </a:cubicBezTo>
                  <a:cubicBezTo>
                    <a:pt x="4578" y="3847"/>
                    <a:pt x="4692" y="3329"/>
                    <a:pt x="4578" y="2817"/>
                  </a:cubicBezTo>
                  <a:lnTo>
                    <a:pt x="4578" y="2359"/>
                  </a:lnTo>
                  <a:cubicBezTo>
                    <a:pt x="4171" y="733"/>
                    <a:pt x="3129" y="1"/>
                    <a:pt x="2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65"/>
            <p:cNvSpPr/>
            <p:nvPr/>
          </p:nvSpPr>
          <p:spPr>
            <a:xfrm rot="10800000" flipH="1">
              <a:off x="4325338" y="4765250"/>
              <a:ext cx="118700" cy="122675"/>
            </a:xfrm>
            <a:custGeom>
              <a:avLst/>
              <a:gdLst/>
              <a:ahLst/>
              <a:cxnLst/>
              <a:rect l="l" t="t" r="r" b="b"/>
              <a:pathLst>
                <a:path w="4748" h="4907" extrusionOk="0">
                  <a:moveTo>
                    <a:pt x="2286" y="1"/>
                  </a:moveTo>
                  <a:cubicBezTo>
                    <a:pt x="1453" y="1"/>
                    <a:pt x="763" y="514"/>
                    <a:pt x="344" y="1451"/>
                  </a:cubicBezTo>
                  <a:cubicBezTo>
                    <a:pt x="0" y="1968"/>
                    <a:pt x="0" y="2481"/>
                    <a:pt x="170" y="3053"/>
                  </a:cubicBezTo>
                  <a:lnTo>
                    <a:pt x="170" y="3167"/>
                  </a:lnTo>
                  <a:cubicBezTo>
                    <a:pt x="284" y="3854"/>
                    <a:pt x="628" y="4312"/>
                    <a:pt x="1259" y="4541"/>
                  </a:cubicBezTo>
                  <a:cubicBezTo>
                    <a:pt x="1619" y="4791"/>
                    <a:pt x="1979" y="4907"/>
                    <a:pt x="2347" y="4907"/>
                  </a:cubicBezTo>
                  <a:cubicBezTo>
                    <a:pt x="2737" y="4907"/>
                    <a:pt x="3135" y="4777"/>
                    <a:pt x="3548" y="4541"/>
                  </a:cubicBezTo>
                  <a:cubicBezTo>
                    <a:pt x="3777" y="4486"/>
                    <a:pt x="4006" y="4371"/>
                    <a:pt x="4061" y="4083"/>
                  </a:cubicBezTo>
                  <a:cubicBezTo>
                    <a:pt x="4518" y="3740"/>
                    <a:pt x="4692" y="3227"/>
                    <a:pt x="4633" y="2655"/>
                  </a:cubicBezTo>
                  <a:cubicBezTo>
                    <a:pt x="4747" y="2197"/>
                    <a:pt x="4633" y="1680"/>
                    <a:pt x="4349" y="1281"/>
                  </a:cubicBezTo>
                  <a:cubicBezTo>
                    <a:pt x="4235" y="938"/>
                    <a:pt x="4006" y="650"/>
                    <a:pt x="3662" y="480"/>
                  </a:cubicBezTo>
                  <a:cubicBezTo>
                    <a:pt x="3434" y="306"/>
                    <a:pt x="3205" y="78"/>
                    <a:pt x="2861" y="78"/>
                  </a:cubicBezTo>
                  <a:cubicBezTo>
                    <a:pt x="2664" y="26"/>
                    <a:pt x="2471" y="1"/>
                    <a:pt x="2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2" name="Google Shape;732;p65"/>
          <p:cNvGrpSpPr/>
          <p:nvPr/>
        </p:nvGrpSpPr>
        <p:grpSpPr>
          <a:xfrm>
            <a:off x="-571557" y="-714499"/>
            <a:ext cx="1559883" cy="2400624"/>
            <a:chOff x="-571557" y="-714499"/>
            <a:chExt cx="1559883" cy="2400624"/>
          </a:xfrm>
        </p:grpSpPr>
        <p:sp>
          <p:nvSpPr>
            <p:cNvPr id="733" name="Google Shape;733;p65"/>
            <p:cNvSpPr/>
            <p:nvPr/>
          </p:nvSpPr>
          <p:spPr>
            <a:xfrm rot="10800000">
              <a:off x="-234375" y="-714499"/>
              <a:ext cx="1222701" cy="2400624"/>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65"/>
            <p:cNvSpPr/>
            <p:nvPr/>
          </p:nvSpPr>
          <p:spPr>
            <a:xfrm rot="10800000">
              <a:off x="-347189" y="-701027"/>
              <a:ext cx="1176731" cy="2212550"/>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65"/>
            <p:cNvSpPr/>
            <p:nvPr/>
          </p:nvSpPr>
          <p:spPr>
            <a:xfrm rot="10800000">
              <a:off x="-509847" y="-517181"/>
              <a:ext cx="1191221" cy="1870769"/>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65"/>
            <p:cNvSpPr/>
            <p:nvPr/>
          </p:nvSpPr>
          <p:spPr>
            <a:xfrm rot="10800000">
              <a:off x="-571557" y="-521164"/>
              <a:ext cx="1119114" cy="1798020"/>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7" name="Google Shape;737;p65"/>
          <p:cNvSpPr/>
          <p:nvPr/>
        </p:nvSpPr>
        <p:spPr>
          <a:xfrm rot="10800000" flipH="1">
            <a:off x="8012743" y="-876424"/>
            <a:ext cx="1222701" cy="2400624"/>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65"/>
          <p:cNvSpPr/>
          <p:nvPr/>
        </p:nvSpPr>
        <p:spPr>
          <a:xfrm rot="10800000" flipH="1">
            <a:off x="8171526" y="-862952"/>
            <a:ext cx="1176731" cy="2212550"/>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65"/>
          <p:cNvSpPr/>
          <p:nvPr/>
        </p:nvSpPr>
        <p:spPr>
          <a:xfrm rot="10800000" flipH="1">
            <a:off x="8319694" y="-679106"/>
            <a:ext cx="1191221" cy="1870769"/>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65"/>
          <p:cNvSpPr/>
          <p:nvPr/>
        </p:nvSpPr>
        <p:spPr>
          <a:xfrm rot="10800000" flipH="1">
            <a:off x="8453511" y="-683089"/>
            <a:ext cx="1119114" cy="1798020"/>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65"/>
          <p:cNvSpPr/>
          <p:nvPr/>
        </p:nvSpPr>
        <p:spPr>
          <a:xfrm rot="506912">
            <a:off x="594791" y="3786349"/>
            <a:ext cx="584911" cy="1171193"/>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65"/>
          <p:cNvSpPr/>
          <p:nvPr/>
        </p:nvSpPr>
        <p:spPr>
          <a:xfrm rot="-1774908" flipH="1">
            <a:off x="354343" y="4128728"/>
            <a:ext cx="443922" cy="888884"/>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43"/>
        <p:cNvGrpSpPr/>
        <p:nvPr/>
      </p:nvGrpSpPr>
      <p:grpSpPr>
        <a:xfrm>
          <a:off x="0" y="0"/>
          <a:ext cx="0" cy="0"/>
          <a:chOff x="0" y="0"/>
          <a:chExt cx="0" cy="0"/>
        </a:xfrm>
      </p:grpSpPr>
      <p:sp>
        <p:nvSpPr>
          <p:cNvPr id="744" name="Google Shape;744;p66"/>
          <p:cNvSpPr txBox="1">
            <a:spLocks noGrp="1"/>
          </p:cNvSpPr>
          <p:nvPr>
            <p:ph type="title"/>
          </p:nvPr>
        </p:nvSpPr>
        <p:spPr>
          <a:xfrm>
            <a:off x="1053675" y="1729800"/>
            <a:ext cx="4500600" cy="16839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rgbClr val="FFFFFF"/>
              </a:buClr>
              <a:buSzPts val="2000"/>
              <a:buNone/>
              <a:defRPr sz="6000" i="0">
                <a:solidFill>
                  <a:srgbClr val="FFFFFF"/>
                </a:solidFill>
              </a:defRPr>
            </a:lvl1pPr>
            <a:lvl2pPr lvl="1">
              <a:spcBef>
                <a:spcPts val="0"/>
              </a:spcBef>
              <a:spcAft>
                <a:spcPts val="0"/>
              </a:spcAft>
              <a:buClr>
                <a:srgbClr val="FFFFFF"/>
              </a:buClr>
              <a:buSzPts val="1300"/>
              <a:buFont typeface="BenchNine"/>
              <a:buNone/>
              <a:defRPr sz="1300">
                <a:solidFill>
                  <a:srgbClr val="FFFFFF"/>
                </a:solidFill>
                <a:latin typeface="BenchNine"/>
                <a:ea typeface="BenchNine"/>
                <a:cs typeface="BenchNine"/>
                <a:sym typeface="BenchNine"/>
              </a:defRPr>
            </a:lvl2pPr>
            <a:lvl3pPr lvl="2">
              <a:spcBef>
                <a:spcPts val="0"/>
              </a:spcBef>
              <a:spcAft>
                <a:spcPts val="0"/>
              </a:spcAft>
              <a:buClr>
                <a:srgbClr val="FFFFFF"/>
              </a:buClr>
              <a:buSzPts val="1300"/>
              <a:buFont typeface="BenchNine"/>
              <a:buNone/>
              <a:defRPr sz="1300">
                <a:solidFill>
                  <a:srgbClr val="FFFFFF"/>
                </a:solidFill>
                <a:latin typeface="BenchNine"/>
                <a:ea typeface="BenchNine"/>
                <a:cs typeface="BenchNine"/>
                <a:sym typeface="BenchNine"/>
              </a:defRPr>
            </a:lvl3pPr>
            <a:lvl4pPr lvl="3">
              <a:spcBef>
                <a:spcPts val="0"/>
              </a:spcBef>
              <a:spcAft>
                <a:spcPts val="0"/>
              </a:spcAft>
              <a:buClr>
                <a:srgbClr val="FFFFFF"/>
              </a:buClr>
              <a:buSzPts val="1300"/>
              <a:buFont typeface="BenchNine"/>
              <a:buNone/>
              <a:defRPr sz="1300">
                <a:solidFill>
                  <a:srgbClr val="FFFFFF"/>
                </a:solidFill>
                <a:latin typeface="BenchNine"/>
                <a:ea typeface="BenchNine"/>
                <a:cs typeface="BenchNine"/>
                <a:sym typeface="BenchNine"/>
              </a:defRPr>
            </a:lvl4pPr>
            <a:lvl5pPr lvl="4">
              <a:spcBef>
                <a:spcPts val="0"/>
              </a:spcBef>
              <a:spcAft>
                <a:spcPts val="0"/>
              </a:spcAft>
              <a:buClr>
                <a:srgbClr val="FFFFFF"/>
              </a:buClr>
              <a:buSzPts val="1300"/>
              <a:buFont typeface="BenchNine"/>
              <a:buNone/>
              <a:defRPr sz="1300">
                <a:solidFill>
                  <a:srgbClr val="FFFFFF"/>
                </a:solidFill>
                <a:latin typeface="BenchNine"/>
                <a:ea typeface="BenchNine"/>
                <a:cs typeface="BenchNine"/>
                <a:sym typeface="BenchNine"/>
              </a:defRPr>
            </a:lvl5pPr>
            <a:lvl6pPr lvl="5">
              <a:spcBef>
                <a:spcPts val="0"/>
              </a:spcBef>
              <a:spcAft>
                <a:spcPts val="0"/>
              </a:spcAft>
              <a:buClr>
                <a:srgbClr val="FFFFFF"/>
              </a:buClr>
              <a:buSzPts val="1300"/>
              <a:buFont typeface="BenchNine"/>
              <a:buNone/>
              <a:defRPr sz="1300">
                <a:solidFill>
                  <a:srgbClr val="FFFFFF"/>
                </a:solidFill>
                <a:latin typeface="BenchNine"/>
                <a:ea typeface="BenchNine"/>
                <a:cs typeface="BenchNine"/>
                <a:sym typeface="BenchNine"/>
              </a:defRPr>
            </a:lvl6pPr>
            <a:lvl7pPr lvl="6">
              <a:spcBef>
                <a:spcPts val="0"/>
              </a:spcBef>
              <a:spcAft>
                <a:spcPts val="0"/>
              </a:spcAft>
              <a:buClr>
                <a:srgbClr val="FFFFFF"/>
              </a:buClr>
              <a:buSzPts val="1300"/>
              <a:buFont typeface="BenchNine"/>
              <a:buNone/>
              <a:defRPr sz="1300">
                <a:solidFill>
                  <a:srgbClr val="FFFFFF"/>
                </a:solidFill>
                <a:latin typeface="BenchNine"/>
                <a:ea typeface="BenchNine"/>
                <a:cs typeface="BenchNine"/>
                <a:sym typeface="BenchNine"/>
              </a:defRPr>
            </a:lvl7pPr>
            <a:lvl8pPr lvl="7">
              <a:spcBef>
                <a:spcPts val="0"/>
              </a:spcBef>
              <a:spcAft>
                <a:spcPts val="0"/>
              </a:spcAft>
              <a:buClr>
                <a:srgbClr val="FFFFFF"/>
              </a:buClr>
              <a:buSzPts val="1300"/>
              <a:buFont typeface="BenchNine"/>
              <a:buNone/>
              <a:defRPr sz="1300">
                <a:solidFill>
                  <a:srgbClr val="FFFFFF"/>
                </a:solidFill>
                <a:latin typeface="BenchNine"/>
                <a:ea typeface="BenchNine"/>
                <a:cs typeface="BenchNine"/>
                <a:sym typeface="BenchNine"/>
              </a:defRPr>
            </a:lvl8pPr>
            <a:lvl9pPr lvl="8">
              <a:spcBef>
                <a:spcPts val="0"/>
              </a:spcBef>
              <a:spcAft>
                <a:spcPts val="0"/>
              </a:spcAft>
              <a:buClr>
                <a:srgbClr val="FFFFFF"/>
              </a:buClr>
              <a:buSzPts val="1300"/>
              <a:buFont typeface="BenchNine"/>
              <a:buNone/>
              <a:defRPr sz="1300">
                <a:solidFill>
                  <a:srgbClr val="FFFFFF"/>
                </a:solidFill>
                <a:latin typeface="BenchNine"/>
                <a:ea typeface="BenchNine"/>
                <a:cs typeface="BenchNine"/>
                <a:sym typeface="BenchNine"/>
              </a:defRPr>
            </a:lvl9pPr>
          </a:lstStyle>
          <a:p>
            <a:endParaRPr/>
          </a:p>
        </p:txBody>
      </p:sp>
      <p:sp>
        <p:nvSpPr>
          <p:cNvPr id="745" name="Google Shape;745;p66"/>
          <p:cNvSpPr/>
          <p:nvPr/>
        </p:nvSpPr>
        <p:spPr>
          <a:xfrm rot="-900086" flipH="1">
            <a:off x="-186563" y="3524306"/>
            <a:ext cx="1222777" cy="2400774"/>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66"/>
          <p:cNvSpPr/>
          <p:nvPr/>
        </p:nvSpPr>
        <p:spPr>
          <a:xfrm rot="-900086" flipH="1">
            <a:off x="-273899" y="3731309"/>
            <a:ext cx="1176805" cy="2212688"/>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66"/>
          <p:cNvSpPr/>
          <p:nvPr/>
        </p:nvSpPr>
        <p:spPr>
          <a:xfrm rot="-900086" flipH="1">
            <a:off x="-434623" y="3929911"/>
            <a:ext cx="1191296" cy="1870886"/>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66"/>
          <p:cNvSpPr/>
          <p:nvPr/>
        </p:nvSpPr>
        <p:spPr>
          <a:xfrm rot="-900086" flipH="1">
            <a:off x="-482553" y="4030570"/>
            <a:ext cx="1119184" cy="1798133"/>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6"/>
          <p:cNvSpPr/>
          <p:nvPr/>
        </p:nvSpPr>
        <p:spPr>
          <a:xfrm rot="10800000" flipH="1">
            <a:off x="1539947" y="85725"/>
            <a:ext cx="201675" cy="194725"/>
          </a:xfrm>
          <a:custGeom>
            <a:avLst/>
            <a:gdLst/>
            <a:ahLst/>
            <a:cxnLst/>
            <a:rect l="l" t="t" r="r" b="b"/>
            <a:pathLst>
              <a:path w="8067" h="7789" extrusionOk="0">
                <a:moveTo>
                  <a:pt x="3718" y="0"/>
                </a:moveTo>
                <a:cubicBezTo>
                  <a:pt x="3548" y="0"/>
                  <a:pt x="3205" y="60"/>
                  <a:pt x="2916" y="115"/>
                </a:cubicBezTo>
                <a:cubicBezTo>
                  <a:pt x="1259" y="632"/>
                  <a:pt x="1" y="2174"/>
                  <a:pt x="56" y="3777"/>
                </a:cubicBezTo>
                <a:cubicBezTo>
                  <a:pt x="56" y="5438"/>
                  <a:pt x="1543" y="7269"/>
                  <a:pt x="3319" y="7667"/>
                </a:cubicBezTo>
                <a:cubicBezTo>
                  <a:pt x="3665" y="7749"/>
                  <a:pt x="3996" y="7789"/>
                  <a:pt x="4309" y="7789"/>
                </a:cubicBezTo>
                <a:cubicBezTo>
                  <a:pt x="5762" y="7789"/>
                  <a:pt x="6843" y="6934"/>
                  <a:pt x="7265" y="5379"/>
                </a:cubicBezTo>
                <a:cubicBezTo>
                  <a:pt x="7325" y="5150"/>
                  <a:pt x="7380" y="4921"/>
                  <a:pt x="7494" y="4692"/>
                </a:cubicBezTo>
                <a:cubicBezTo>
                  <a:pt x="8066" y="2348"/>
                  <a:pt x="6235" y="0"/>
                  <a:pt x="3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66"/>
          <p:cNvSpPr/>
          <p:nvPr/>
        </p:nvSpPr>
        <p:spPr>
          <a:xfrm rot="10800000" flipH="1">
            <a:off x="261097" y="182075"/>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6"/>
          <p:cNvSpPr/>
          <p:nvPr/>
        </p:nvSpPr>
        <p:spPr>
          <a:xfrm rot="10800000" flipH="1">
            <a:off x="661522" y="49290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6"/>
          <p:cNvSpPr/>
          <p:nvPr/>
        </p:nvSpPr>
        <p:spPr>
          <a:xfrm rot="10800000" flipH="1">
            <a:off x="959172" y="118600"/>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6"/>
          <p:cNvSpPr/>
          <p:nvPr/>
        </p:nvSpPr>
        <p:spPr>
          <a:xfrm rot="10800000" flipH="1">
            <a:off x="1155097" y="556125"/>
            <a:ext cx="113075" cy="104900"/>
          </a:xfrm>
          <a:custGeom>
            <a:avLst/>
            <a:gdLst/>
            <a:ahLst/>
            <a:cxnLst/>
            <a:rect l="l" t="t" r="r" b="b"/>
            <a:pathLst>
              <a:path w="4523" h="4196" extrusionOk="0">
                <a:moveTo>
                  <a:pt x="2003" y="1"/>
                </a:moveTo>
                <a:cubicBezTo>
                  <a:pt x="1818" y="1"/>
                  <a:pt x="1629" y="39"/>
                  <a:pt x="1433" y="117"/>
                </a:cubicBezTo>
                <a:lnTo>
                  <a:pt x="1319" y="117"/>
                </a:lnTo>
                <a:cubicBezTo>
                  <a:pt x="403" y="406"/>
                  <a:pt x="60" y="978"/>
                  <a:pt x="0" y="1834"/>
                </a:cubicBezTo>
                <a:cubicBezTo>
                  <a:pt x="0" y="2749"/>
                  <a:pt x="518" y="3267"/>
                  <a:pt x="1319" y="3550"/>
                </a:cubicBezTo>
                <a:cubicBezTo>
                  <a:pt x="1662" y="3839"/>
                  <a:pt x="2120" y="4008"/>
                  <a:pt x="2578" y="4123"/>
                </a:cubicBezTo>
                <a:cubicBezTo>
                  <a:pt x="2755" y="4162"/>
                  <a:pt x="2940" y="4195"/>
                  <a:pt x="3120" y="4195"/>
                </a:cubicBezTo>
                <a:cubicBezTo>
                  <a:pt x="3459" y="4195"/>
                  <a:pt x="3781" y="4078"/>
                  <a:pt x="4006" y="3665"/>
                </a:cubicBezTo>
                <a:cubicBezTo>
                  <a:pt x="4523" y="2978"/>
                  <a:pt x="4180" y="2351"/>
                  <a:pt x="3836" y="1719"/>
                </a:cubicBezTo>
                <a:cubicBezTo>
                  <a:pt x="3722" y="1207"/>
                  <a:pt x="3493" y="749"/>
                  <a:pt x="3035" y="406"/>
                </a:cubicBezTo>
                <a:cubicBezTo>
                  <a:pt x="2695" y="141"/>
                  <a:pt x="2357" y="1"/>
                  <a:pt x="2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754"/>
        <p:cNvGrpSpPr/>
        <p:nvPr/>
      </p:nvGrpSpPr>
      <p:grpSpPr>
        <a:xfrm>
          <a:off x="0" y="0"/>
          <a:ext cx="0" cy="0"/>
          <a:chOff x="0" y="0"/>
          <a:chExt cx="0" cy="0"/>
        </a:xfrm>
      </p:grpSpPr>
      <p:sp>
        <p:nvSpPr>
          <p:cNvPr id="755" name="Google Shape;755;p67"/>
          <p:cNvSpPr txBox="1">
            <a:spLocks noGrp="1"/>
          </p:cNvSpPr>
          <p:nvPr>
            <p:ph type="body" idx="1"/>
          </p:nvPr>
        </p:nvSpPr>
        <p:spPr>
          <a:xfrm>
            <a:off x="2209825" y="3004638"/>
            <a:ext cx="5029200" cy="228600"/>
          </a:xfrm>
          <a:prstGeom prst="rect">
            <a:avLst/>
          </a:prstGeom>
        </p:spPr>
        <p:txBody>
          <a:bodyPr spcFirstLastPara="1" wrap="square" lIns="91425" tIns="91425" rIns="91425" bIns="91425" anchor="ctr" anchorCtr="0">
            <a:noAutofit/>
          </a:bodyPr>
          <a:lstStyle>
            <a:lvl1pPr marL="457200" lvl="0" indent="-317500" algn="ctr">
              <a:lnSpc>
                <a:spcPct val="100000"/>
              </a:lnSpc>
              <a:spcBef>
                <a:spcPts val="0"/>
              </a:spcBef>
              <a:spcAft>
                <a:spcPts val="0"/>
              </a:spcAft>
              <a:buSzPts val="1400"/>
              <a:buChar char="●"/>
              <a:defRPr sz="1800"/>
            </a:lvl1pPr>
            <a:lvl2pPr marL="914400" lvl="1" indent="-330200">
              <a:spcBef>
                <a:spcPts val="0"/>
              </a:spcBef>
              <a:spcAft>
                <a:spcPts val="0"/>
              </a:spcAft>
              <a:buSzPts val="1600"/>
              <a:buChar char="○"/>
              <a:defRPr/>
            </a:lvl2pPr>
            <a:lvl3pPr marL="1371600" lvl="2" indent="-330200">
              <a:spcBef>
                <a:spcPts val="1600"/>
              </a:spcBef>
              <a:spcAft>
                <a:spcPts val="0"/>
              </a:spcAft>
              <a:buSzPts val="1600"/>
              <a:buChar char="■"/>
              <a:defRPr/>
            </a:lvl3pPr>
            <a:lvl4pPr marL="1828800" lvl="3" indent="-330200">
              <a:spcBef>
                <a:spcPts val="1600"/>
              </a:spcBef>
              <a:spcAft>
                <a:spcPts val="0"/>
              </a:spcAft>
              <a:buSzPts val="1600"/>
              <a:buChar char="●"/>
              <a:defRPr/>
            </a:lvl4pPr>
            <a:lvl5pPr marL="2286000" lvl="4" indent="-330200">
              <a:spcBef>
                <a:spcPts val="1600"/>
              </a:spcBef>
              <a:spcAft>
                <a:spcPts val="0"/>
              </a:spcAft>
              <a:buSzPts val="1600"/>
              <a:buChar char="○"/>
              <a:defRPr/>
            </a:lvl5pPr>
            <a:lvl6pPr marL="2743200" lvl="5" indent="-330200">
              <a:spcBef>
                <a:spcPts val="1600"/>
              </a:spcBef>
              <a:spcAft>
                <a:spcPts val="0"/>
              </a:spcAft>
              <a:buSzPts val="1600"/>
              <a:buChar char="■"/>
              <a:defRPr/>
            </a:lvl6pPr>
            <a:lvl7pPr marL="3200400" lvl="6" indent="-330200">
              <a:spcBef>
                <a:spcPts val="1600"/>
              </a:spcBef>
              <a:spcAft>
                <a:spcPts val="0"/>
              </a:spcAft>
              <a:buSzPts val="1600"/>
              <a:buChar char="●"/>
              <a:defRPr/>
            </a:lvl7pPr>
            <a:lvl8pPr marL="3657600" lvl="7" indent="-330200">
              <a:spcBef>
                <a:spcPts val="1600"/>
              </a:spcBef>
              <a:spcAft>
                <a:spcPts val="0"/>
              </a:spcAft>
              <a:buSzPts val="1600"/>
              <a:buChar char="○"/>
              <a:defRPr/>
            </a:lvl8pPr>
            <a:lvl9pPr marL="4114800" lvl="8" indent="-330200">
              <a:spcBef>
                <a:spcPts val="1600"/>
              </a:spcBef>
              <a:spcAft>
                <a:spcPts val="1600"/>
              </a:spcAft>
              <a:buSzPts val="1600"/>
              <a:buChar char="■"/>
              <a:defRPr/>
            </a:lvl9pPr>
          </a:lstStyle>
          <a:p>
            <a:endParaRPr/>
          </a:p>
        </p:txBody>
      </p:sp>
      <p:sp>
        <p:nvSpPr>
          <p:cNvPr id="756" name="Google Shape;756;p67"/>
          <p:cNvSpPr txBox="1">
            <a:spLocks noGrp="1"/>
          </p:cNvSpPr>
          <p:nvPr>
            <p:ph type="title" hasCustomPrompt="1"/>
          </p:nvPr>
        </p:nvSpPr>
        <p:spPr>
          <a:xfrm>
            <a:off x="713250" y="1910263"/>
            <a:ext cx="7717500" cy="7611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11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757" name="Google Shape;757;p67"/>
          <p:cNvSpPr/>
          <p:nvPr/>
        </p:nvSpPr>
        <p:spPr>
          <a:xfrm rot="-3801151">
            <a:off x="7371984" y="4023892"/>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67"/>
          <p:cNvSpPr/>
          <p:nvPr/>
        </p:nvSpPr>
        <p:spPr>
          <a:xfrm rot="-3801151">
            <a:off x="7552285" y="4185829"/>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67"/>
          <p:cNvSpPr/>
          <p:nvPr/>
        </p:nvSpPr>
        <p:spPr>
          <a:xfrm rot="-3801151">
            <a:off x="7872745" y="4188767"/>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67"/>
          <p:cNvSpPr/>
          <p:nvPr/>
        </p:nvSpPr>
        <p:spPr>
          <a:xfrm rot="-3801151">
            <a:off x="8056331" y="4239266"/>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67"/>
          <p:cNvSpPr/>
          <p:nvPr/>
        </p:nvSpPr>
        <p:spPr>
          <a:xfrm>
            <a:off x="8334350" y="287551"/>
            <a:ext cx="584832" cy="1171036"/>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67"/>
          <p:cNvSpPr/>
          <p:nvPr/>
        </p:nvSpPr>
        <p:spPr>
          <a:xfrm rot="-506912" flipH="1">
            <a:off x="241687" y="86237"/>
            <a:ext cx="584911" cy="1171193"/>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67"/>
          <p:cNvSpPr/>
          <p:nvPr/>
        </p:nvSpPr>
        <p:spPr>
          <a:xfrm rot="2039615" flipH="1">
            <a:off x="4307354" y="556724"/>
            <a:ext cx="141575" cy="120225"/>
          </a:xfrm>
          <a:custGeom>
            <a:avLst/>
            <a:gdLst/>
            <a:ahLst/>
            <a:cxnLst/>
            <a:rect l="l" t="t" r="r" b="b"/>
            <a:pathLst>
              <a:path w="5663" h="4809" extrusionOk="0">
                <a:moveTo>
                  <a:pt x="2760" y="1"/>
                </a:moveTo>
                <a:cubicBezTo>
                  <a:pt x="2395" y="1"/>
                  <a:pt x="2026" y="60"/>
                  <a:pt x="1657" y="176"/>
                </a:cubicBezTo>
                <a:cubicBezTo>
                  <a:pt x="573" y="460"/>
                  <a:pt x="0" y="1605"/>
                  <a:pt x="170" y="2749"/>
                </a:cubicBezTo>
                <a:cubicBezTo>
                  <a:pt x="399" y="4067"/>
                  <a:pt x="1259" y="4754"/>
                  <a:pt x="2747" y="4809"/>
                </a:cubicBezTo>
                <a:cubicBezTo>
                  <a:pt x="2861" y="4754"/>
                  <a:pt x="3090" y="4754"/>
                  <a:pt x="3260" y="4754"/>
                </a:cubicBezTo>
                <a:cubicBezTo>
                  <a:pt x="4349" y="4580"/>
                  <a:pt x="5265" y="3779"/>
                  <a:pt x="5493" y="2863"/>
                </a:cubicBezTo>
                <a:cubicBezTo>
                  <a:pt x="5663" y="1893"/>
                  <a:pt x="5265" y="918"/>
                  <a:pt x="4349" y="405"/>
                </a:cubicBezTo>
                <a:cubicBezTo>
                  <a:pt x="3835" y="132"/>
                  <a:pt x="3301" y="1"/>
                  <a:pt x="2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67"/>
          <p:cNvSpPr/>
          <p:nvPr/>
        </p:nvSpPr>
        <p:spPr>
          <a:xfrm rot="2039615" flipH="1">
            <a:off x="6147694" y="296279"/>
            <a:ext cx="103025" cy="100200"/>
          </a:xfrm>
          <a:custGeom>
            <a:avLst/>
            <a:gdLst/>
            <a:ahLst/>
            <a:cxnLst/>
            <a:rect l="l" t="t" r="r" b="b"/>
            <a:pathLst>
              <a:path w="4121" h="4008" extrusionOk="0">
                <a:moveTo>
                  <a:pt x="2518" y="0"/>
                </a:moveTo>
                <a:cubicBezTo>
                  <a:pt x="1085" y="0"/>
                  <a:pt x="0" y="801"/>
                  <a:pt x="0" y="1946"/>
                </a:cubicBezTo>
                <a:cubicBezTo>
                  <a:pt x="0" y="3204"/>
                  <a:pt x="742" y="4005"/>
                  <a:pt x="1946" y="4005"/>
                </a:cubicBezTo>
                <a:cubicBezTo>
                  <a:pt x="1982" y="4007"/>
                  <a:pt x="2018" y="4008"/>
                  <a:pt x="2053" y="4008"/>
                </a:cubicBezTo>
                <a:cubicBezTo>
                  <a:pt x="3303" y="4008"/>
                  <a:pt x="4062" y="2992"/>
                  <a:pt x="4120" y="1488"/>
                </a:cubicBezTo>
                <a:cubicBezTo>
                  <a:pt x="4120" y="572"/>
                  <a:pt x="3489" y="0"/>
                  <a:pt x="2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67"/>
          <p:cNvSpPr/>
          <p:nvPr/>
        </p:nvSpPr>
        <p:spPr>
          <a:xfrm rot="2039615" flipH="1">
            <a:off x="5894482" y="785480"/>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67"/>
          <p:cNvSpPr/>
          <p:nvPr/>
        </p:nvSpPr>
        <p:spPr>
          <a:xfrm rot="2039615" flipH="1">
            <a:off x="3977164" y="710798"/>
            <a:ext cx="74425" cy="85100"/>
          </a:xfrm>
          <a:custGeom>
            <a:avLst/>
            <a:gdLst/>
            <a:ahLst/>
            <a:cxnLst/>
            <a:rect l="l" t="t" r="r" b="b"/>
            <a:pathLst>
              <a:path w="2977" h="3404" extrusionOk="0">
                <a:moveTo>
                  <a:pt x="1249" y="0"/>
                </a:moveTo>
                <a:cubicBezTo>
                  <a:pt x="1054" y="0"/>
                  <a:pt x="846" y="29"/>
                  <a:pt x="632" y="86"/>
                </a:cubicBezTo>
                <a:cubicBezTo>
                  <a:pt x="289" y="256"/>
                  <a:pt x="175" y="544"/>
                  <a:pt x="175" y="942"/>
                </a:cubicBezTo>
                <a:cubicBezTo>
                  <a:pt x="175" y="1400"/>
                  <a:pt x="175" y="1858"/>
                  <a:pt x="115" y="2315"/>
                </a:cubicBezTo>
                <a:cubicBezTo>
                  <a:pt x="60" y="2604"/>
                  <a:pt x="1" y="2888"/>
                  <a:pt x="230" y="3117"/>
                </a:cubicBezTo>
                <a:cubicBezTo>
                  <a:pt x="572" y="3312"/>
                  <a:pt x="905" y="3404"/>
                  <a:pt x="1218" y="3404"/>
                </a:cubicBezTo>
                <a:cubicBezTo>
                  <a:pt x="1637" y="3404"/>
                  <a:pt x="2022" y="3241"/>
                  <a:pt x="2349" y="2947"/>
                </a:cubicBezTo>
                <a:cubicBezTo>
                  <a:pt x="2862" y="2430"/>
                  <a:pt x="2976" y="1400"/>
                  <a:pt x="2578" y="773"/>
                </a:cubicBezTo>
                <a:cubicBezTo>
                  <a:pt x="2320" y="258"/>
                  <a:pt x="1836" y="0"/>
                  <a:pt x="1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67"/>
          <p:cNvSpPr/>
          <p:nvPr/>
        </p:nvSpPr>
        <p:spPr>
          <a:xfrm rot="2039615" flipH="1">
            <a:off x="2894699" y="105035"/>
            <a:ext cx="113075" cy="108375"/>
          </a:xfrm>
          <a:custGeom>
            <a:avLst/>
            <a:gdLst/>
            <a:ahLst/>
            <a:cxnLst/>
            <a:rect l="l" t="t" r="r" b="b"/>
            <a:pathLst>
              <a:path w="4523" h="4335" extrusionOk="0">
                <a:moveTo>
                  <a:pt x="2238" y="1"/>
                </a:moveTo>
                <a:cubicBezTo>
                  <a:pt x="1677" y="1"/>
                  <a:pt x="1152" y="227"/>
                  <a:pt x="746" y="633"/>
                </a:cubicBezTo>
                <a:cubicBezTo>
                  <a:pt x="60" y="1374"/>
                  <a:pt x="0" y="2633"/>
                  <a:pt x="572" y="3494"/>
                </a:cubicBezTo>
                <a:cubicBezTo>
                  <a:pt x="935" y="4054"/>
                  <a:pt x="1519" y="4335"/>
                  <a:pt x="2171" y="4335"/>
                </a:cubicBezTo>
                <a:cubicBezTo>
                  <a:pt x="2451" y="4335"/>
                  <a:pt x="2743" y="4283"/>
                  <a:pt x="3035" y="4180"/>
                </a:cubicBezTo>
                <a:cubicBezTo>
                  <a:pt x="4006" y="4006"/>
                  <a:pt x="4349" y="3320"/>
                  <a:pt x="4463" y="2464"/>
                </a:cubicBezTo>
                <a:cubicBezTo>
                  <a:pt x="4523" y="1548"/>
                  <a:pt x="4294" y="802"/>
                  <a:pt x="3433" y="344"/>
                </a:cubicBezTo>
                <a:cubicBezTo>
                  <a:pt x="3036" y="110"/>
                  <a:pt x="2628" y="1"/>
                  <a:pt x="2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7"/>
          <p:cNvSpPr/>
          <p:nvPr/>
        </p:nvSpPr>
        <p:spPr>
          <a:xfrm rot="2039615" flipH="1">
            <a:off x="3854314" y="79177"/>
            <a:ext cx="200300" cy="154675"/>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7"/>
          <p:cNvSpPr/>
          <p:nvPr/>
        </p:nvSpPr>
        <p:spPr>
          <a:xfrm rot="2039615" flipH="1">
            <a:off x="4939695" y="326036"/>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67"/>
          <p:cNvSpPr/>
          <p:nvPr/>
        </p:nvSpPr>
        <p:spPr>
          <a:xfrm rot="2039615" flipH="1">
            <a:off x="4030822" y="734140"/>
            <a:ext cx="31500" cy="75775"/>
          </a:xfrm>
          <a:custGeom>
            <a:avLst/>
            <a:gdLst/>
            <a:ahLst/>
            <a:cxnLst/>
            <a:rect l="l" t="t" r="r" b="b"/>
            <a:pathLst>
              <a:path w="1260" h="3031" extrusionOk="0">
                <a:moveTo>
                  <a:pt x="1259" y="0"/>
                </a:moveTo>
                <a:lnTo>
                  <a:pt x="1259" y="0"/>
                </a:lnTo>
                <a:cubicBezTo>
                  <a:pt x="458" y="115"/>
                  <a:pt x="229" y="687"/>
                  <a:pt x="115" y="1373"/>
                </a:cubicBezTo>
                <a:cubicBezTo>
                  <a:pt x="1" y="2060"/>
                  <a:pt x="170" y="2687"/>
                  <a:pt x="857" y="3031"/>
                </a:cubicBezTo>
                <a:cubicBezTo>
                  <a:pt x="1085" y="2060"/>
                  <a:pt x="802" y="971"/>
                  <a:pt x="1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67"/>
          <p:cNvSpPr/>
          <p:nvPr/>
        </p:nvSpPr>
        <p:spPr>
          <a:xfrm rot="2039615" flipH="1">
            <a:off x="5483473" y="15858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67"/>
          <p:cNvSpPr/>
          <p:nvPr/>
        </p:nvSpPr>
        <p:spPr>
          <a:xfrm rot="2039615" flipH="1">
            <a:off x="4523675" y="345448"/>
            <a:ext cx="197425" cy="189250"/>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67"/>
          <p:cNvSpPr/>
          <p:nvPr/>
        </p:nvSpPr>
        <p:spPr>
          <a:xfrm rot="2039615" flipH="1">
            <a:off x="3425004" y="316132"/>
            <a:ext cx="111600" cy="105800"/>
          </a:xfrm>
          <a:custGeom>
            <a:avLst/>
            <a:gdLst/>
            <a:ahLst/>
            <a:cxnLst/>
            <a:rect l="l" t="t" r="r" b="b"/>
            <a:pathLst>
              <a:path w="4464" h="4232" extrusionOk="0">
                <a:moveTo>
                  <a:pt x="2271" y="1"/>
                </a:moveTo>
                <a:cubicBezTo>
                  <a:pt x="1898" y="1"/>
                  <a:pt x="1494" y="105"/>
                  <a:pt x="1085" y="326"/>
                </a:cubicBezTo>
                <a:cubicBezTo>
                  <a:pt x="344" y="614"/>
                  <a:pt x="170" y="1241"/>
                  <a:pt x="115" y="1928"/>
                </a:cubicBezTo>
                <a:cubicBezTo>
                  <a:pt x="55" y="2157"/>
                  <a:pt x="0" y="2445"/>
                  <a:pt x="170" y="2615"/>
                </a:cubicBezTo>
                <a:cubicBezTo>
                  <a:pt x="170" y="2958"/>
                  <a:pt x="284" y="3246"/>
                  <a:pt x="572" y="3475"/>
                </a:cubicBezTo>
                <a:cubicBezTo>
                  <a:pt x="627" y="3644"/>
                  <a:pt x="742" y="3818"/>
                  <a:pt x="971" y="3873"/>
                </a:cubicBezTo>
                <a:cubicBezTo>
                  <a:pt x="1255" y="4112"/>
                  <a:pt x="1581" y="4232"/>
                  <a:pt x="1945" y="4232"/>
                </a:cubicBezTo>
                <a:cubicBezTo>
                  <a:pt x="2020" y="4232"/>
                  <a:pt x="2096" y="4227"/>
                  <a:pt x="2175" y="4217"/>
                </a:cubicBezTo>
                <a:cubicBezTo>
                  <a:pt x="3662" y="4162"/>
                  <a:pt x="4463" y="3017"/>
                  <a:pt x="4061" y="1585"/>
                </a:cubicBezTo>
                <a:cubicBezTo>
                  <a:pt x="3861" y="582"/>
                  <a:pt x="3152" y="1"/>
                  <a:pt x="2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67"/>
          <p:cNvSpPr/>
          <p:nvPr/>
        </p:nvSpPr>
        <p:spPr>
          <a:xfrm rot="2039615" flipH="1">
            <a:off x="4350983" y="26479"/>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67"/>
          <p:cNvSpPr/>
          <p:nvPr/>
        </p:nvSpPr>
        <p:spPr>
          <a:xfrm rot="2039615" flipH="1">
            <a:off x="5211330" y="838958"/>
            <a:ext cx="137100" cy="123300"/>
          </a:xfrm>
          <a:custGeom>
            <a:avLst/>
            <a:gdLst/>
            <a:ahLst/>
            <a:cxnLst/>
            <a:rect l="l" t="t" r="r" b="b"/>
            <a:pathLst>
              <a:path w="5484" h="4932" extrusionOk="0">
                <a:moveTo>
                  <a:pt x="2624" y="1"/>
                </a:moveTo>
                <a:cubicBezTo>
                  <a:pt x="2341" y="1"/>
                  <a:pt x="2054" y="39"/>
                  <a:pt x="1772" y="122"/>
                </a:cubicBezTo>
                <a:cubicBezTo>
                  <a:pt x="513" y="634"/>
                  <a:pt x="0" y="1495"/>
                  <a:pt x="169" y="2694"/>
                </a:cubicBezTo>
                <a:cubicBezTo>
                  <a:pt x="169" y="2923"/>
                  <a:pt x="169" y="3097"/>
                  <a:pt x="284" y="3267"/>
                </a:cubicBezTo>
                <a:cubicBezTo>
                  <a:pt x="613" y="4312"/>
                  <a:pt x="1419" y="4932"/>
                  <a:pt x="2595" y="4932"/>
                </a:cubicBezTo>
                <a:cubicBezTo>
                  <a:pt x="2645" y="4932"/>
                  <a:pt x="2696" y="4930"/>
                  <a:pt x="2747" y="4928"/>
                </a:cubicBezTo>
                <a:cubicBezTo>
                  <a:pt x="3717" y="4928"/>
                  <a:pt x="4404" y="4470"/>
                  <a:pt x="4861" y="3669"/>
                </a:cubicBezTo>
                <a:cubicBezTo>
                  <a:pt x="5319" y="3381"/>
                  <a:pt x="5434" y="2983"/>
                  <a:pt x="5434" y="2525"/>
                </a:cubicBezTo>
                <a:cubicBezTo>
                  <a:pt x="5484" y="1082"/>
                  <a:pt x="4116" y="1"/>
                  <a:pt x="2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67"/>
          <p:cNvSpPr/>
          <p:nvPr/>
        </p:nvSpPr>
        <p:spPr>
          <a:xfrm rot="2039615" flipH="1">
            <a:off x="4181933" y="273652"/>
            <a:ext cx="194575" cy="148150"/>
          </a:xfrm>
          <a:custGeom>
            <a:avLst/>
            <a:gdLst/>
            <a:ahLst/>
            <a:cxnLst/>
            <a:rect l="l" t="t" r="r" b="b"/>
            <a:pathLst>
              <a:path w="7783" h="5926" extrusionOk="0">
                <a:moveTo>
                  <a:pt x="5860" y="0"/>
                </a:moveTo>
                <a:cubicBezTo>
                  <a:pt x="5711" y="0"/>
                  <a:pt x="5551" y="22"/>
                  <a:pt x="5379" y="64"/>
                </a:cubicBezTo>
                <a:cubicBezTo>
                  <a:pt x="4404" y="123"/>
                  <a:pt x="3489" y="352"/>
                  <a:pt x="2573" y="696"/>
                </a:cubicBezTo>
                <a:cubicBezTo>
                  <a:pt x="2001" y="810"/>
                  <a:pt x="1429" y="865"/>
                  <a:pt x="1031" y="1323"/>
                </a:cubicBezTo>
                <a:cubicBezTo>
                  <a:pt x="344" y="1840"/>
                  <a:pt x="1" y="2467"/>
                  <a:pt x="56" y="3328"/>
                </a:cubicBezTo>
                <a:cubicBezTo>
                  <a:pt x="1" y="3611"/>
                  <a:pt x="1" y="3900"/>
                  <a:pt x="170" y="4129"/>
                </a:cubicBezTo>
                <a:cubicBezTo>
                  <a:pt x="170" y="4358"/>
                  <a:pt x="230" y="4527"/>
                  <a:pt x="459" y="4701"/>
                </a:cubicBezTo>
                <a:cubicBezTo>
                  <a:pt x="514" y="4701"/>
                  <a:pt x="514" y="4756"/>
                  <a:pt x="573" y="4815"/>
                </a:cubicBezTo>
                <a:cubicBezTo>
                  <a:pt x="628" y="4985"/>
                  <a:pt x="742" y="5159"/>
                  <a:pt x="971" y="5214"/>
                </a:cubicBezTo>
                <a:cubicBezTo>
                  <a:pt x="1145" y="5328"/>
                  <a:pt x="1260" y="5557"/>
                  <a:pt x="1544" y="5557"/>
                </a:cubicBezTo>
                <a:cubicBezTo>
                  <a:pt x="2000" y="5837"/>
                  <a:pt x="2498" y="5925"/>
                  <a:pt x="2999" y="5925"/>
                </a:cubicBezTo>
                <a:cubicBezTo>
                  <a:pt x="3317" y="5925"/>
                  <a:pt x="3636" y="5890"/>
                  <a:pt x="3947" y="5845"/>
                </a:cubicBezTo>
                <a:cubicBezTo>
                  <a:pt x="4235" y="5731"/>
                  <a:pt x="4519" y="5671"/>
                  <a:pt x="4807" y="5616"/>
                </a:cubicBezTo>
                <a:cubicBezTo>
                  <a:pt x="5608" y="5388"/>
                  <a:pt x="6350" y="4985"/>
                  <a:pt x="6638" y="4129"/>
                </a:cubicBezTo>
                <a:cubicBezTo>
                  <a:pt x="6922" y="3900"/>
                  <a:pt x="7096" y="3671"/>
                  <a:pt x="7151" y="3328"/>
                </a:cubicBezTo>
                <a:cubicBezTo>
                  <a:pt x="7494" y="2353"/>
                  <a:pt x="7783" y="1437"/>
                  <a:pt x="6922" y="581"/>
                </a:cubicBezTo>
                <a:cubicBezTo>
                  <a:pt x="6664" y="193"/>
                  <a:pt x="6311" y="0"/>
                  <a:pt x="5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67"/>
          <p:cNvSpPr/>
          <p:nvPr/>
        </p:nvSpPr>
        <p:spPr>
          <a:xfrm rot="2039615" flipH="1">
            <a:off x="5139576" y="902056"/>
            <a:ext cx="118700" cy="122675"/>
          </a:xfrm>
          <a:custGeom>
            <a:avLst/>
            <a:gdLst/>
            <a:ahLst/>
            <a:cxnLst/>
            <a:rect l="l" t="t" r="r" b="b"/>
            <a:pathLst>
              <a:path w="4748" h="4907" extrusionOk="0">
                <a:moveTo>
                  <a:pt x="2286" y="1"/>
                </a:moveTo>
                <a:cubicBezTo>
                  <a:pt x="1453" y="1"/>
                  <a:pt x="763" y="514"/>
                  <a:pt x="344" y="1451"/>
                </a:cubicBezTo>
                <a:cubicBezTo>
                  <a:pt x="0" y="1968"/>
                  <a:pt x="0" y="2481"/>
                  <a:pt x="170" y="3053"/>
                </a:cubicBezTo>
                <a:lnTo>
                  <a:pt x="170" y="3167"/>
                </a:lnTo>
                <a:cubicBezTo>
                  <a:pt x="284" y="3854"/>
                  <a:pt x="628" y="4312"/>
                  <a:pt x="1259" y="4541"/>
                </a:cubicBezTo>
                <a:cubicBezTo>
                  <a:pt x="1619" y="4791"/>
                  <a:pt x="1979" y="4907"/>
                  <a:pt x="2347" y="4907"/>
                </a:cubicBezTo>
                <a:cubicBezTo>
                  <a:pt x="2737" y="4907"/>
                  <a:pt x="3135" y="4777"/>
                  <a:pt x="3548" y="4541"/>
                </a:cubicBezTo>
                <a:cubicBezTo>
                  <a:pt x="3777" y="4486"/>
                  <a:pt x="4006" y="4371"/>
                  <a:pt x="4061" y="4083"/>
                </a:cubicBezTo>
                <a:cubicBezTo>
                  <a:pt x="4518" y="3740"/>
                  <a:pt x="4692" y="3227"/>
                  <a:pt x="4633" y="2655"/>
                </a:cubicBezTo>
                <a:cubicBezTo>
                  <a:pt x="4747" y="2197"/>
                  <a:pt x="4633" y="1680"/>
                  <a:pt x="4349" y="1281"/>
                </a:cubicBezTo>
                <a:cubicBezTo>
                  <a:pt x="4235" y="938"/>
                  <a:pt x="4006" y="650"/>
                  <a:pt x="3662" y="480"/>
                </a:cubicBezTo>
                <a:cubicBezTo>
                  <a:pt x="3434" y="306"/>
                  <a:pt x="3205" y="78"/>
                  <a:pt x="2861" y="78"/>
                </a:cubicBezTo>
                <a:cubicBezTo>
                  <a:pt x="2664" y="26"/>
                  <a:pt x="2471" y="1"/>
                  <a:pt x="2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67"/>
          <p:cNvSpPr/>
          <p:nvPr/>
        </p:nvSpPr>
        <p:spPr>
          <a:xfrm rot="1774908">
            <a:off x="715824" y="704540"/>
            <a:ext cx="443922" cy="888884"/>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67"/>
          <p:cNvSpPr/>
          <p:nvPr/>
        </p:nvSpPr>
        <p:spPr>
          <a:xfrm rot="-968314" flipH="1">
            <a:off x="8156893" y="912260"/>
            <a:ext cx="393738" cy="788398"/>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67"/>
          <p:cNvSpPr/>
          <p:nvPr/>
        </p:nvSpPr>
        <p:spPr>
          <a:xfrm rot="3801151" flipH="1">
            <a:off x="-760649" y="3627267"/>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67"/>
          <p:cNvSpPr/>
          <p:nvPr/>
        </p:nvSpPr>
        <p:spPr>
          <a:xfrm rot="3801151" flipH="1">
            <a:off x="-786234" y="3789204"/>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67"/>
          <p:cNvSpPr/>
          <p:nvPr/>
        </p:nvSpPr>
        <p:spPr>
          <a:xfrm rot="3801151" flipH="1">
            <a:off x="-797334" y="3792142"/>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67"/>
          <p:cNvSpPr/>
          <p:nvPr/>
        </p:nvSpPr>
        <p:spPr>
          <a:xfrm rot="3801151" flipH="1">
            <a:off x="-847534" y="3842641"/>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dk1"/>
        </a:solidFill>
        <a:effectLst/>
      </p:bgPr>
    </p:bg>
    <p:spTree>
      <p:nvGrpSpPr>
        <p:cNvPr id="1" name="Shape 784"/>
        <p:cNvGrpSpPr/>
        <p:nvPr/>
      </p:nvGrpSpPr>
      <p:grpSpPr>
        <a:xfrm>
          <a:off x="0" y="0"/>
          <a:ext cx="0" cy="0"/>
          <a:chOff x="0" y="0"/>
          <a:chExt cx="0" cy="0"/>
        </a:xfrm>
      </p:grpSpPr>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able of Contents">
  <p:cSld name="CUSTOM_1_1">
    <p:spTree>
      <p:nvGrpSpPr>
        <p:cNvPr id="1" name="Shape 785"/>
        <p:cNvGrpSpPr/>
        <p:nvPr/>
      </p:nvGrpSpPr>
      <p:grpSpPr>
        <a:xfrm>
          <a:off x="0" y="0"/>
          <a:ext cx="0" cy="0"/>
          <a:chOff x="0" y="0"/>
          <a:chExt cx="0" cy="0"/>
        </a:xfrm>
      </p:grpSpPr>
      <p:sp>
        <p:nvSpPr>
          <p:cNvPr id="786" name="Google Shape;786;p69"/>
          <p:cNvSpPr/>
          <p:nvPr/>
        </p:nvSpPr>
        <p:spPr>
          <a:xfrm rot="-3801264">
            <a:off x="7068943" y="4179845"/>
            <a:ext cx="3423418" cy="1328779"/>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69"/>
          <p:cNvSpPr/>
          <p:nvPr/>
        </p:nvSpPr>
        <p:spPr>
          <a:xfrm rot="-3801264">
            <a:off x="7308844" y="4395313"/>
            <a:ext cx="3217562" cy="1146495"/>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69"/>
          <p:cNvSpPr/>
          <p:nvPr/>
        </p:nvSpPr>
        <p:spPr>
          <a:xfrm rot="-3801264">
            <a:off x="7735240" y="4399227"/>
            <a:ext cx="2805941" cy="1205116"/>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69"/>
          <p:cNvSpPr/>
          <p:nvPr/>
        </p:nvSpPr>
        <p:spPr>
          <a:xfrm rot="-3801264">
            <a:off x="7979512" y="4466420"/>
            <a:ext cx="2628465" cy="1123512"/>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69"/>
          <p:cNvSpPr txBox="1">
            <a:spLocks noGrp="1"/>
          </p:cNvSpPr>
          <p:nvPr>
            <p:ph type="subTitle" idx="1"/>
          </p:nvPr>
        </p:nvSpPr>
        <p:spPr>
          <a:xfrm>
            <a:off x="1847850" y="1503756"/>
            <a:ext cx="2286000" cy="2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taatliches"/>
              <a:buNone/>
              <a:defRPr sz="3000" b="1">
                <a:latin typeface="Clicker Script"/>
                <a:ea typeface="Clicker Script"/>
                <a:cs typeface="Clicker Script"/>
                <a:sym typeface="Clicker Script"/>
              </a:defRPr>
            </a:lvl1pPr>
            <a:lvl2pPr lvl="1" algn="ctr">
              <a:lnSpc>
                <a:spcPct val="100000"/>
              </a:lnSpc>
              <a:spcBef>
                <a:spcPts val="0"/>
              </a:spcBef>
              <a:spcAft>
                <a:spcPts val="0"/>
              </a:spcAft>
              <a:buSzPts val="2000"/>
              <a:buFont typeface="Staatliches"/>
              <a:buNone/>
              <a:defRPr sz="2000">
                <a:latin typeface="Staatliches"/>
                <a:ea typeface="Staatliches"/>
                <a:cs typeface="Staatliches"/>
                <a:sym typeface="Staatliches"/>
              </a:defRPr>
            </a:lvl2pPr>
            <a:lvl3pPr lvl="2" algn="ctr">
              <a:lnSpc>
                <a:spcPct val="100000"/>
              </a:lnSpc>
              <a:spcBef>
                <a:spcPts val="0"/>
              </a:spcBef>
              <a:spcAft>
                <a:spcPts val="0"/>
              </a:spcAft>
              <a:buSzPts val="2000"/>
              <a:buFont typeface="Staatliches"/>
              <a:buNone/>
              <a:defRPr sz="2000">
                <a:latin typeface="Staatliches"/>
                <a:ea typeface="Staatliches"/>
                <a:cs typeface="Staatliches"/>
                <a:sym typeface="Staatliches"/>
              </a:defRPr>
            </a:lvl3pPr>
            <a:lvl4pPr lvl="3" algn="ctr">
              <a:lnSpc>
                <a:spcPct val="100000"/>
              </a:lnSpc>
              <a:spcBef>
                <a:spcPts val="0"/>
              </a:spcBef>
              <a:spcAft>
                <a:spcPts val="0"/>
              </a:spcAft>
              <a:buSzPts val="2000"/>
              <a:buFont typeface="Staatliches"/>
              <a:buNone/>
              <a:defRPr sz="2000">
                <a:latin typeface="Staatliches"/>
                <a:ea typeface="Staatliches"/>
                <a:cs typeface="Staatliches"/>
                <a:sym typeface="Staatliches"/>
              </a:defRPr>
            </a:lvl4pPr>
            <a:lvl5pPr lvl="4" algn="ctr">
              <a:lnSpc>
                <a:spcPct val="100000"/>
              </a:lnSpc>
              <a:spcBef>
                <a:spcPts val="0"/>
              </a:spcBef>
              <a:spcAft>
                <a:spcPts val="0"/>
              </a:spcAft>
              <a:buSzPts val="2000"/>
              <a:buFont typeface="Staatliches"/>
              <a:buNone/>
              <a:defRPr sz="2000">
                <a:latin typeface="Staatliches"/>
                <a:ea typeface="Staatliches"/>
                <a:cs typeface="Staatliches"/>
                <a:sym typeface="Staatliches"/>
              </a:defRPr>
            </a:lvl5pPr>
            <a:lvl6pPr lvl="5" algn="ctr">
              <a:lnSpc>
                <a:spcPct val="100000"/>
              </a:lnSpc>
              <a:spcBef>
                <a:spcPts val="0"/>
              </a:spcBef>
              <a:spcAft>
                <a:spcPts val="0"/>
              </a:spcAft>
              <a:buSzPts val="2000"/>
              <a:buFont typeface="Staatliches"/>
              <a:buNone/>
              <a:defRPr sz="2000">
                <a:latin typeface="Staatliches"/>
                <a:ea typeface="Staatliches"/>
                <a:cs typeface="Staatliches"/>
                <a:sym typeface="Staatliches"/>
              </a:defRPr>
            </a:lvl6pPr>
            <a:lvl7pPr lvl="6" algn="ctr">
              <a:lnSpc>
                <a:spcPct val="100000"/>
              </a:lnSpc>
              <a:spcBef>
                <a:spcPts val="0"/>
              </a:spcBef>
              <a:spcAft>
                <a:spcPts val="0"/>
              </a:spcAft>
              <a:buSzPts val="2000"/>
              <a:buFont typeface="Staatliches"/>
              <a:buNone/>
              <a:defRPr sz="2000">
                <a:latin typeface="Staatliches"/>
                <a:ea typeface="Staatliches"/>
                <a:cs typeface="Staatliches"/>
                <a:sym typeface="Staatliches"/>
              </a:defRPr>
            </a:lvl7pPr>
            <a:lvl8pPr lvl="7" algn="ctr">
              <a:lnSpc>
                <a:spcPct val="100000"/>
              </a:lnSpc>
              <a:spcBef>
                <a:spcPts val="0"/>
              </a:spcBef>
              <a:spcAft>
                <a:spcPts val="0"/>
              </a:spcAft>
              <a:buSzPts val="2000"/>
              <a:buFont typeface="Staatliches"/>
              <a:buNone/>
              <a:defRPr sz="2000">
                <a:latin typeface="Staatliches"/>
                <a:ea typeface="Staatliches"/>
                <a:cs typeface="Staatliches"/>
                <a:sym typeface="Staatliches"/>
              </a:defRPr>
            </a:lvl8pPr>
            <a:lvl9pPr lvl="8" algn="ctr">
              <a:lnSpc>
                <a:spcPct val="100000"/>
              </a:lnSpc>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791" name="Google Shape;791;p69"/>
          <p:cNvSpPr txBox="1">
            <a:spLocks noGrp="1"/>
          </p:cNvSpPr>
          <p:nvPr>
            <p:ph type="subTitle" idx="2"/>
          </p:nvPr>
        </p:nvSpPr>
        <p:spPr>
          <a:xfrm>
            <a:off x="1847850" y="1895475"/>
            <a:ext cx="2371500" cy="398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Font typeface="Montserrat"/>
              <a:buNone/>
              <a:defRPr sz="1600"/>
            </a:lvl1pPr>
            <a:lvl2pPr lvl="1" algn="ctr">
              <a:lnSpc>
                <a:spcPct val="100000"/>
              </a:lnSpc>
              <a:spcBef>
                <a:spcPts val="0"/>
              </a:spcBef>
              <a:spcAft>
                <a:spcPts val="0"/>
              </a:spcAft>
              <a:buSzPts val="1600"/>
              <a:buFont typeface="Montserrat"/>
              <a:buNone/>
              <a:defRPr>
                <a:latin typeface="Montserrat"/>
                <a:ea typeface="Montserrat"/>
                <a:cs typeface="Montserrat"/>
                <a:sym typeface="Montserrat"/>
              </a:defRPr>
            </a:lvl2pPr>
            <a:lvl3pPr lvl="2" algn="ctr">
              <a:lnSpc>
                <a:spcPct val="100000"/>
              </a:lnSpc>
              <a:spcBef>
                <a:spcPts val="0"/>
              </a:spcBef>
              <a:spcAft>
                <a:spcPts val="0"/>
              </a:spcAft>
              <a:buSzPts val="1600"/>
              <a:buFont typeface="Montserrat"/>
              <a:buNone/>
              <a:defRPr>
                <a:latin typeface="Montserrat"/>
                <a:ea typeface="Montserrat"/>
                <a:cs typeface="Montserrat"/>
                <a:sym typeface="Montserrat"/>
              </a:defRPr>
            </a:lvl3pPr>
            <a:lvl4pPr lvl="3" algn="ctr">
              <a:lnSpc>
                <a:spcPct val="100000"/>
              </a:lnSpc>
              <a:spcBef>
                <a:spcPts val="0"/>
              </a:spcBef>
              <a:spcAft>
                <a:spcPts val="0"/>
              </a:spcAft>
              <a:buSzPts val="1600"/>
              <a:buFont typeface="Montserrat"/>
              <a:buNone/>
              <a:defRPr>
                <a:latin typeface="Montserrat"/>
                <a:ea typeface="Montserrat"/>
                <a:cs typeface="Montserrat"/>
                <a:sym typeface="Montserrat"/>
              </a:defRPr>
            </a:lvl4pPr>
            <a:lvl5pPr lvl="4" algn="ctr">
              <a:lnSpc>
                <a:spcPct val="100000"/>
              </a:lnSpc>
              <a:spcBef>
                <a:spcPts val="0"/>
              </a:spcBef>
              <a:spcAft>
                <a:spcPts val="0"/>
              </a:spcAft>
              <a:buSzPts val="1600"/>
              <a:buFont typeface="Montserrat"/>
              <a:buNone/>
              <a:defRPr>
                <a:latin typeface="Montserrat"/>
                <a:ea typeface="Montserrat"/>
                <a:cs typeface="Montserrat"/>
                <a:sym typeface="Montserrat"/>
              </a:defRPr>
            </a:lvl5pPr>
            <a:lvl6pPr lvl="5" algn="ctr">
              <a:lnSpc>
                <a:spcPct val="100000"/>
              </a:lnSpc>
              <a:spcBef>
                <a:spcPts val="0"/>
              </a:spcBef>
              <a:spcAft>
                <a:spcPts val="0"/>
              </a:spcAft>
              <a:buSzPts val="1600"/>
              <a:buFont typeface="Montserrat"/>
              <a:buNone/>
              <a:defRPr>
                <a:latin typeface="Montserrat"/>
                <a:ea typeface="Montserrat"/>
                <a:cs typeface="Montserrat"/>
                <a:sym typeface="Montserrat"/>
              </a:defRPr>
            </a:lvl6pPr>
            <a:lvl7pPr lvl="6" algn="ctr">
              <a:lnSpc>
                <a:spcPct val="100000"/>
              </a:lnSpc>
              <a:spcBef>
                <a:spcPts val="0"/>
              </a:spcBef>
              <a:spcAft>
                <a:spcPts val="0"/>
              </a:spcAft>
              <a:buSzPts val="1600"/>
              <a:buFont typeface="Montserrat"/>
              <a:buNone/>
              <a:defRPr>
                <a:latin typeface="Montserrat"/>
                <a:ea typeface="Montserrat"/>
                <a:cs typeface="Montserrat"/>
                <a:sym typeface="Montserrat"/>
              </a:defRPr>
            </a:lvl7pPr>
            <a:lvl8pPr lvl="7" algn="ctr">
              <a:lnSpc>
                <a:spcPct val="100000"/>
              </a:lnSpc>
              <a:spcBef>
                <a:spcPts val="0"/>
              </a:spcBef>
              <a:spcAft>
                <a:spcPts val="0"/>
              </a:spcAft>
              <a:buSzPts val="1600"/>
              <a:buFont typeface="Montserrat"/>
              <a:buNone/>
              <a:defRPr>
                <a:latin typeface="Montserrat"/>
                <a:ea typeface="Montserrat"/>
                <a:cs typeface="Montserrat"/>
                <a:sym typeface="Montserrat"/>
              </a:defRPr>
            </a:lvl8pPr>
            <a:lvl9pPr lvl="8" algn="ctr">
              <a:lnSpc>
                <a:spcPct val="100000"/>
              </a:lnSpc>
              <a:spcBef>
                <a:spcPts val="0"/>
              </a:spcBef>
              <a:spcAft>
                <a:spcPts val="0"/>
              </a:spcAft>
              <a:buSzPts val="1600"/>
              <a:buFont typeface="Montserrat"/>
              <a:buNone/>
              <a:defRPr>
                <a:latin typeface="Montserrat"/>
                <a:ea typeface="Montserrat"/>
                <a:cs typeface="Montserrat"/>
                <a:sym typeface="Montserrat"/>
              </a:defRPr>
            </a:lvl9pPr>
          </a:lstStyle>
          <a:p>
            <a:endParaRPr/>
          </a:p>
        </p:txBody>
      </p:sp>
      <p:sp>
        <p:nvSpPr>
          <p:cNvPr id="792" name="Google Shape;792;p69"/>
          <p:cNvSpPr txBox="1">
            <a:spLocks noGrp="1"/>
          </p:cNvSpPr>
          <p:nvPr>
            <p:ph type="subTitle" idx="3"/>
          </p:nvPr>
        </p:nvSpPr>
        <p:spPr>
          <a:xfrm>
            <a:off x="5753100" y="1503756"/>
            <a:ext cx="2286000" cy="2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taatliches"/>
              <a:buNone/>
              <a:defRPr sz="3000" b="1">
                <a:latin typeface="Clicker Script"/>
                <a:ea typeface="Clicker Script"/>
                <a:cs typeface="Clicker Script"/>
                <a:sym typeface="Clicker Script"/>
              </a:defRPr>
            </a:lvl1pPr>
            <a:lvl2pPr lvl="1" algn="ctr">
              <a:lnSpc>
                <a:spcPct val="100000"/>
              </a:lnSpc>
              <a:spcBef>
                <a:spcPts val="0"/>
              </a:spcBef>
              <a:spcAft>
                <a:spcPts val="0"/>
              </a:spcAft>
              <a:buSzPts val="2000"/>
              <a:buFont typeface="Staatliches"/>
              <a:buNone/>
              <a:defRPr sz="2000">
                <a:latin typeface="Staatliches"/>
                <a:ea typeface="Staatliches"/>
                <a:cs typeface="Staatliches"/>
                <a:sym typeface="Staatliches"/>
              </a:defRPr>
            </a:lvl2pPr>
            <a:lvl3pPr lvl="2" algn="ctr">
              <a:lnSpc>
                <a:spcPct val="100000"/>
              </a:lnSpc>
              <a:spcBef>
                <a:spcPts val="0"/>
              </a:spcBef>
              <a:spcAft>
                <a:spcPts val="0"/>
              </a:spcAft>
              <a:buSzPts val="2000"/>
              <a:buFont typeface="Staatliches"/>
              <a:buNone/>
              <a:defRPr sz="2000">
                <a:latin typeface="Staatliches"/>
                <a:ea typeface="Staatliches"/>
                <a:cs typeface="Staatliches"/>
                <a:sym typeface="Staatliches"/>
              </a:defRPr>
            </a:lvl3pPr>
            <a:lvl4pPr lvl="3" algn="ctr">
              <a:lnSpc>
                <a:spcPct val="100000"/>
              </a:lnSpc>
              <a:spcBef>
                <a:spcPts val="0"/>
              </a:spcBef>
              <a:spcAft>
                <a:spcPts val="0"/>
              </a:spcAft>
              <a:buSzPts val="2000"/>
              <a:buFont typeface="Staatliches"/>
              <a:buNone/>
              <a:defRPr sz="2000">
                <a:latin typeface="Staatliches"/>
                <a:ea typeface="Staatliches"/>
                <a:cs typeface="Staatliches"/>
                <a:sym typeface="Staatliches"/>
              </a:defRPr>
            </a:lvl4pPr>
            <a:lvl5pPr lvl="4" algn="ctr">
              <a:lnSpc>
                <a:spcPct val="100000"/>
              </a:lnSpc>
              <a:spcBef>
                <a:spcPts val="0"/>
              </a:spcBef>
              <a:spcAft>
                <a:spcPts val="0"/>
              </a:spcAft>
              <a:buSzPts val="2000"/>
              <a:buFont typeface="Staatliches"/>
              <a:buNone/>
              <a:defRPr sz="2000">
                <a:latin typeface="Staatliches"/>
                <a:ea typeface="Staatliches"/>
                <a:cs typeface="Staatliches"/>
                <a:sym typeface="Staatliches"/>
              </a:defRPr>
            </a:lvl5pPr>
            <a:lvl6pPr lvl="5" algn="ctr">
              <a:lnSpc>
                <a:spcPct val="100000"/>
              </a:lnSpc>
              <a:spcBef>
                <a:spcPts val="0"/>
              </a:spcBef>
              <a:spcAft>
                <a:spcPts val="0"/>
              </a:spcAft>
              <a:buSzPts val="2000"/>
              <a:buFont typeface="Staatliches"/>
              <a:buNone/>
              <a:defRPr sz="2000">
                <a:latin typeface="Staatliches"/>
                <a:ea typeface="Staatliches"/>
                <a:cs typeface="Staatliches"/>
                <a:sym typeface="Staatliches"/>
              </a:defRPr>
            </a:lvl6pPr>
            <a:lvl7pPr lvl="6" algn="ctr">
              <a:lnSpc>
                <a:spcPct val="100000"/>
              </a:lnSpc>
              <a:spcBef>
                <a:spcPts val="0"/>
              </a:spcBef>
              <a:spcAft>
                <a:spcPts val="0"/>
              </a:spcAft>
              <a:buSzPts val="2000"/>
              <a:buFont typeface="Staatliches"/>
              <a:buNone/>
              <a:defRPr sz="2000">
                <a:latin typeface="Staatliches"/>
                <a:ea typeface="Staatliches"/>
                <a:cs typeface="Staatliches"/>
                <a:sym typeface="Staatliches"/>
              </a:defRPr>
            </a:lvl7pPr>
            <a:lvl8pPr lvl="7" algn="ctr">
              <a:lnSpc>
                <a:spcPct val="100000"/>
              </a:lnSpc>
              <a:spcBef>
                <a:spcPts val="0"/>
              </a:spcBef>
              <a:spcAft>
                <a:spcPts val="0"/>
              </a:spcAft>
              <a:buSzPts val="2000"/>
              <a:buFont typeface="Staatliches"/>
              <a:buNone/>
              <a:defRPr sz="2000">
                <a:latin typeface="Staatliches"/>
                <a:ea typeface="Staatliches"/>
                <a:cs typeface="Staatliches"/>
                <a:sym typeface="Staatliches"/>
              </a:defRPr>
            </a:lvl8pPr>
            <a:lvl9pPr lvl="8" algn="ctr">
              <a:lnSpc>
                <a:spcPct val="100000"/>
              </a:lnSpc>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793" name="Google Shape;793;p69"/>
          <p:cNvSpPr txBox="1">
            <a:spLocks noGrp="1"/>
          </p:cNvSpPr>
          <p:nvPr>
            <p:ph type="subTitle" idx="4"/>
          </p:nvPr>
        </p:nvSpPr>
        <p:spPr>
          <a:xfrm>
            <a:off x="5753100" y="1895475"/>
            <a:ext cx="2371500" cy="398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Font typeface="Montserrat"/>
              <a:buNone/>
              <a:defRPr sz="1600"/>
            </a:lvl1pPr>
            <a:lvl2pPr lvl="1" algn="ctr">
              <a:lnSpc>
                <a:spcPct val="100000"/>
              </a:lnSpc>
              <a:spcBef>
                <a:spcPts val="0"/>
              </a:spcBef>
              <a:spcAft>
                <a:spcPts val="0"/>
              </a:spcAft>
              <a:buSzPts val="1600"/>
              <a:buFont typeface="Montserrat"/>
              <a:buNone/>
              <a:defRPr>
                <a:latin typeface="Montserrat"/>
                <a:ea typeface="Montserrat"/>
                <a:cs typeface="Montserrat"/>
                <a:sym typeface="Montserrat"/>
              </a:defRPr>
            </a:lvl2pPr>
            <a:lvl3pPr lvl="2" algn="ctr">
              <a:lnSpc>
                <a:spcPct val="100000"/>
              </a:lnSpc>
              <a:spcBef>
                <a:spcPts val="0"/>
              </a:spcBef>
              <a:spcAft>
                <a:spcPts val="0"/>
              </a:spcAft>
              <a:buSzPts val="1600"/>
              <a:buFont typeface="Montserrat"/>
              <a:buNone/>
              <a:defRPr>
                <a:latin typeface="Montserrat"/>
                <a:ea typeface="Montserrat"/>
                <a:cs typeface="Montserrat"/>
                <a:sym typeface="Montserrat"/>
              </a:defRPr>
            </a:lvl3pPr>
            <a:lvl4pPr lvl="3" algn="ctr">
              <a:lnSpc>
                <a:spcPct val="100000"/>
              </a:lnSpc>
              <a:spcBef>
                <a:spcPts val="0"/>
              </a:spcBef>
              <a:spcAft>
                <a:spcPts val="0"/>
              </a:spcAft>
              <a:buSzPts val="1600"/>
              <a:buFont typeface="Montserrat"/>
              <a:buNone/>
              <a:defRPr>
                <a:latin typeface="Montserrat"/>
                <a:ea typeface="Montserrat"/>
                <a:cs typeface="Montserrat"/>
                <a:sym typeface="Montserrat"/>
              </a:defRPr>
            </a:lvl4pPr>
            <a:lvl5pPr lvl="4" algn="ctr">
              <a:lnSpc>
                <a:spcPct val="100000"/>
              </a:lnSpc>
              <a:spcBef>
                <a:spcPts val="0"/>
              </a:spcBef>
              <a:spcAft>
                <a:spcPts val="0"/>
              </a:spcAft>
              <a:buSzPts val="1600"/>
              <a:buFont typeface="Montserrat"/>
              <a:buNone/>
              <a:defRPr>
                <a:latin typeface="Montserrat"/>
                <a:ea typeface="Montserrat"/>
                <a:cs typeface="Montserrat"/>
                <a:sym typeface="Montserrat"/>
              </a:defRPr>
            </a:lvl5pPr>
            <a:lvl6pPr lvl="5" algn="ctr">
              <a:lnSpc>
                <a:spcPct val="100000"/>
              </a:lnSpc>
              <a:spcBef>
                <a:spcPts val="0"/>
              </a:spcBef>
              <a:spcAft>
                <a:spcPts val="0"/>
              </a:spcAft>
              <a:buSzPts val="1600"/>
              <a:buFont typeface="Montserrat"/>
              <a:buNone/>
              <a:defRPr>
                <a:latin typeface="Montserrat"/>
                <a:ea typeface="Montserrat"/>
                <a:cs typeface="Montserrat"/>
                <a:sym typeface="Montserrat"/>
              </a:defRPr>
            </a:lvl6pPr>
            <a:lvl7pPr lvl="6" algn="ctr">
              <a:lnSpc>
                <a:spcPct val="100000"/>
              </a:lnSpc>
              <a:spcBef>
                <a:spcPts val="0"/>
              </a:spcBef>
              <a:spcAft>
                <a:spcPts val="0"/>
              </a:spcAft>
              <a:buSzPts val="1600"/>
              <a:buFont typeface="Montserrat"/>
              <a:buNone/>
              <a:defRPr>
                <a:latin typeface="Montserrat"/>
                <a:ea typeface="Montserrat"/>
                <a:cs typeface="Montserrat"/>
                <a:sym typeface="Montserrat"/>
              </a:defRPr>
            </a:lvl7pPr>
            <a:lvl8pPr lvl="7" algn="ctr">
              <a:lnSpc>
                <a:spcPct val="100000"/>
              </a:lnSpc>
              <a:spcBef>
                <a:spcPts val="0"/>
              </a:spcBef>
              <a:spcAft>
                <a:spcPts val="0"/>
              </a:spcAft>
              <a:buSzPts val="1600"/>
              <a:buFont typeface="Montserrat"/>
              <a:buNone/>
              <a:defRPr>
                <a:latin typeface="Montserrat"/>
                <a:ea typeface="Montserrat"/>
                <a:cs typeface="Montserrat"/>
                <a:sym typeface="Montserrat"/>
              </a:defRPr>
            </a:lvl8pPr>
            <a:lvl9pPr lvl="8" algn="ctr">
              <a:lnSpc>
                <a:spcPct val="100000"/>
              </a:lnSpc>
              <a:spcBef>
                <a:spcPts val="0"/>
              </a:spcBef>
              <a:spcAft>
                <a:spcPts val="0"/>
              </a:spcAft>
              <a:buSzPts val="1600"/>
              <a:buFont typeface="Montserrat"/>
              <a:buNone/>
              <a:defRPr>
                <a:latin typeface="Montserrat"/>
                <a:ea typeface="Montserrat"/>
                <a:cs typeface="Montserrat"/>
                <a:sym typeface="Montserrat"/>
              </a:defRPr>
            </a:lvl9pPr>
          </a:lstStyle>
          <a:p>
            <a:endParaRPr/>
          </a:p>
        </p:txBody>
      </p:sp>
      <p:sp>
        <p:nvSpPr>
          <p:cNvPr id="794" name="Google Shape;794;p69"/>
          <p:cNvSpPr txBox="1">
            <a:spLocks noGrp="1"/>
          </p:cNvSpPr>
          <p:nvPr>
            <p:ph type="subTitle" idx="5"/>
          </p:nvPr>
        </p:nvSpPr>
        <p:spPr>
          <a:xfrm>
            <a:off x="1847850" y="3312316"/>
            <a:ext cx="2286000" cy="2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taatliches"/>
              <a:buNone/>
              <a:defRPr sz="3000" b="1">
                <a:latin typeface="Clicker Script"/>
                <a:ea typeface="Clicker Script"/>
                <a:cs typeface="Clicker Script"/>
                <a:sym typeface="Clicker Script"/>
              </a:defRPr>
            </a:lvl1pPr>
            <a:lvl2pPr lvl="1" algn="ctr">
              <a:lnSpc>
                <a:spcPct val="100000"/>
              </a:lnSpc>
              <a:spcBef>
                <a:spcPts val="0"/>
              </a:spcBef>
              <a:spcAft>
                <a:spcPts val="0"/>
              </a:spcAft>
              <a:buSzPts val="2000"/>
              <a:buFont typeface="Staatliches"/>
              <a:buNone/>
              <a:defRPr sz="2000">
                <a:latin typeface="Staatliches"/>
                <a:ea typeface="Staatliches"/>
                <a:cs typeface="Staatliches"/>
                <a:sym typeface="Staatliches"/>
              </a:defRPr>
            </a:lvl2pPr>
            <a:lvl3pPr lvl="2" algn="ctr">
              <a:lnSpc>
                <a:spcPct val="100000"/>
              </a:lnSpc>
              <a:spcBef>
                <a:spcPts val="0"/>
              </a:spcBef>
              <a:spcAft>
                <a:spcPts val="0"/>
              </a:spcAft>
              <a:buSzPts val="2000"/>
              <a:buFont typeface="Staatliches"/>
              <a:buNone/>
              <a:defRPr sz="2000">
                <a:latin typeface="Staatliches"/>
                <a:ea typeface="Staatliches"/>
                <a:cs typeface="Staatliches"/>
                <a:sym typeface="Staatliches"/>
              </a:defRPr>
            </a:lvl3pPr>
            <a:lvl4pPr lvl="3" algn="ctr">
              <a:lnSpc>
                <a:spcPct val="100000"/>
              </a:lnSpc>
              <a:spcBef>
                <a:spcPts val="0"/>
              </a:spcBef>
              <a:spcAft>
                <a:spcPts val="0"/>
              </a:spcAft>
              <a:buSzPts val="2000"/>
              <a:buFont typeface="Staatliches"/>
              <a:buNone/>
              <a:defRPr sz="2000">
                <a:latin typeface="Staatliches"/>
                <a:ea typeface="Staatliches"/>
                <a:cs typeface="Staatliches"/>
                <a:sym typeface="Staatliches"/>
              </a:defRPr>
            </a:lvl4pPr>
            <a:lvl5pPr lvl="4" algn="ctr">
              <a:lnSpc>
                <a:spcPct val="100000"/>
              </a:lnSpc>
              <a:spcBef>
                <a:spcPts val="0"/>
              </a:spcBef>
              <a:spcAft>
                <a:spcPts val="0"/>
              </a:spcAft>
              <a:buSzPts val="2000"/>
              <a:buFont typeface="Staatliches"/>
              <a:buNone/>
              <a:defRPr sz="2000">
                <a:latin typeface="Staatliches"/>
                <a:ea typeface="Staatliches"/>
                <a:cs typeface="Staatliches"/>
                <a:sym typeface="Staatliches"/>
              </a:defRPr>
            </a:lvl5pPr>
            <a:lvl6pPr lvl="5" algn="ctr">
              <a:lnSpc>
                <a:spcPct val="100000"/>
              </a:lnSpc>
              <a:spcBef>
                <a:spcPts val="0"/>
              </a:spcBef>
              <a:spcAft>
                <a:spcPts val="0"/>
              </a:spcAft>
              <a:buSzPts val="2000"/>
              <a:buFont typeface="Staatliches"/>
              <a:buNone/>
              <a:defRPr sz="2000">
                <a:latin typeface="Staatliches"/>
                <a:ea typeface="Staatliches"/>
                <a:cs typeface="Staatliches"/>
                <a:sym typeface="Staatliches"/>
              </a:defRPr>
            </a:lvl6pPr>
            <a:lvl7pPr lvl="6" algn="ctr">
              <a:lnSpc>
                <a:spcPct val="100000"/>
              </a:lnSpc>
              <a:spcBef>
                <a:spcPts val="0"/>
              </a:spcBef>
              <a:spcAft>
                <a:spcPts val="0"/>
              </a:spcAft>
              <a:buSzPts val="2000"/>
              <a:buFont typeface="Staatliches"/>
              <a:buNone/>
              <a:defRPr sz="2000">
                <a:latin typeface="Staatliches"/>
                <a:ea typeface="Staatliches"/>
                <a:cs typeface="Staatliches"/>
                <a:sym typeface="Staatliches"/>
              </a:defRPr>
            </a:lvl7pPr>
            <a:lvl8pPr lvl="7" algn="ctr">
              <a:lnSpc>
                <a:spcPct val="100000"/>
              </a:lnSpc>
              <a:spcBef>
                <a:spcPts val="0"/>
              </a:spcBef>
              <a:spcAft>
                <a:spcPts val="0"/>
              </a:spcAft>
              <a:buSzPts val="2000"/>
              <a:buFont typeface="Staatliches"/>
              <a:buNone/>
              <a:defRPr sz="2000">
                <a:latin typeface="Staatliches"/>
                <a:ea typeface="Staatliches"/>
                <a:cs typeface="Staatliches"/>
                <a:sym typeface="Staatliches"/>
              </a:defRPr>
            </a:lvl8pPr>
            <a:lvl9pPr lvl="8" algn="ctr">
              <a:lnSpc>
                <a:spcPct val="100000"/>
              </a:lnSpc>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795" name="Google Shape;795;p69"/>
          <p:cNvSpPr txBox="1">
            <a:spLocks noGrp="1"/>
          </p:cNvSpPr>
          <p:nvPr>
            <p:ph type="subTitle" idx="6"/>
          </p:nvPr>
        </p:nvSpPr>
        <p:spPr>
          <a:xfrm>
            <a:off x="1847850" y="3700594"/>
            <a:ext cx="2371500" cy="402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Font typeface="Montserrat"/>
              <a:buNone/>
              <a:defRPr sz="1600"/>
            </a:lvl1pPr>
            <a:lvl2pPr lvl="1" algn="ctr">
              <a:lnSpc>
                <a:spcPct val="100000"/>
              </a:lnSpc>
              <a:spcBef>
                <a:spcPts val="0"/>
              </a:spcBef>
              <a:spcAft>
                <a:spcPts val="0"/>
              </a:spcAft>
              <a:buSzPts val="1600"/>
              <a:buFont typeface="Montserrat"/>
              <a:buNone/>
              <a:defRPr>
                <a:latin typeface="Montserrat"/>
                <a:ea typeface="Montserrat"/>
                <a:cs typeface="Montserrat"/>
                <a:sym typeface="Montserrat"/>
              </a:defRPr>
            </a:lvl2pPr>
            <a:lvl3pPr lvl="2" algn="ctr">
              <a:lnSpc>
                <a:spcPct val="100000"/>
              </a:lnSpc>
              <a:spcBef>
                <a:spcPts val="0"/>
              </a:spcBef>
              <a:spcAft>
                <a:spcPts val="0"/>
              </a:spcAft>
              <a:buSzPts val="1600"/>
              <a:buFont typeface="Montserrat"/>
              <a:buNone/>
              <a:defRPr>
                <a:latin typeface="Montserrat"/>
                <a:ea typeface="Montserrat"/>
                <a:cs typeface="Montserrat"/>
                <a:sym typeface="Montserrat"/>
              </a:defRPr>
            </a:lvl3pPr>
            <a:lvl4pPr lvl="3" algn="ctr">
              <a:lnSpc>
                <a:spcPct val="100000"/>
              </a:lnSpc>
              <a:spcBef>
                <a:spcPts val="0"/>
              </a:spcBef>
              <a:spcAft>
                <a:spcPts val="0"/>
              </a:spcAft>
              <a:buSzPts val="1600"/>
              <a:buFont typeface="Montserrat"/>
              <a:buNone/>
              <a:defRPr>
                <a:latin typeface="Montserrat"/>
                <a:ea typeface="Montserrat"/>
                <a:cs typeface="Montserrat"/>
                <a:sym typeface="Montserrat"/>
              </a:defRPr>
            </a:lvl4pPr>
            <a:lvl5pPr lvl="4" algn="ctr">
              <a:lnSpc>
                <a:spcPct val="100000"/>
              </a:lnSpc>
              <a:spcBef>
                <a:spcPts val="0"/>
              </a:spcBef>
              <a:spcAft>
                <a:spcPts val="0"/>
              </a:spcAft>
              <a:buSzPts val="1600"/>
              <a:buFont typeface="Montserrat"/>
              <a:buNone/>
              <a:defRPr>
                <a:latin typeface="Montserrat"/>
                <a:ea typeface="Montserrat"/>
                <a:cs typeface="Montserrat"/>
                <a:sym typeface="Montserrat"/>
              </a:defRPr>
            </a:lvl5pPr>
            <a:lvl6pPr lvl="5" algn="ctr">
              <a:lnSpc>
                <a:spcPct val="100000"/>
              </a:lnSpc>
              <a:spcBef>
                <a:spcPts val="0"/>
              </a:spcBef>
              <a:spcAft>
                <a:spcPts val="0"/>
              </a:spcAft>
              <a:buSzPts val="1600"/>
              <a:buFont typeface="Montserrat"/>
              <a:buNone/>
              <a:defRPr>
                <a:latin typeface="Montserrat"/>
                <a:ea typeface="Montserrat"/>
                <a:cs typeface="Montserrat"/>
                <a:sym typeface="Montserrat"/>
              </a:defRPr>
            </a:lvl6pPr>
            <a:lvl7pPr lvl="6" algn="ctr">
              <a:lnSpc>
                <a:spcPct val="100000"/>
              </a:lnSpc>
              <a:spcBef>
                <a:spcPts val="0"/>
              </a:spcBef>
              <a:spcAft>
                <a:spcPts val="0"/>
              </a:spcAft>
              <a:buSzPts val="1600"/>
              <a:buFont typeface="Montserrat"/>
              <a:buNone/>
              <a:defRPr>
                <a:latin typeface="Montserrat"/>
                <a:ea typeface="Montserrat"/>
                <a:cs typeface="Montserrat"/>
                <a:sym typeface="Montserrat"/>
              </a:defRPr>
            </a:lvl7pPr>
            <a:lvl8pPr lvl="7" algn="ctr">
              <a:lnSpc>
                <a:spcPct val="100000"/>
              </a:lnSpc>
              <a:spcBef>
                <a:spcPts val="0"/>
              </a:spcBef>
              <a:spcAft>
                <a:spcPts val="0"/>
              </a:spcAft>
              <a:buSzPts val="1600"/>
              <a:buFont typeface="Montserrat"/>
              <a:buNone/>
              <a:defRPr>
                <a:latin typeface="Montserrat"/>
                <a:ea typeface="Montserrat"/>
                <a:cs typeface="Montserrat"/>
                <a:sym typeface="Montserrat"/>
              </a:defRPr>
            </a:lvl8pPr>
            <a:lvl9pPr lvl="8" algn="ctr">
              <a:lnSpc>
                <a:spcPct val="100000"/>
              </a:lnSpc>
              <a:spcBef>
                <a:spcPts val="0"/>
              </a:spcBef>
              <a:spcAft>
                <a:spcPts val="0"/>
              </a:spcAft>
              <a:buSzPts val="1600"/>
              <a:buFont typeface="Montserrat"/>
              <a:buNone/>
              <a:defRPr>
                <a:latin typeface="Montserrat"/>
                <a:ea typeface="Montserrat"/>
                <a:cs typeface="Montserrat"/>
                <a:sym typeface="Montserrat"/>
              </a:defRPr>
            </a:lvl9pPr>
          </a:lstStyle>
          <a:p>
            <a:endParaRPr/>
          </a:p>
        </p:txBody>
      </p:sp>
      <p:sp>
        <p:nvSpPr>
          <p:cNvPr id="796" name="Google Shape;796;p69"/>
          <p:cNvSpPr txBox="1">
            <a:spLocks noGrp="1"/>
          </p:cNvSpPr>
          <p:nvPr>
            <p:ph type="subTitle" idx="7"/>
          </p:nvPr>
        </p:nvSpPr>
        <p:spPr>
          <a:xfrm>
            <a:off x="5753100" y="3312316"/>
            <a:ext cx="2286000" cy="228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taatliches"/>
              <a:buNone/>
              <a:defRPr sz="3000" b="1">
                <a:latin typeface="Clicker Script"/>
                <a:ea typeface="Clicker Script"/>
                <a:cs typeface="Clicker Script"/>
                <a:sym typeface="Clicker Script"/>
              </a:defRPr>
            </a:lvl1pPr>
            <a:lvl2pPr lvl="1" algn="ctr">
              <a:lnSpc>
                <a:spcPct val="100000"/>
              </a:lnSpc>
              <a:spcBef>
                <a:spcPts val="0"/>
              </a:spcBef>
              <a:spcAft>
                <a:spcPts val="0"/>
              </a:spcAft>
              <a:buSzPts val="2000"/>
              <a:buFont typeface="Staatliches"/>
              <a:buNone/>
              <a:defRPr sz="2000">
                <a:latin typeface="Staatliches"/>
                <a:ea typeface="Staatliches"/>
                <a:cs typeface="Staatliches"/>
                <a:sym typeface="Staatliches"/>
              </a:defRPr>
            </a:lvl2pPr>
            <a:lvl3pPr lvl="2" algn="ctr">
              <a:lnSpc>
                <a:spcPct val="100000"/>
              </a:lnSpc>
              <a:spcBef>
                <a:spcPts val="0"/>
              </a:spcBef>
              <a:spcAft>
                <a:spcPts val="0"/>
              </a:spcAft>
              <a:buSzPts val="2000"/>
              <a:buFont typeface="Staatliches"/>
              <a:buNone/>
              <a:defRPr sz="2000">
                <a:latin typeface="Staatliches"/>
                <a:ea typeface="Staatliches"/>
                <a:cs typeface="Staatliches"/>
                <a:sym typeface="Staatliches"/>
              </a:defRPr>
            </a:lvl3pPr>
            <a:lvl4pPr lvl="3" algn="ctr">
              <a:lnSpc>
                <a:spcPct val="100000"/>
              </a:lnSpc>
              <a:spcBef>
                <a:spcPts val="0"/>
              </a:spcBef>
              <a:spcAft>
                <a:spcPts val="0"/>
              </a:spcAft>
              <a:buSzPts val="2000"/>
              <a:buFont typeface="Staatliches"/>
              <a:buNone/>
              <a:defRPr sz="2000">
                <a:latin typeface="Staatliches"/>
                <a:ea typeface="Staatliches"/>
                <a:cs typeface="Staatliches"/>
                <a:sym typeface="Staatliches"/>
              </a:defRPr>
            </a:lvl4pPr>
            <a:lvl5pPr lvl="4" algn="ctr">
              <a:lnSpc>
                <a:spcPct val="100000"/>
              </a:lnSpc>
              <a:spcBef>
                <a:spcPts val="0"/>
              </a:spcBef>
              <a:spcAft>
                <a:spcPts val="0"/>
              </a:spcAft>
              <a:buSzPts val="2000"/>
              <a:buFont typeface="Staatliches"/>
              <a:buNone/>
              <a:defRPr sz="2000">
                <a:latin typeface="Staatliches"/>
                <a:ea typeface="Staatliches"/>
                <a:cs typeface="Staatliches"/>
                <a:sym typeface="Staatliches"/>
              </a:defRPr>
            </a:lvl5pPr>
            <a:lvl6pPr lvl="5" algn="ctr">
              <a:lnSpc>
                <a:spcPct val="100000"/>
              </a:lnSpc>
              <a:spcBef>
                <a:spcPts val="0"/>
              </a:spcBef>
              <a:spcAft>
                <a:spcPts val="0"/>
              </a:spcAft>
              <a:buSzPts val="2000"/>
              <a:buFont typeface="Staatliches"/>
              <a:buNone/>
              <a:defRPr sz="2000">
                <a:latin typeface="Staatliches"/>
                <a:ea typeface="Staatliches"/>
                <a:cs typeface="Staatliches"/>
                <a:sym typeface="Staatliches"/>
              </a:defRPr>
            </a:lvl6pPr>
            <a:lvl7pPr lvl="6" algn="ctr">
              <a:lnSpc>
                <a:spcPct val="100000"/>
              </a:lnSpc>
              <a:spcBef>
                <a:spcPts val="0"/>
              </a:spcBef>
              <a:spcAft>
                <a:spcPts val="0"/>
              </a:spcAft>
              <a:buSzPts val="2000"/>
              <a:buFont typeface="Staatliches"/>
              <a:buNone/>
              <a:defRPr sz="2000">
                <a:latin typeface="Staatliches"/>
                <a:ea typeface="Staatliches"/>
                <a:cs typeface="Staatliches"/>
                <a:sym typeface="Staatliches"/>
              </a:defRPr>
            </a:lvl7pPr>
            <a:lvl8pPr lvl="7" algn="ctr">
              <a:lnSpc>
                <a:spcPct val="100000"/>
              </a:lnSpc>
              <a:spcBef>
                <a:spcPts val="0"/>
              </a:spcBef>
              <a:spcAft>
                <a:spcPts val="0"/>
              </a:spcAft>
              <a:buSzPts val="2000"/>
              <a:buFont typeface="Staatliches"/>
              <a:buNone/>
              <a:defRPr sz="2000">
                <a:latin typeface="Staatliches"/>
                <a:ea typeface="Staatliches"/>
                <a:cs typeface="Staatliches"/>
                <a:sym typeface="Staatliches"/>
              </a:defRPr>
            </a:lvl8pPr>
            <a:lvl9pPr lvl="8" algn="ctr">
              <a:lnSpc>
                <a:spcPct val="100000"/>
              </a:lnSpc>
              <a:spcBef>
                <a:spcPts val="0"/>
              </a:spcBef>
              <a:spcAft>
                <a:spcPts val="0"/>
              </a:spcAft>
              <a:buSzPts val="2000"/>
              <a:buFont typeface="Staatliches"/>
              <a:buNone/>
              <a:defRPr sz="2000">
                <a:latin typeface="Staatliches"/>
                <a:ea typeface="Staatliches"/>
                <a:cs typeface="Staatliches"/>
                <a:sym typeface="Staatliches"/>
              </a:defRPr>
            </a:lvl9pPr>
          </a:lstStyle>
          <a:p>
            <a:endParaRPr/>
          </a:p>
        </p:txBody>
      </p:sp>
      <p:sp>
        <p:nvSpPr>
          <p:cNvPr id="797" name="Google Shape;797;p69"/>
          <p:cNvSpPr txBox="1">
            <a:spLocks noGrp="1"/>
          </p:cNvSpPr>
          <p:nvPr>
            <p:ph type="subTitle" idx="8"/>
          </p:nvPr>
        </p:nvSpPr>
        <p:spPr>
          <a:xfrm>
            <a:off x="5753100" y="3700594"/>
            <a:ext cx="2371500" cy="4023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Font typeface="Montserrat"/>
              <a:buNone/>
              <a:defRPr sz="1600"/>
            </a:lvl1pPr>
            <a:lvl2pPr lvl="1" algn="ctr">
              <a:lnSpc>
                <a:spcPct val="100000"/>
              </a:lnSpc>
              <a:spcBef>
                <a:spcPts val="0"/>
              </a:spcBef>
              <a:spcAft>
                <a:spcPts val="0"/>
              </a:spcAft>
              <a:buSzPts val="1600"/>
              <a:buFont typeface="Montserrat"/>
              <a:buNone/>
              <a:defRPr>
                <a:latin typeface="Montserrat"/>
                <a:ea typeface="Montserrat"/>
                <a:cs typeface="Montserrat"/>
                <a:sym typeface="Montserrat"/>
              </a:defRPr>
            </a:lvl2pPr>
            <a:lvl3pPr lvl="2" algn="ctr">
              <a:lnSpc>
                <a:spcPct val="100000"/>
              </a:lnSpc>
              <a:spcBef>
                <a:spcPts val="0"/>
              </a:spcBef>
              <a:spcAft>
                <a:spcPts val="0"/>
              </a:spcAft>
              <a:buSzPts val="1600"/>
              <a:buFont typeface="Montserrat"/>
              <a:buNone/>
              <a:defRPr>
                <a:latin typeface="Montserrat"/>
                <a:ea typeface="Montserrat"/>
                <a:cs typeface="Montserrat"/>
                <a:sym typeface="Montserrat"/>
              </a:defRPr>
            </a:lvl3pPr>
            <a:lvl4pPr lvl="3" algn="ctr">
              <a:lnSpc>
                <a:spcPct val="100000"/>
              </a:lnSpc>
              <a:spcBef>
                <a:spcPts val="0"/>
              </a:spcBef>
              <a:spcAft>
                <a:spcPts val="0"/>
              </a:spcAft>
              <a:buSzPts val="1600"/>
              <a:buFont typeface="Montserrat"/>
              <a:buNone/>
              <a:defRPr>
                <a:latin typeface="Montserrat"/>
                <a:ea typeface="Montserrat"/>
                <a:cs typeface="Montserrat"/>
                <a:sym typeface="Montserrat"/>
              </a:defRPr>
            </a:lvl4pPr>
            <a:lvl5pPr lvl="4" algn="ctr">
              <a:lnSpc>
                <a:spcPct val="100000"/>
              </a:lnSpc>
              <a:spcBef>
                <a:spcPts val="0"/>
              </a:spcBef>
              <a:spcAft>
                <a:spcPts val="0"/>
              </a:spcAft>
              <a:buSzPts val="1600"/>
              <a:buFont typeface="Montserrat"/>
              <a:buNone/>
              <a:defRPr>
                <a:latin typeface="Montserrat"/>
                <a:ea typeface="Montserrat"/>
                <a:cs typeface="Montserrat"/>
                <a:sym typeface="Montserrat"/>
              </a:defRPr>
            </a:lvl5pPr>
            <a:lvl6pPr lvl="5" algn="ctr">
              <a:lnSpc>
                <a:spcPct val="100000"/>
              </a:lnSpc>
              <a:spcBef>
                <a:spcPts val="0"/>
              </a:spcBef>
              <a:spcAft>
                <a:spcPts val="0"/>
              </a:spcAft>
              <a:buSzPts val="1600"/>
              <a:buFont typeface="Montserrat"/>
              <a:buNone/>
              <a:defRPr>
                <a:latin typeface="Montserrat"/>
                <a:ea typeface="Montserrat"/>
                <a:cs typeface="Montserrat"/>
                <a:sym typeface="Montserrat"/>
              </a:defRPr>
            </a:lvl6pPr>
            <a:lvl7pPr lvl="6" algn="ctr">
              <a:lnSpc>
                <a:spcPct val="100000"/>
              </a:lnSpc>
              <a:spcBef>
                <a:spcPts val="0"/>
              </a:spcBef>
              <a:spcAft>
                <a:spcPts val="0"/>
              </a:spcAft>
              <a:buSzPts val="1600"/>
              <a:buFont typeface="Montserrat"/>
              <a:buNone/>
              <a:defRPr>
                <a:latin typeface="Montserrat"/>
                <a:ea typeface="Montserrat"/>
                <a:cs typeface="Montserrat"/>
                <a:sym typeface="Montserrat"/>
              </a:defRPr>
            </a:lvl7pPr>
            <a:lvl8pPr lvl="7" algn="ctr">
              <a:lnSpc>
                <a:spcPct val="100000"/>
              </a:lnSpc>
              <a:spcBef>
                <a:spcPts val="0"/>
              </a:spcBef>
              <a:spcAft>
                <a:spcPts val="0"/>
              </a:spcAft>
              <a:buSzPts val="1600"/>
              <a:buFont typeface="Montserrat"/>
              <a:buNone/>
              <a:defRPr>
                <a:latin typeface="Montserrat"/>
                <a:ea typeface="Montserrat"/>
                <a:cs typeface="Montserrat"/>
                <a:sym typeface="Montserrat"/>
              </a:defRPr>
            </a:lvl8pPr>
            <a:lvl9pPr lvl="8" algn="ctr">
              <a:lnSpc>
                <a:spcPct val="100000"/>
              </a:lnSpc>
              <a:spcBef>
                <a:spcPts val="0"/>
              </a:spcBef>
              <a:spcAft>
                <a:spcPts val="0"/>
              </a:spcAft>
              <a:buSzPts val="1600"/>
              <a:buFont typeface="Montserrat"/>
              <a:buNone/>
              <a:defRPr>
                <a:latin typeface="Montserrat"/>
                <a:ea typeface="Montserrat"/>
                <a:cs typeface="Montserrat"/>
                <a:sym typeface="Montserrat"/>
              </a:defRPr>
            </a:lvl9pPr>
          </a:lstStyle>
          <a:p>
            <a:endParaRPr/>
          </a:p>
        </p:txBody>
      </p:sp>
      <p:sp>
        <p:nvSpPr>
          <p:cNvPr id="798" name="Google Shape;798;p69"/>
          <p:cNvSpPr txBox="1">
            <a:spLocks noGrp="1"/>
          </p:cNvSpPr>
          <p:nvPr>
            <p:ph type="title" hasCustomPrompt="1"/>
          </p:nvPr>
        </p:nvSpPr>
        <p:spPr>
          <a:xfrm>
            <a:off x="1038371" y="1729754"/>
            <a:ext cx="731400" cy="2286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3000"/>
            </a:lvl1pPr>
            <a:lvl2pPr lvl="1" algn="ctr">
              <a:spcBef>
                <a:spcPts val="0"/>
              </a:spcBef>
              <a:spcAft>
                <a:spcPts val="0"/>
              </a:spcAft>
              <a:buSzPts val="2500"/>
              <a:buFont typeface="Staatliches"/>
              <a:buNone/>
              <a:defRPr sz="2500">
                <a:latin typeface="Staatliches"/>
                <a:ea typeface="Staatliches"/>
                <a:cs typeface="Staatliches"/>
                <a:sym typeface="Staatliches"/>
              </a:defRPr>
            </a:lvl2pPr>
            <a:lvl3pPr lvl="2" algn="ctr">
              <a:spcBef>
                <a:spcPts val="0"/>
              </a:spcBef>
              <a:spcAft>
                <a:spcPts val="0"/>
              </a:spcAft>
              <a:buSzPts val="2500"/>
              <a:buFont typeface="Staatliches"/>
              <a:buNone/>
              <a:defRPr sz="2500">
                <a:latin typeface="Staatliches"/>
                <a:ea typeface="Staatliches"/>
                <a:cs typeface="Staatliches"/>
                <a:sym typeface="Staatliches"/>
              </a:defRPr>
            </a:lvl3pPr>
            <a:lvl4pPr lvl="3" algn="ctr">
              <a:spcBef>
                <a:spcPts val="0"/>
              </a:spcBef>
              <a:spcAft>
                <a:spcPts val="0"/>
              </a:spcAft>
              <a:buSzPts val="2500"/>
              <a:buFont typeface="Staatliches"/>
              <a:buNone/>
              <a:defRPr sz="2500">
                <a:latin typeface="Staatliches"/>
                <a:ea typeface="Staatliches"/>
                <a:cs typeface="Staatliches"/>
                <a:sym typeface="Staatliches"/>
              </a:defRPr>
            </a:lvl4pPr>
            <a:lvl5pPr lvl="4" algn="ctr">
              <a:spcBef>
                <a:spcPts val="0"/>
              </a:spcBef>
              <a:spcAft>
                <a:spcPts val="0"/>
              </a:spcAft>
              <a:buSzPts val="2500"/>
              <a:buFont typeface="Staatliches"/>
              <a:buNone/>
              <a:defRPr sz="2500">
                <a:latin typeface="Staatliches"/>
                <a:ea typeface="Staatliches"/>
                <a:cs typeface="Staatliches"/>
                <a:sym typeface="Staatliches"/>
              </a:defRPr>
            </a:lvl5pPr>
            <a:lvl6pPr lvl="5" algn="ctr">
              <a:spcBef>
                <a:spcPts val="0"/>
              </a:spcBef>
              <a:spcAft>
                <a:spcPts val="0"/>
              </a:spcAft>
              <a:buSzPts val="2500"/>
              <a:buFont typeface="Staatliches"/>
              <a:buNone/>
              <a:defRPr sz="2500">
                <a:latin typeface="Staatliches"/>
                <a:ea typeface="Staatliches"/>
                <a:cs typeface="Staatliches"/>
                <a:sym typeface="Staatliches"/>
              </a:defRPr>
            </a:lvl6pPr>
            <a:lvl7pPr lvl="6" algn="ctr">
              <a:spcBef>
                <a:spcPts val="0"/>
              </a:spcBef>
              <a:spcAft>
                <a:spcPts val="0"/>
              </a:spcAft>
              <a:buSzPts val="2500"/>
              <a:buFont typeface="Staatliches"/>
              <a:buNone/>
              <a:defRPr sz="2500">
                <a:latin typeface="Staatliches"/>
                <a:ea typeface="Staatliches"/>
                <a:cs typeface="Staatliches"/>
                <a:sym typeface="Staatliches"/>
              </a:defRPr>
            </a:lvl7pPr>
            <a:lvl8pPr lvl="7" algn="ctr">
              <a:spcBef>
                <a:spcPts val="0"/>
              </a:spcBef>
              <a:spcAft>
                <a:spcPts val="0"/>
              </a:spcAft>
              <a:buSzPts val="2500"/>
              <a:buFont typeface="Staatliches"/>
              <a:buNone/>
              <a:defRPr sz="2500">
                <a:latin typeface="Staatliches"/>
                <a:ea typeface="Staatliches"/>
                <a:cs typeface="Staatliches"/>
                <a:sym typeface="Staatliches"/>
              </a:defRPr>
            </a:lvl8pPr>
            <a:lvl9pPr lvl="8"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799" name="Google Shape;799;p69"/>
          <p:cNvSpPr txBox="1">
            <a:spLocks noGrp="1"/>
          </p:cNvSpPr>
          <p:nvPr>
            <p:ph type="title" idx="9" hasCustomPrompt="1"/>
          </p:nvPr>
        </p:nvSpPr>
        <p:spPr>
          <a:xfrm>
            <a:off x="4955018" y="1729754"/>
            <a:ext cx="731400" cy="2286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3000"/>
            </a:lvl1pPr>
            <a:lvl2pPr lvl="1" algn="ctr">
              <a:spcBef>
                <a:spcPts val="0"/>
              </a:spcBef>
              <a:spcAft>
                <a:spcPts val="0"/>
              </a:spcAft>
              <a:buSzPts val="2500"/>
              <a:buFont typeface="Staatliches"/>
              <a:buNone/>
              <a:defRPr sz="2500">
                <a:latin typeface="Staatliches"/>
                <a:ea typeface="Staatliches"/>
                <a:cs typeface="Staatliches"/>
                <a:sym typeface="Staatliches"/>
              </a:defRPr>
            </a:lvl2pPr>
            <a:lvl3pPr lvl="2" algn="ctr">
              <a:spcBef>
                <a:spcPts val="0"/>
              </a:spcBef>
              <a:spcAft>
                <a:spcPts val="0"/>
              </a:spcAft>
              <a:buSzPts val="2500"/>
              <a:buFont typeface="Staatliches"/>
              <a:buNone/>
              <a:defRPr sz="2500">
                <a:latin typeface="Staatliches"/>
                <a:ea typeface="Staatliches"/>
                <a:cs typeface="Staatliches"/>
                <a:sym typeface="Staatliches"/>
              </a:defRPr>
            </a:lvl3pPr>
            <a:lvl4pPr lvl="3" algn="ctr">
              <a:spcBef>
                <a:spcPts val="0"/>
              </a:spcBef>
              <a:spcAft>
                <a:spcPts val="0"/>
              </a:spcAft>
              <a:buSzPts val="2500"/>
              <a:buFont typeface="Staatliches"/>
              <a:buNone/>
              <a:defRPr sz="2500">
                <a:latin typeface="Staatliches"/>
                <a:ea typeface="Staatliches"/>
                <a:cs typeface="Staatliches"/>
                <a:sym typeface="Staatliches"/>
              </a:defRPr>
            </a:lvl4pPr>
            <a:lvl5pPr lvl="4" algn="ctr">
              <a:spcBef>
                <a:spcPts val="0"/>
              </a:spcBef>
              <a:spcAft>
                <a:spcPts val="0"/>
              </a:spcAft>
              <a:buSzPts val="2500"/>
              <a:buFont typeface="Staatliches"/>
              <a:buNone/>
              <a:defRPr sz="2500">
                <a:latin typeface="Staatliches"/>
                <a:ea typeface="Staatliches"/>
                <a:cs typeface="Staatliches"/>
                <a:sym typeface="Staatliches"/>
              </a:defRPr>
            </a:lvl5pPr>
            <a:lvl6pPr lvl="5" algn="ctr">
              <a:spcBef>
                <a:spcPts val="0"/>
              </a:spcBef>
              <a:spcAft>
                <a:spcPts val="0"/>
              </a:spcAft>
              <a:buSzPts val="2500"/>
              <a:buFont typeface="Staatliches"/>
              <a:buNone/>
              <a:defRPr sz="2500">
                <a:latin typeface="Staatliches"/>
                <a:ea typeface="Staatliches"/>
                <a:cs typeface="Staatliches"/>
                <a:sym typeface="Staatliches"/>
              </a:defRPr>
            </a:lvl6pPr>
            <a:lvl7pPr lvl="6" algn="ctr">
              <a:spcBef>
                <a:spcPts val="0"/>
              </a:spcBef>
              <a:spcAft>
                <a:spcPts val="0"/>
              </a:spcAft>
              <a:buSzPts val="2500"/>
              <a:buFont typeface="Staatliches"/>
              <a:buNone/>
              <a:defRPr sz="2500">
                <a:latin typeface="Staatliches"/>
                <a:ea typeface="Staatliches"/>
                <a:cs typeface="Staatliches"/>
                <a:sym typeface="Staatliches"/>
              </a:defRPr>
            </a:lvl7pPr>
            <a:lvl8pPr lvl="7" algn="ctr">
              <a:spcBef>
                <a:spcPts val="0"/>
              </a:spcBef>
              <a:spcAft>
                <a:spcPts val="0"/>
              </a:spcAft>
              <a:buSzPts val="2500"/>
              <a:buFont typeface="Staatliches"/>
              <a:buNone/>
              <a:defRPr sz="2500">
                <a:latin typeface="Staatliches"/>
                <a:ea typeface="Staatliches"/>
                <a:cs typeface="Staatliches"/>
                <a:sym typeface="Staatliches"/>
              </a:defRPr>
            </a:lvl8pPr>
            <a:lvl9pPr lvl="8"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800" name="Google Shape;800;p69"/>
          <p:cNvSpPr txBox="1">
            <a:spLocks noGrp="1"/>
          </p:cNvSpPr>
          <p:nvPr>
            <p:ph type="title" idx="13" hasCustomPrompt="1"/>
          </p:nvPr>
        </p:nvSpPr>
        <p:spPr>
          <a:xfrm>
            <a:off x="1038371" y="3538313"/>
            <a:ext cx="731400" cy="2286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3000"/>
            </a:lvl1pPr>
            <a:lvl2pPr lvl="1" algn="ctr">
              <a:spcBef>
                <a:spcPts val="0"/>
              </a:spcBef>
              <a:spcAft>
                <a:spcPts val="0"/>
              </a:spcAft>
              <a:buSzPts val="2500"/>
              <a:buFont typeface="Staatliches"/>
              <a:buNone/>
              <a:defRPr sz="2500">
                <a:latin typeface="Staatliches"/>
                <a:ea typeface="Staatliches"/>
                <a:cs typeface="Staatliches"/>
                <a:sym typeface="Staatliches"/>
              </a:defRPr>
            </a:lvl2pPr>
            <a:lvl3pPr lvl="2" algn="ctr">
              <a:spcBef>
                <a:spcPts val="0"/>
              </a:spcBef>
              <a:spcAft>
                <a:spcPts val="0"/>
              </a:spcAft>
              <a:buSzPts val="2500"/>
              <a:buFont typeface="Staatliches"/>
              <a:buNone/>
              <a:defRPr sz="2500">
                <a:latin typeface="Staatliches"/>
                <a:ea typeface="Staatliches"/>
                <a:cs typeface="Staatliches"/>
                <a:sym typeface="Staatliches"/>
              </a:defRPr>
            </a:lvl3pPr>
            <a:lvl4pPr lvl="3" algn="ctr">
              <a:spcBef>
                <a:spcPts val="0"/>
              </a:spcBef>
              <a:spcAft>
                <a:spcPts val="0"/>
              </a:spcAft>
              <a:buSzPts val="2500"/>
              <a:buFont typeface="Staatliches"/>
              <a:buNone/>
              <a:defRPr sz="2500">
                <a:latin typeface="Staatliches"/>
                <a:ea typeface="Staatliches"/>
                <a:cs typeface="Staatliches"/>
                <a:sym typeface="Staatliches"/>
              </a:defRPr>
            </a:lvl4pPr>
            <a:lvl5pPr lvl="4" algn="ctr">
              <a:spcBef>
                <a:spcPts val="0"/>
              </a:spcBef>
              <a:spcAft>
                <a:spcPts val="0"/>
              </a:spcAft>
              <a:buSzPts val="2500"/>
              <a:buFont typeface="Staatliches"/>
              <a:buNone/>
              <a:defRPr sz="2500">
                <a:latin typeface="Staatliches"/>
                <a:ea typeface="Staatliches"/>
                <a:cs typeface="Staatliches"/>
                <a:sym typeface="Staatliches"/>
              </a:defRPr>
            </a:lvl5pPr>
            <a:lvl6pPr lvl="5" algn="ctr">
              <a:spcBef>
                <a:spcPts val="0"/>
              </a:spcBef>
              <a:spcAft>
                <a:spcPts val="0"/>
              </a:spcAft>
              <a:buSzPts val="2500"/>
              <a:buFont typeface="Staatliches"/>
              <a:buNone/>
              <a:defRPr sz="2500">
                <a:latin typeface="Staatliches"/>
                <a:ea typeface="Staatliches"/>
                <a:cs typeface="Staatliches"/>
                <a:sym typeface="Staatliches"/>
              </a:defRPr>
            </a:lvl6pPr>
            <a:lvl7pPr lvl="6" algn="ctr">
              <a:spcBef>
                <a:spcPts val="0"/>
              </a:spcBef>
              <a:spcAft>
                <a:spcPts val="0"/>
              </a:spcAft>
              <a:buSzPts val="2500"/>
              <a:buFont typeface="Staatliches"/>
              <a:buNone/>
              <a:defRPr sz="2500">
                <a:latin typeface="Staatliches"/>
                <a:ea typeface="Staatliches"/>
                <a:cs typeface="Staatliches"/>
                <a:sym typeface="Staatliches"/>
              </a:defRPr>
            </a:lvl7pPr>
            <a:lvl8pPr lvl="7" algn="ctr">
              <a:spcBef>
                <a:spcPts val="0"/>
              </a:spcBef>
              <a:spcAft>
                <a:spcPts val="0"/>
              </a:spcAft>
              <a:buSzPts val="2500"/>
              <a:buFont typeface="Staatliches"/>
              <a:buNone/>
              <a:defRPr sz="2500">
                <a:latin typeface="Staatliches"/>
                <a:ea typeface="Staatliches"/>
                <a:cs typeface="Staatliches"/>
                <a:sym typeface="Staatliches"/>
              </a:defRPr>
            </a:lvl8pPr>
            <a:lvl9pPr lvl="8"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801" name="Google Shape;801;p69"/>
          <p:cNvSpPr txBox="1">
            <a:spLocks noGrp="1"/>
          </p:cNvSpPr>
          <p:nvPr>
            <p:ph type="title" idx="14" hasCustomPrompt="1"/>
          </p:nvPr>
        </p:nvSpPr>
        <p:spPr>
          <a:xfrm>
            <a:off x="4955018" y="3538313"/>
            <a:ext cx="731400" cy="2286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3000"/>
            </a:lvl1pPr>
            <a:lvl2pPr lvl="1" algn="ctr">
              <a:spcBef>
                <a:spcPts val="0"/>
              </a:spcBef>
              <a:spcAft>
                <a:spcPts val="0"/>
              </a:spcAft>
              <a:buSzPts val="2500"/>
              <a:buFont typeface="Staatliches"/>
              <a:buNone/>
              <a:defRPr sz="2500">
                <a:latin typeface="Staatliches"/>
                <a:ea typeface="Staatliches"/>
                <a:cs typeface="Staatliches"/>
                <a:sym typeface="Staatliches"/>
              </a:defRPr>
            </a:lvl2pPr>
            <a:lvl3pPr lvl="2" algn="ctr">
              <a:spcBef>
                <a:spcPts val="0"/>
              </a:spcBef>
              <a:spcAft>
                <a:spcPts val="0"/>
              </a:spcAft>
              <a:buSzPts val="2500"/>
              <a:buFont typeface="Staatliches"/>
              <a:buNone/>
              <a:defRPr sz="2500">
                <a:latin typeface="Staatliches"/>
                <a:ea typeface="Staatliches"/>
                <a:cs typeface="Staatliches"/>
                <a:sym typeface="Staatliches"/>
              </a:defRPr>
            </a:lvl3pPr>
            <a:lvl4pPr lvl="3" algn="ctr">
              <a:spcBef>
                <a:spcPts val="0"/>
              </a:spcBef>
              <a:spcAft>
                <a:spcPts val="0"/>
              </a:spcAft>
              <a:buSzPts val="2500"/>
              <a:buFont typeface="Staatliches"/>
              <a:buNone/>
              <a:defRPr sz="2500">
                <a:latin typeface="Staatliches"/>
                <a:ea typeface="Staatliches"/>
                <a:cs typeface="Staatliches"/>
                <a:sym typeface="Staatliches"/>
              </a:defRPr>
            </a:lvl4pPr>
            <a:lvl5pPr lvl="4" algn="ctr">
              <a:spcBef>
                <a:spcPts val="0"/>
              </a:spcBef>
              <a:spcAft>
                <a:spcPts val="0"/>
              </a:spcAft>
              <a:buSzPts val="2500"/>
              <a:buFont typeface="Staatliches"/>
              <a:buNone/>
              <a:defRPr sz="2500">
                <a:latin typeface="Staatliches"/>
                <a:ea typeface="Staatliches"/>
                <a:cs typeface="Staatliches"/>
                <a:sym typeface="Staatliches"/>
              </a:defRPr>
            </a:lvl5pPr>
            <a:lvl6pPr lvl="5" algn="ctr">
              <a:spcBef>
                <a:spcPts val="0"/>
              </a:spcBef>
              <a:spcAft>
                <a:spcPts val="0"/>
              </a:spcAft>
              <a:buSzPts val="2500"/>
              <a:buFont typeface="Staatliches"/>
              <a:buNone/>
              <a:defRPr sz="2500">
                <a:latin typeface="Staatliches"/>
                <a:ea typeface="Staatliches"/>
                <a:cs typeface="Staatliches"/>
                <a:sym typeface="Staatliches"/>
              </a:defRPr>
            </a:lvl6pPr>
            <a:lvl7pPr lvl="6" algn="ctr">
              <a:spcBef>
                <a:spcPts val="0"/>
              </a:spcBef>
              <a:spcAft>
                <a:spcPts val="0"/>
              </a:spcAft>
              <a:buSzPts val="2500"/>
              <a:buFont typeface="Staatliches"/>
              <a:buNone/>
              <a:defRPr sz="2500">
                <a:latin typeface="Staatliches"/>
                <a:ea typeface="Staatliches"/>
                <a:cs typeface="Staatliches"/>
                <a:sym typeface="Staatliches"/>
              </a:defRPr>
            </a:lvl7pPr>
            <a:lvl8pPr lvl="7" algn="ctr">
              <a:spcBef>
                <a:spcPts val="0"/>
              </a:spcBef>
              <a:spcAft>
                <a:spcPts val="0"/>
              </a:spcAft>
              <a:buSzPts val="2500"/>
              <a:buFont typeface="Staatliches"/>
              <a:buNone/>
              <a:defRPr sz="2500">
                <a:latin typeface="Staatliches"/>
                <a:ea typeface="Staatliches"/>
                <a:cs typeface="Staatliches"/>
                <a:sym typeface="Staatliches"/>
              </a:defRPr>
            </a:lvl8pPr>
            <a:lvl9pPr lvl="8"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grpSp>
        <p:nvGrpSpPr>
          <p:cNvPr id="802" name="Google Shape;802;p69"/>
          <p:cNvGrpSpPr/>
          <p:nvPr/>
        </p:nvGrpSpPr>
        <p:grpSpPr>
          <a:xfrm>
            <a:off x="-1168675" y="-560825"/>
            <a:ext cx="2617625" cy="1700925"/>
            <a:chOff x="-1168675" y="-560825"/>
            <a:chExt cx="2617625" cy="1700925"/>
          </a:xfrm>
        </p:grpSpPr>
        <p:sp>
          <p:nvSpPr>
            <p:cNvPr id="803" name="Google Shape;803;p69"/>
            <p:cNvSpPr/>
            <p:nvPr/>
          </p:nvSpPr>
          <p:spPr>
            <a:xfrm rot="5400000" flipH="1">
              <a:off x="-526475" y="-835325"/>
              <a:ext cx="1333225" cy="2617625"/>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69"/>
            <p:cNvSpPr/>
            <p:nvPr/>
          </p:nvSpPr>
          <p:spPr>
            <a:xfrm rot="5400000" flipH="1">
              <a:off x="-589275" y="-880875"/>
              <a:ext cx="1283100" cy="2412550"/>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69"/>
            <p:cNvSpPr/>
            <p:nvPr/>
          </p:nvSpPr>
          <p:spPr>
            <a:xfrm rot="5400000" flipH="1">
              <a:off x="-583062" y="-864012"/>
              <a:ext cx="1298900" cy="2039875"/>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69"/>
            <p:cNvSpPr/>
            <p:nvPr/>
          </p:nvSpPr>
          <p:spPr>
            <a:xfrm rot="5400000" flipH="1">
              <a:off x="-587762" y="-930962"/>
              <a:ext cx="1220275" cy="1960550"/>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7" name="Google Shape;807;p69"/>
          <p:cNvSpPr/>
          <p:nvPr/>
        </p:nvSpPr>
        <p:spPr>
          <a:xfrm rot="-454157" flipH="1">
            <a:off x="137860" y="3170014"/>
            <a:ext cx="584967" cy="1171305"/>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69"/>
          <p:cNvSpPr/>
          <p:nvPr/>
        </p:nvSpPr>
        <p:spPr>
          <a:xfrm>
            <a:off x="3287550" y="4924150"/>
            <a:ext cx="201675" cy="194725"/>
          </a:xfrm>
          <a:custGeom>
            <a:avLst/>
            <a:gdLst/>
            <a:ahLst/>
            <a:cxnLst/>
            <a:rect l="l" t="t" r="r" b="b"/>
            <a:pathLst>
              <a:path w="8067" h="7789" extrusionOk="0">
                <a:moveTo>
                  <a:pt x="3718" y="0"/>
                </a:moveTo>
                <a:cubicBezTo>
                  <a:pt x="3548" y="0"/>
                  <a:pt x="3205" y="60"/>
                  <a:pt x="2916" y="115"/>
                </a:cubicBezTo>
                <a:cubicBezTo>
                  <a:pt x="1259" y="632"/>
                  <a:pt x="1" y="2174"/>
                  <a:pt x="56" y="3777"/>
                </a:cubicBezTo>
                <a:cubicBezTo>
                  <a:pt x="56" y="5438"/>
                  <a:pt x="1543" y="7269"/>
                  <a:pt x="3319" y="7667"/>
                </a:cubicBezTo>
                <a:cubicBezTo>
                  <a:pt x="3665" y="7749"/>
                  <a:pt x="3996" y="7789"/>
                  <a:pt x="4309" y="7789"/>
                </a:cubicBezTo>
                <a:cubicBezTo>
                  <a:pt x="5762" y="7789"/>
                  <a:pt x="6843" y="6934"/>
                  <a:pt x="7265" y="5379"/>
                </a:cubicBezTo>
                <a:cubicBezTo>
                  <a:pt x="7325" y="5150"/>
                  <a:pt x="7380" y="4921"/>
                  <a:pt x="7494" y="4692"/>
                </a:cubicBezTo>
                <a:cubicBezTo>
                  <a:pt x="8066" y="2348"/>
                  <a:pt x="6235" y="0"/>
                  <a:pt x="3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69"/>
          <p:cNvSpPr/>
          <p:nvPr/>
        </p:nvSpPr>
        <p:spPr>
          <a:xfrm>
            <a:off x="1094575" y="4891975"/>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69"/>
          <p:cNvSpPr/>
          <p:nvPr/>
        </p:nvSpPr>
        <p:spPr>
          <a:xfrm>
            <a:off x="2008700" y="5003800"/>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69"/>
          <p:cNvSpPr/>
          <p:nvPr/>
        </p:nvSpPr>
        <p:spPr>
          <a:xfrm>
            <a:off x="1709675" y="4578725"/>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69"/>
          <p:cNvSpPr/>
          <p:nvPr/>
        </p:nvSpPr>
        <p:spPr>
          <a:xfrm>
            <a:off x="2706775" y="5021375"/>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69"/>
          <p:cNvSpPr/>
          <p:nvPr/>
        </p:nvSpPr>
        <p:spPr>
          <a:xfrm>
            <a:off x="4004150" y="4859000"/>
            <a:ext cx="196075" cy="171500"/>
          </a:xfrm>
          <a:custGeom>
            <a:avLst/>
            <a:gdLst/>
            <a:ahLst/>
            <a:cxnLst/>
            <a:rect l="l" t="t" r="r" b="b"/>
            <a:pathLst>
              <a:path w="7843" h="6860" extrusionOk="0">
                <a:moveTo>
                  <a:pt x="4008" y="1"/>
                </a:moveTo>
                <a:cubicBezTo>
                  <a:pt x="3110" y="1"/>
                  <a:pt x="2209" y="332"/>
                  <a:pt x="1489" y="980"/>
                </a:cubicBezTo>
                <a:cubicBezTo>
                  <a:pt x="344" y="1950"/>
                  <a:pt x="1" y="3154"/>
                  <a:pt x="459" y="4642"/>
                </a:cubicBezTo>
                <a:cubicBezTo>
                  <a:pt x="459" y="4697"/>
                  <a:pt x="459" y="4811"/>
                  <a:pt x="573" y="4871"/>
                </a:cubicBezTo>
                <a:cubicBezTo>
                  <a:pt x="573" y="5155"/>
                  <a:pt x="747" y="5383"/>
                  <a:pt x="976" y="5557"/>
                </a:cubicBezTo>
                <a:cubicBezTo>
                  <a:pt x="1260" y="6070"/>
                  <a:pt x="1663" y="6358"/>
                  <a:pt x="2175" y="6473"/>
                </a:cubicBezTo>
                <a:cubicBezTo>
                  <a:pt x="2399" y="6604"/>
                  <a:pt x="2587" y="6739"/>
                  <a:pt x="2821" y="6739"/>
                </a:cubicBezTo>
                <a:cubicBezTo>
                  <a:pt x="2888" y="6739"/>
                  <a:pt x="2959" y="6727"/>
                  <a:pt x="3036" y="6702"/>
                </a:cubicBezTo>
                <a:cubicBezTo>
                  <a:pt x="3091" y="6757"/>
                  <a:pt x="3205" y="6757"/>
                  <a:pt x="3265" y="6757"/>
                </a:cubicBezTo>
                <a:cubicBezTo>
                  <a:pt x="3514" y="6826"/>
                  <a:pt x="3749" y="6859"/>
                  <a:pt x="3974" y="6859"/>
                </a:cubicBezTo>
                <a:cubicBezTo>
                  <a:pt x="4678" y="6859"/>
                  <a:pt x="5275" y="6536"/>
                  <a:pt x="5837" y="6015"/>
                </a:cubicBezTo>
                <a:cubicBezTo>
                  <a:pt x="5952" y="5901"/>
                  <a:pt x="6126" y="5786"/>
                  <a:pt x="6240" y="5672"/>
                </a:cubicBezTo>
                <a:cubicBezTo>
                  <a:pt x="6982" y="5155"/>
                  <a:pt x="7554" y="4582"/>
                  <a:pt x="7668" y="3667"/>
                </a:cubicBezTo>
                <a:cubicBezTo>
                  <a:pt x="7668" y="3552"/>
                  <a:pt x="7728" y="3383"/>
                  <a:pt x="7728" y="3269"/>
                </a:cubicBezTo>
                <a:cubicBezTo>
                  <a:pt x="7668" y="3269"/>
                  <a:pt x="7668" y="3209"/>
                  <a:pt x="7668" y="3209"/>
                </a:cubicBezTo>
                <a:lnTo>
                  <a:pt x="7668" y="3209"/>
                </a:lnTo>
                <a:lnTo>
                  <a:pt x="7728" y="3269"/>
                </a:lnTo>
                <a:cubicBezTo>
                  <a:pt x="7842" y="2637"/>
                  <a:pt x="7613" y="2065"/>
                  <a:pt x="7211" y="1607"/>
                </a:cubicBezTo>
                <a:cubicBezTo>
                  <a:pt x="7156" y="1492"/>
                  <a:pt x="7156" y="1438"/>
                  <a:pt x="7041" y="1378"/>
                </a:cubicBezTo>
                <a:cubicBezTo>
                  <a:pt x="6524" y="1035"/>
                  <a:pt x="6066" y="636"/>
                  <a:pt x="5553" y="348"/>
                </a:cubicBezTo>
                <a:cubicBezTo>
                  <a:pt x="5065" y="116"/>
                  <a:pt x="4537" y="1"/>
                  <a:pt x="40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69"/>
          <p:cNvSpPr/>
          <p:nvPr/>
        </p:nvSpPr>
        <p:spPr>
          <a:xfrm>
            <a:off x="2902700" y="4695975"/>
            <a:ext cx="113075" cy="104900"/>
          </a:xfrm>
          <a:custGeom>
            <a:avLst/>
            <a:gdLst/>
            <a:ahLst/>
            <a:cxnLst/>
            <a:rect l="l" t="t" r="r" b="b"/>
            <a:pathLst>
              <a:path w="4523" h="4196" extrusionOk="0">
                <a:moveTo>
                  <a:pt x="2003" y="1"/>
                </a:moveTo>
                <a:cubicBezTo>
                  <a:pt x="1818" y="1"/>
                  <a:pt x="1629" y="39"/>
                  <a:pt x="1433" y="117"/>
                </a:cubicBezTo>
                <a:lnTo>
                  <a:pt x="1319" y="117"/>
                </a:lnTo>
                <a:cubicBezTo>
                  <a:pt x="403" y="406"/>
                  <a:pt x="60" y="978"/>
                  <a:pt x="0" y="1834"/>
                </a:cubicBezTo>
                <a:cubicBezTo>
                  <a:pt x="0" y="2749"/>
                  <a:pt x="518" y="3267"/>
                  <a:pt x="1319" y="3550"/>
                </a:cubicBezTo>
                <a:cubicBezTo>
                  <a:pt x="1662" y="3839"/>
                  <a:pt x="2120" y="4008"/>
                  <a:pt x="2578" y="4123"/>
                </a:cubicBezTo>
                <a:cubicBezTo>
                  <a:pt x="2755" y="4162"/>
                  <a:pt x="2940" y="4195"/>
                  <a:pt x="3120" y="4195"/>
                </a:cubicBezTo>
                <a:cubicBezTo>
                  <a:pt x="3459" y="4195"/>
                  <a:pt x="3781" y="4078"/>
                  <a:pt x="4006" y="3665"/>
                </a:cubicBezTo>
                <a:cubicBezTo>
                  <a:pt x="4523" y="2978"/>
                  <a:pt x="4180" y="2351"/>
                  <a:pt x="3836" y="1719"/>
                </a:cubicBezTo>
                <a:cubicBezTo>
                  <a:pt x="3722" y="1207"/>
                  <a:pt x="3493" y="749"/>
                  <a:pt x="3035" y="406"/>
                </a:cubicBezTo>
                <a:cubicBezTo>
                  <a:pt x="2695" y="141"/>
                  <a:pt x="2357" y="1"/>
                  <a:pt x="2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69"/>
          <p:cNvSpPr/>
          <p:nvPr/>
        </p:nvSpPr>
        <p:spPr>
          <a:xfrm rot="10800000">
            <a:off x="8540150" y="101650"/>
            <a:ext cx="141575" cy="120225"/>
          </a:xfrm>
          <a:custGeom>
            <a:avLst/>
            <a:gdLst/>
            <a:ahLst/>
            <a:cxnLst/>
            <a:rect l="l" t="t" r="r" b="b"/>
            <a:pathLst>
              <a:path w="5663" h="4809" extrusionOk="0">
                <a:moveTo>
                  <a:pt x="2760" y="1"/>
                </a:moveTo>
                <a:cubicBezTo>
                  <a:pt x="2395" y="1"/>
                  <a:pt x="2026" y="60"/>
                  <a:pt x="1657" y="176"/>
                </a:cubicBezTo>
                <a:cubicBezTo>
                  <a:pt x="573" y="460"/>
                  <a:pt x="0" y="1605"/>
                  <a:pt x="170" y="2749"/>
                </a:cubicBezTo>
                <a:cubicBezTo>
                  <a:pt x="399" y="4067"/>
                  <a:pt x="1259" y="4754"/>
                  <a:pt x="2747" y="4809"/>
                </a:cubicBezTo>
                <a:cubicBezTo>
                  <a:pt x="2861" y="4754"/>
                  <a:pt x="3090" y="4754"/>
                  <a:pt x="3260" y="4754"/>
                </a:cubicBezTo>
                <a:cubicBezTo>
                  <a:pt x="4349" y="4580"/>
                  <a:pt x="5265" y="3779"/>
                  <a:pt x="5493" y="2863"/>
                </a:cubicBezTo>
                <a:cubicBezTo>
                  <a:pt x="5663" y="1893"/>
                  <a:pt x="5265" y="918"/>
                  <a:pt x="4349" y="405"/>
                </a:cubicBezTo>
                <a:cubicBezTo>
                  <a:pt x="3835" y="132"/>
                  <a:pt x="3301" y="1"/>
                  <a:pt x="2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69"/>
          <p:cNvSpPr/>
          <p:nvPr/>
        </p:nvSpPr>
        <p:spPr>
          <a:xfrm rot="10800000">
            <a:off x="7902150" y="229200"/>
            <a:ext cx="200300" cy="154675"/>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69"/>
          <p:cNvSpPr/>
          <p:nvPr/>
        </p:nvSpPr>
        <p:spPr>
          <a:xfrm rot="10800000">
            <a:off x="8615900" y="350250"/>
            <a:ext cx="197425" cy="189250"/>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69"/>
          <p:cNvSpPr/>
          <p:nvPr/>
        </p:nvSpPr>
        <p:spPr>
          <a:xfrm rot="10800000">
            <a:off x="7407200" y="270200"/>
            <a:ext cx="123050" cy="98175"/>
          </a:xfrm>
          <a:custGeom>
            <a:avLst/>
            <a:gdLst/>
            <a:ahLst/>
            <a:cxnLst/>
            <a:rect l="l" t="t" r="r" b="b"/>
            <a:pathLst>
              <a:path w="4922" h="3927" extrusionOk="0">
                <a:moveTo>
                  <a:pt x="2405" y="1"/>
                </a:moveTo>
                <a:cubicBezTo>
                  <a:pt x="2122" y="1"/>
                  <a:pt x="1815" y="47"/>
                  <a:pt x="1488" y="141"/>
                </a:cubicBezTo>
                <a:cubicBezTo>
                  <a:pt x="518" y="429"/>
                  <a:pt x="0" y="1285"/>
                  <a:pt x="229" y="2315"/>
                </a:cubicBezTo>
                <a:cubicBezTo>
                  <a:pt x="229" y="2429"/>
                  <a:pt x="229" y="2544"/>
                  <a:pt x="344" y="2603"/>
                </a:cubicBezTo>
                <a:cubicBezTo>
                  <a:pt x="518" y="3230"/>
                  <a:pt x="916" y="3574"/>
                  <a:pt x="1548" y="3748"/>
                </a:cubicBezTo>
                <a:cubicBezTo>
                  <a:pt x="1657" y="3761"/>
                  <a:pt x="1770" y="3764"/>
                  <a:pt x="1885" y="3764"/>
                </a:cubicBezTo>
                <a:cubicBezTo>
                  <a:pt x="2009" y="3764"/>
                  <a:pt x="2135" y="3760"/>
                  <a:pt x="2262" y="3760"/>
                </a:cubicBezTo>
                <a:cubicBezTo>
                  <a:pt x="2504" y="3760"/>
                  <a:pt x="2747" y="3775"/>
                  <a:pt x="2976" y="3862"/>
                </a:cubicBezTo>
                <a:cubicBezTo>
                  <a:pt x="3122" y="3905"/>
                  <a:pt x="3264" y="3926"/>
                  <a:pt x="3400" y="3926"/>
                </a:cubicBezTo>
                <a:cubicBezTo>
                  <a:pt x="3800" y="3926"/>
                  <a:pt x="4153" y="3745"/>
                  <a:pt x="4408" y="3404"/>
                </a:cubicBezTo>
                <a:cubicBezTo>
                  <a:pt x="4807" y="2947"/>
                  <a:pt x="4921" y="2374"/>
                  <a:pt x="4523" y="1857"/>
                </a:cubicBezTo>
                <a:cubicBezTo>
                  <a:pt x="4523" y="1514"/>
                  <a:pt x="4408" y="1230"/>
                  <a:pt x="4180" y="1001"/>
                </a:cubicBezTo>
                <a:cubicBezTo>
                  <a:pt x="3763" y="335"/>
                  <a:pt x="3165" y="1"/>
                  <a:pt x="240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69"/>
          <p:cNvSpPr/>
          <p:nvPr/>
        </p:nvSpPr>
        <p:spPr>
          <a:xfrm rot="10800000">
            <a:off x="8281175" y="255500"/>
            <a:ext cx="194575" cy="148150"/>
          </a:xfrm>
          <a:custGeom>
            <a:avLst/>
            <a:gdLst/>
            <a:ahLst/>
            <a:cxnLst/>
            <a:rect l="l" t="t" r="r" b="b"/>
            <a:pathLst>
              <a:path w="7783" h="5926" extrusionOk="0">
                <a:moveTo>
                  <a:pt x="5860" y="0"/>
                </a:moveTo>
                <a:cubicBezTo>
                  <a:pt x="5711" y="0"/>
                  <a:pt x="5551" y="22"/>
                  <a:pt x="5379" y="64"/>
                </a:cubicBezTo>
                <a:cubicBezTo>
                  <a:pt x="4404" y="123"/>
                  <a:pt x="3489" y="352"/>
                  <a:pt x="2573" y="696"/>
                </a:cubicBezTo>
                <a:cubicBezTo>
                  <a:pt x="2001" y="810"/>
                  <a:pt x="1429" y="865"/>
                  <a:pt x="1031" y="1323"/>
                </a:cubicBezTo>
                <a:cubicBezTo>
                  <a:pt x="344" y="1840"/>
                  <a:pt x="1" y="2467"/>
                  <a:pt x="56" y="3328"/>
                </a:cubicBezTo>
                <a:cubicBezTo>
                  <a:pt x="1" y="3611"/>
                  <a:pt x="1" y="3900"/>
                  <a:pt x="170" y="4129"/>
                </a:cubicBezTo>
                <a:cubicBezTo>
                  <a:pt x="170" y="4358"/>
                  <a:pt x="230" y="4527"/>
                  <a:pt x="459" y="4701"/>
                </a:cubicBezTo>
                <a:cubicBezTo>
                  <a:pt x="514" y="4701"/>
                  <a:pt x="514" y="4756"/>
                  <a:pt x="573" y="4815"/>
                </a:cubicBezTo>
                <a:cubicBezTo>
                  <a:pt x="628" y="4985"/>
                  <a:pt x="742" y="5159"/>
                  <a:pt x="971" y="5214"/>
                </a:cubicBezTo>
                <a:cubicBezTo>
                  <a:pt x="1145" y="5328"/>
                  <a:pt x="1260" y="5557"/>
                  <a:pt x="1544" y="5557"/>
                </a:cubicBezTo>
                <a:cubicBezTo>
                  <a:pt x="2000" y="5837"/>
                  <a:pt x="2498" y="5925"/>
                  <a:pt x="2999" y="5925"/>
                </a:cubicBezTo>
                <a:cubicBezTo>
                  <a:pt x="3317" y="5925"/>
                  <a:pt x="3636" y="5890"/>
                  <a:pt x="3947" y="5845"/>
                </a:cubicBezTo>
                <a:cubicBezTo>
                  <a:pt x="4235" y="5731"/>
                  <a:pt x="4519" y="5671"/>
                  <a:pt x="4807" y="5616"/>
                </a:cubicBezTo>
                <a:cubicBezTo>
                  <a:pt x="5608" y="5388"/>
                  <a:pt x="6350" y="4985"/>
                  <a:pt x="6638" y="4129"/>
                </a:cubicBezTo>
                <a:cubicBezTo>
                  <a:pt x="6922" y="3900"/>
                  <a:pt x="7096" y="3671"/>
                  <a:pt x="7151" y="3328"/>
                </a:cubicBezTo>
                <a:cubicBezTo>
                  <a:pt x="7494" y="2353"/>
                  <a:pt x="7783" y="1437"/>
                  <a:pt x="6922" y="581"/>
                </a:cubicBezTo>
                <a:cubicBezTo>
                  <a:pt x="6664" y="193"/>
                  <a:pt x="6311" y="0"/>
                  <a:pt x="5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69"/>
          <p:cNvSpPr/>
          <p:nvPr/>
        </p:nvSpPr>
        <p:spPr>
          <a:xfrm rot="10800000">
            <a:off x="7269875" y="12900"/>
            <a:ext cx="117325" cy="123350"/>
          </a:xfrm>
          <a:custGeom>
            <a:avLst/>
            <a:gdLst/>
            <a:ahLst/>
            <a:cxnLst/>
            <a:rect l="l" t="t" r="r" b="b"/>
            <a:pathLst>
              <a:path w="4693" h="4934" extrusionOk="0">
                <a:moveTo>
                  <a:pt x="2149" y="1"/>
                </a:moveTo>
                <a:cubicBezTo>
                  <a:pt x="1750" y="1"/>
                  <a:pt x="1361" y="122"/>
                  <a:pt x="1030" y="354"/>
                </a:cubicBezTo>
                <a:cubicBezTo>
                  <a:pt x="289" y="697"/>
                  <a:pt x="0" y="1329"/>
                  <a:pt x="60" y="2130"/>
                </a:cubicBezTo>
                <a:cubicBezTo>
                  <a:pt x="0" y="2643"/>
                  <a:pt x="115" y="3100"/>
                  <a:pt x="517" y="3444"/>
                </a:cubicBezTo>
                <a:cubicBezTo>
                  <a:pt x="687" y="3732"/>
                  <a:pt x="916" y="3902"/>
                  <a:pt x="1145" y="4016"/>
                </a:cubicBezTo>
                <a:cubicBezTo>
                  <a:pt x="1433" y="4359"/>
                  <a:pt x="1662" y="4703"/>
                  <a:pt x="2175" y="4762"/>
                </a:cubicBezTo>
                <a:cubicBezTo>
                  <a:pt x="2441" y="4876"/>
                  <a:pt x="2688" y="4933"/>
                  <a:pt x="2921" y="4933"/>
                </a:cubicBezTo>
                <a:cubicBezTo>
                  <a:pt x="3389" y="4933"/>
                  <a:pt x="3797" y="4703"/>
                  <a:pt x="4179" y="4245"/>
                </a:cubicBezTo>
                <a:cubicBezTo>
                  <a:pt x="4578" y="3847"/>
                  <a:pt x="4692" y="3329"/>
                  <a:pt x="4578" y="2817"/>
                </a:cubicBezTo>
                <a:lnTo>
                  <a:pt x="4578" y="2359"/>
                </a:lnTo>
                <a:cubicBezTo>
                  <a:pt x="4171" y="733"/>
                  <a:pt x="3129" y="1"/>
                  <a:pt x="21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69"/>
          <p:cNvSpPr/>
          <p:nvPr/>
        </p:nvSpPr>
        <p:spPr>
          <a:xfrm rot="10800000">
            <a:off x="8985675" y="106800"/>
            <a:ext cx="118700" cy="122675"/>
          </a:xfrm>
          <a:custGeom>
            <a:avLst/>
            <a:gdLst/>
            <a:ahLst/>
            <a:cxnLst/>
            <a:rect l="l" t="t" r="r" b="b"/>
            <a:pathLst>
              <a:path w="4748" h="4907" extrusionOk="0">
                <a:moveTo>
                  <a:pt x="2286" y="1"/>
                </a:moveTo>
                <a:cubicBezTo>
                  <a:pt x="1453" y="1"/>
                  <a:pt x="763" y="514"/>
                  <a:pt x="344" y="1451"/>
                </a:cubicBezTo>
                <a:cubicBezTo>
                  <a:pt x="0" y="1968"/>
                  <a:pt x="0" y="2481"/>
                  <a:pt x="170" y="3053"/>
                </a:cubicBezTo>
                <a:lnTo>
                  <a:pt x="170" y="3167"/>
                </a:lnTo>
                <a:cubicBezTo>
                  <a:pt x="284" y="3854"/>
                  <a:pt x="628" y="4312"/>
                  <a:pt x="1259" y="4541"/>
                </a:cubicBezTo>
                <a:cubicBezTo>
                  <a:pt x="1619" y="4791"/>
                  <a:pt x="1979" y="4907"/>
                  <a:pt x="2347" y="4907"/>
                </a:cubicBezTo>
                <a:cubicBezTo>
                  <a:pt x="2737" y="4907"/>
                  <a:pt x="3135" y="4777"/>
                  <a:pt x="3548" y="4541"/>
                </a:cubicBezTo>
                <a:cubicBezTo>
                  <a:pt x="3777" y="4486"/>
                  <a:pt x="4006" y="4371"/>
                  <a:pt x="4061" y="4083"/>
                </a:cubicBezTo>
                <a:cubicBezTo>
                  <a:pt x="4518" y="3740"/>
                  <a:pt x="4692" y="3227"/>
                  <a:pt x="4633" y="2655"/>
                </a:cubicBezTo>
                <a:cubicBezTo>
                  <a:pt x="4747" y="2197"/>
                  <a:pt x="4633" y="1680"/>
                  <a:pt x="4349" y="1281"/>
                </a:cubicBezTo>
                <a:cubicBezTo>
                  <a:pt x="4235" y="938"/>
                  <a:pt x="4006" y="650"/>
                  <a:pt x="3662" y="480"/>
                </a:cubicBezTo>
                <a:cubicBezTo>
                  <a:pt x="3434" y="306"/>
                  <a:pt x="3205" y="78"/>
                  <a:pt x="2861" y="78"/>
                </a:cubicBezTo>
                <a:cubicBezTo>
                  <a:pt x="2664" y="26"/>
                  <a:pt x="2471" y="1"/>
                  <a:pt x="2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69"/>
          <p:cNvSpPr/>
          <p:nvPr/>
        </p:nvSpPr>
        <p:spPr>
          <a:xfrm>
            <a:off x="8458200" y="1489951"/>
            <a:ext cx="584832" cy="1171036"/>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69"/>
          <p:cNvSpPr txBox="1">
            <a:spLocks noGrp="1"/>
          </p:cNvSpPr>
          <p:nvPr>
            <p:ph type="title" idx="15"/>
          </p:nvPr>
        </p:nvSpPr>
        <p:spPr>
          <a:xfrm>
            <a:off x="685800" y="539500"/>
            <a:ext cx="7772400" cy="45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six columns">
  <p:cSld name="CUSTOM_2_1">
    <p:spTree>
      <p:nvGrpSpPr>
        <p:cNvPr id="1" name="Shape 824"/>
        <p:cNvGrpSpPr/>
        <p:nvPr/>
      </p:nvGrpSpPr>
      <p:grpSpPr>
        <a:xfrm>
          <a:off x="0" y="0"/>
          <a:ext cx="0" cy="0"/>
          <a:chOff x="0" y="0"/>
          <a:chExt cx="0" cy="0"/>
        </a:xfrm>
      </p:grpSpPr>
      <p:sp>
        <p:nvSpPr>
          <p:cNvPr id="825" name="Google Shape;825;p70"/>
          <p:cNvSpPr txBox="1">
            <a:spLocks noGrp="1"/>
          </p:cNvSpPr>
          <p:nvPr>
            <p:ph type="subTitle" idx="1"/>
          </p:nvPr>
        </p:nvSpPr>
        <p:spPr>
          <a:xfrm>
            <a:off x="851923" y="2024025"/>
            <a:ext cx="2286000" cy="363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826" name="Google Shape;826;p70"/>
          <p:cNvSpPr txBox="1">
            <a:spLocks noGrp="1"/>
          </p:cNvSpPr>
          <p:nvPr>
            <p:ph type="subTitle" idx="2"/>
          </p:nvPr>
        </p:nvSpPr>
        <p:spPr>
          <a:xfrm>
            <a:off x="1315423" y="1519749"/>
            <a:ext cx="1359000" cy="259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3000" b="1">
                <a:latin typeface="Clicker Script"/>
                <a:ea typeface="Clicker Script"/>
                <a:cs typeface="Clicker Script"/>
                <a:sym typeface="Clicker Script"/>
              </a:defRPr>
            </a:lvl1pPr>
            <a:lvl2pPr lvl="1" algn="ctr">
              <a:lnSpc>
                <a:spcPct val="100000"/>
              </a:lnSpc>
              <a:spcBef>
                <a:spcPts val="0"/>
              </a:spcBef>
              <a:spcAft>
                <a:spcPts val="0"/>
              </a:spcAft>
              <a:buNone/>
              <a:defRPr sz="3000" b="1">
                <a:latin typeface="Clicker Script"/>
                <a:ea typeface="Clicker Script"/>
                <a:cs typeface="Clicker Script"/>
                <a:sym typeface="Clicker Script"/>
              </a:defRPr>
            </a:lvl2pPr>
            <a:lvl3pPr lvl="2" algn="ctr">
              <a:lnSpc>
                <a:spcPct val="100000"/>
              </a:lnSpc>
              <a:spcBef>
                <a:spcPts val="0"/>
              </a:spcBef>
              <a:spcAft>
                <a:spcPts val="0"/>
              </a:spcAft>
              <a:buNone/>
              <a:defRPr sz="3000" b="1">
                <a:latin typeface="Clicker Script"/>
                <a:ea typeface="Clicker Script"/>
                <a:cs typeface="Clicker Script"/>
                <a:sym typeface="Clicker Script"/>
              </a:defRPr>
            </a:lvl3pPr>
            <a:lvl4pPr lvl="3" algn="ctr">
              <a:lnSpc>
                <a:spcPct val="100000"/>
              </a:lnSpc>
              <a:spcBef>
                <a:spcPts val="0"/>
              </a:spcBef>
              <a:spcAft>
                <a:spcPts val="0"/>
              </a:spcAft>
              <a:buNone/>
              <a:defRPr sz="3000" b="1">
                <a:latin typeface="Clicker Script"/>
                <a:ea typeface="Clicker Script"/>
                <a:cs typeface="Clicker Script"/>
                <a:sym typeface="Clicker Script"/>
              </a:defRPr>
            </a:lvl4pPr>
            <a:lvl5pPr lvl="4" algn="ctr">
              <a:lnSpc>
                <a:spcPct val="100000"/>
              </a:lnSpc>
              <a:spcBef>
                <a:spcPts val="0"/>
              </a:spcBef>
              <a:spcAft>
                <a:spcPts val="0"/>
              </a:spcAft>
              <a:buNone/>
              <a:defRPr sz="3000" b="1">
                <a:latin typeface="Clicker Script"/>
                <a:ea typeface="Clicker Script"/>
                <a:cs typeface="Clicker Script"/>
                <a:sym typeface="Clicker Script"/>
              </a:defRPr>
            </a:lvl5pPr>
            <a:lvl6pPr lvl="5" algn="ctr">
              <a:lnSpc>
                <a:spcPct val="100000"/>
              </a:lnSpc>
              <a:spcBef>
                <a:spcPts val="0"/>
              </a:spcBef>
              <a:spcAft>
                <a:spcPts val="0"/>
              </a:spcAft>
              <a:buNone/>
              <a:defRPr sz="3000" b="1">
                <a:latin typeface="Clicker Script"/>
                <a:ea typeface="Clicker Script"/>
                <a:cs typeface="Clicker Script"/>
                <a:sym typeface="Clicker Script"/>
              </a:defRPr>
            </a:lvl6pPr>
            <a:lvl7pPr lvl="6" algn="ctr">
              <a:lnSpc>
                <a:spcPct val="100000"/>
              </a:lnSpc>
              <a:spcBef>
                <a:spcPts val="0"/>
              </a:spcBef>
              <a:spcAft>
                <a:spcPts val="0"/>
              </a:spcAft>
              <a:buNone/>
              <a:defRPr sz="3000" b="1">
                <a:latin typeface="Clicker Script"/>
                <a:ea typeface="Clicker Script"/>
                <a:cs typeface="Clicker Script"/>
                <a:sym typeface="Clicker Script"/>
              </a:defRPr>
            </a:lvl7pPr>
            <a:lvl8pPr lvl="7" algn="ctr">
              <a:lnSpc>
                <a:spcPct val="100000"/>
              </a:lnSpc>
              <a:spcBef>
                <a:spcPts val="0"/>
              </a:spcBef>
              <a:spcAft>
                <a:spcPts val="0"/>
              </a:spcAft>
              <a:buNone/>
              <a:defRPr sz="3000" b="1">
                <a:latin typeface="Clicker Script"/>
                <a:ea typeface="Clicker Script"/>
                <a:cs typeface="Clicker Script"/>
                <a:sym typeface="Clicker Script"/>
              </a:defRPr>
            </a:lvl8pPr>
            <a:lvl9pPr lvl="8" algn="ctr">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827" name="Google Shape;827;p70"/>
          <p:cNvSpPr txBox="1">
            <a:spLocks noGrp="1"/>
          </p:cNvSpPr>
          <p:nvPr>
            <p:ph type="subTitle" idx="3"/>
          </p:nvPr>
        </p:nvSpPr>
        <p:spPr>
          <a:xfrm>
            <a:off x="3885750" y="1519749"/>
            <a:ext cx="1372500" cy="259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3000" b="1">
                <a:latin typeface="Clicker Script"/>
                <a:ea typeface="Clicker Script"/>
                <a:cs typeface="Clicker Script"/>
                <a:sym typeface="Clicker Script"/>
              </a:defRPr>
            </a:lvl1pPr>
            <a:lvl2pPr lvl="1" algn="ctr">
              <a:lnSpc>
                <a:spcPct val="100000"/>
              </a:lnSpc>
              <a:spcBef>
                <a:spcPts val="0"/>
              </a:spcBef>
              <a:spcAft>
                <a:spcPts val="0"/>
              </a:spcAft>
              <a:buNone/>
              <a:defRPr sz="3000" b="1">
                <a:latin typeface="Clicker Script"/>
                <a:ea typeface="Clicker Script"/>
                <a:cs typeface="Clicker Script"/>
                <a:sym typeface="Clicker Script"/>
              </a:defRPr>
            </a:lvl2pPr>
            <a:lvl3pPr lvl="2" algn="ctr">
              <a:lnSpc>
                <a:spcPct val="100000"/>
              </a:lnSpc>
              <a:spcBef>
                <a:spcPts val="0"/>
              </a:spcBef>
              <a:spcAft>
                <a:spcPts val="0"/>
              </a:spcAft>
              <a:buNone/>
              <a:defRPr sz="3000" b="1">
                <a:latin typeface="Clicker Script"/>
                <a:ea typeface="Clicker Script"/>
                <a:cs typeface="Clicker Script"/>
                <a:sym typeface="Clicker Script"/>
              </a:defRPr>
            </a:lvl3pPr>
            <a:lvl4pPr lvl="3" algn="ctr">
              <a:lnSpc>
                <a:spcPct val="100000"/>
              </a:lnSpc>
              <a:spcBef>
                <a:spcPts val="0"/>
              </a:spcBef>
              <a:spcAft>
                <a:spcPts val="0"/>
              </a:spcAft>
              <a:buNone/>
              <a:defRPr sz="3000" b="1">
                <a:latin typeface="Clicker Script"/>
                <a:ea typeface="Clicker Script"/>
                <a:cs typeface="Clicker Script"/>
                <a:sym typeface="Clicker Script"/>
              </a:defRPr>
            </a:lvl4pPr>
            <a:lvl5pPr lvl="4" algn="ctr">
              <a:lnSpc>
                <a:spcPct val="100000"/>
              </a:lnSpc>
              <a:spcBef>
                <a:spcPts val="0"/>
              </a:spcBef>
              <a:spcAft>
                <a:spcPts val="0"/>
              </a:spcAft>
              <a:buNone/>
              <a:defRPr sz="3000" b="1">
                <a:latin typeface="Clicker Script"/>
                <a:ea typeface="Clicker Script"/>
                <a:cs typeface="Clicker Script"/>
                <a:sym typeface="Clicker Script"/>
              </a:defRPr>
            </a:lvl5pPr>
            <a:lvl6pPr lvl="5" algn="ctr">
              <a:lnSpc>
                <a:spcPct val="100000"/>
              </a:lnSpc>
              <a:spcBef>
                <a:spcPts val="0"/>
              </a:spcBef>
              <a:spcAft>
                <a:spcPts val="0"/>
              </a:spcAft>
              <a:buNone/>
              <a:defRPr sz="3000" b="1">
                <a:latin typeface="Clicker Script"/>
                <a:ea typeface="Clicker Script"/>
                <a:cs typeface="Clicker Script"/>
                <a:sym typeface="Clicker Script"/>
              </a:defRPr>
            </a:lvl6pPr>
            <a:lvl7pPr lvl="6" algn="ctr">
              <a:lnSpc>
                <a:spcPct val="100000"/>
              </a:lnSpc>
              <a:spcBef>
                <a:spcPts val="0"/>
              </a:spcBef>
              <a:spcAft>
                <a:spcPts val="0"/>
              </a:spcAft>
              <a:buNone/>
              <a:defRPr sz="3000" b="1">
                <a:latin typeface="Clicker Script"/>
                <a:ea typeface="Clicker Script"/>
                <a:cs typeface="Clicker Script"/>
                <a:sym typeface="Clicker Script"/>
              </a:defRPr>
            </a:lvl7pPr>
            <a:lvl8pPr lvl="7" algn="ctr">
              <a:lnSpc>
                <a:spcPct val="100000"/>
              </a:lnSpc>
              <a:spcBef>
                <a:spcPts val="0"/>
              </a:spcBef>
              <a:spcAft>
                <a:spcPts val="0"/>
              </a:spcAft>
              <a:buNone/>
              <a:defRPr sz="3000" b="1">
                <a:latin typeface="Clicker Script"/>
                <a:ea typeface="Clicker Script"/>
                <a:cs typeface="Clicker Script"/>
                <a:sym typeface="Clicker Script"/>
              </a:defRPr>
            </a:lvl8pPr>
            <a:lvl9pPr lvl="8" algn="ctr">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828" name="Google Shape;828;p70"/>
          <p:cNvSpPr txBox="1">
            <a:spLocks noGrp="1"/>
          </p:cNvSpPr>
          <p:nvPr>
            <p:ph type="subTitle" idx="4"/>
          </p:nvPr>
        </p:nvSpPr>
        <p:spPr>
          <a:xfrm>
            <a:off x="3429000" y="2024025"/>
            <a:ext cx="2286000" cy="363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829" name="Google Shape;829;p70"/>
          <p:cNvSpPr txBox="1">
            <a:spLocks noGrp="1"/>
          </p:cNvSpPr>
          <p:nvPr>
            <p:ph type="subTitle" idx="5"/>
          </p:nvPr>
        </p:nvSpPr>
        <p:spPr>
          <a:xfrm>
            <a:off x="6463111" y="1519749"/>
            <a:ext cx="1372500" cy="2598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3000" b="1">
                <a:latin typeface="Clicker Script"/>
                <a:ea typeface="Clicker Script"/>
                <a:cs typeface="Clicker Script"/>
                <a:sym typeface="Clicker Script"/>
              </a:defRPr>
            </a:lvl1pPr>
            <a:lvl2pPr lvl="1" algn="ctr">
              <a:lnSpc>
                <a:spcPct val="100000"/>
              </a:lnSpc>
              <a:spcBef>
                <a:spcPts val="0"/>
              </a:spcBef>
              <a:spcAft>
                <a:spcPts val="0"/>
              </a:spcAft>
              <a:buNone/>
              <a:defRPr sz="3000" b="1">
                <a:latin typeface="Clicker Script"/>
                <a:ea typeface="Clicker Script"/>
                <a:cs typeface="Clicker Script"/>
                <a:sym typeface="Clicker Script"/>
              </a:defRPr>
            </a:lvl2pPr>
            <a:lvl3pPr lvl="2" algn="ctr">
              <a:lnSpc>
                <a:spcPct val="100000"/>
              </a:lnSpc>
              <a:spcBef>
                <a:spcPts val="0"/>
              </a:spcBef>
              <a:spcAft>
                <a:spcPts val="0"/>
              </a:spcAft>
              <a:buNone/>
              <a:defRPr sz="3000" b="1">
                <a:latin typeface="Clicker Script"/>
                <a:ea typeface="Clicker Script"/>
                <a:cs typeface="Clicker Script"/>
                <a:sym typeface="Clicker Script"/>
              </a:defRPr>
            </a:lvl3pPr>
            <a:lvl4pPr lvl="3" algn="ctr">
              <a:lnSpc>
                <a:spcPct val="100000"/>
              </a:lnSpc>
              <a:spcBef>
                <a:spcPts val="0"/>
              </a:spcBef>
              <a:spcAft>
                <a:spcPts val="0"/>
              </a:spcAft>
              <a:buNone/>
              <a:defRPr sz="3000" b="1">
                <a:latin typeface="Clicker Script"/>
                <a:ea typeface="Clicker Script"/>
                <a:cs typeface="Clicker Script"/>
                <a:sym typeface="Clicker Script"/>
              </a:defRPr>
            </a:lvl4pPr>
            <a:lvl5pPr lvl="4" algn="ctr">
              <a:lnSpc>
                <a:spcPct val="100000"/>
              </a:lnSpc>
              <a:spcBef>
                <a:spcPts val="0"/>
              </a:spcBef>
              <a:spcAft>
                <a:spcPts val="0"/>
              </a:spcAft>
              <a:buNone/>
              <a:defRPr sz="3000" b="1">
                <a:latin typeface="Clicker Script"/>
                <a:ea typeface="Clicker Script"/>
                <a:cs typeface="Clicker Script"/>
                <a:sym typeface="Clicker Script"/>
              </a:defRPr>
            </a:lvl5pPr>
            <a:lvl6pPr lvl="5" algn="ctr">
              <a:lnSpc>
                <a:spcPct val="100000"/>
              </a:lnSpc>
              <a:spcBef>
                <a:spcPts val="0"/>
              </a:spcBef>
              <a:spcAft>
                <a:spcPts val="0"/>
              </a:spcAft>
              <a:buNone/>
              <a:defRPr sz="3000" b="1">
                <a:latin typeface="Clicker Script"/>
                <a:ea typeface="Clicker Script"/>
                <a:cs typeface="Clicker Script"/>
                <a:sym typeface="Clicker Script"/>
              </a:defRPr>
            </a:lvl6pPr>
            <a:lvl7pPr lvl="6" algn="ctr">
              <a:lnSpc>
                <a:spcPct val="100000"/>
              </a:lnSpc>
              <a:spcBef>
                <a:spcPts val="0"/>
              </a:spcBef>
              <a:spcAft>
                <a:spcPts val="0"/>
              </a:spcAft>
              <a:buNone/>
              <a:defRPr sz="3000" b="1">
                <a:latin typeface="Clicker Script"/>
                <a:ea typeface="Clicker Script"/>
                <a:cs typeface="Clicker Script"/>
                <a:sym typeface="Clicker Script"/>
              </a:defRPr>
            </a:lvl7pPr>
            <a:lvl8pPr lvl="7" algn="ctr">
              <a:lnSpc>
                <a:spcPct val="100000"/>
              </a:lnSpc>
              <a:spcBef>
                <a:spcPts val="0"/>
              </a:spcBef>
              <a:spcAft>
                <a:spcPts val="0"/>
              </a:spcAft>
              <a:buNone/>
              <a:defRPr sz="3000" b="1">
                <a:latin typeface="Clicker Script"/>
                <a:ea typeface="Clicker Script"/>
                <a:cs typeface="Clicker Script"/>
                <a:sym typeface="Clicker Script"/>
              </a:defRPr>
            </a:lvl8pPr>
            <a:lvl9pPr lvl="8" algn="ctr">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830" name="Google Shape;830;p70"/>
          <p:cNvSpPr txBox="1">
            <a:spLocks noGrp="1"/>
          </p:cNvSpPr>
          <p:nvPr>
            <p:ph type="subTitle" idx="6"/>
          </p:nvPr>
        </p:nvSpPr>
        <p:spPr>
          <a:xfrm>
            <a:off x="6006361" y="2024025"/>
            <a:ext cx="2286000" cy="363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831" name="Google Shape;831;p70"/>
          <p:cNvSpPr txBox="1">
            <a:spLocks noGrp="1"/>
          </p:cNvSpPr>
          <p:nvPr>
            <p:ph type="subTitle" idx="7"/>
          </p:nvPr>
        </p:nvSpPr>
        <p:spPr>
          <a:xfrm>
            <a:off x="851923" y="3825960"/>
            <a:ext cx="2286000" cy="363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832" name="Google Shape;832;p70"/>
          <p:cNvSpPr txBox="1">
            <a:spLocks noGrp="1"/>
          </p:cNvSpPr>
          <p:nvPr>
            <p:ph type="subTitle" idx="8"/>
          </p:nvPr>
        </p:nvSpPr>
        <p:spPr>
          <a:xfrm>
            <a:off x="1315273" y="3321688"/>
            <a:ext cx="1359300" cy="255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3000" b="1">
                <a:latin typeface="Clicker Script"/>
                <a:ea typeface="Clicker Script"/>
                <a:cs typeface="Clicker Script"/>
                <a:sym typeface="Clicker Script"/>
              </a:defRPr>
            </a:lvl1pPr>
            <a:lvl2pPr lvl="1" algn="ctr">
              <a:lnSpc>
                <a:spcPct val="100000"/>
              </a:lnSpc>
              <a:spcBef>
                <a:spcPts val="0"/>
              </a:spcBef>
              <a:spcAft>
                <a:spcPts val="0"/>
              </a:spcAft>
              <a:buNone/>
              <a:defRPr sz="3000" b="1">
                <a:latin typeface="Clicker Script"/>
                <a:ea typeface="Clicker Script"/>
                <a:cs typeface="Clicker Script"/>
                <a:sym typeface="Clicker Script"/>
              </a:defRPr>
            </a:lvl2pPr>
            <a:lvl3pPr lvl="2" algn="ctr">
              <a:lnSpc>
                <a:spcPct val="100000"/>
              </a:lnSpc>
              <a:spcBef>
                <a:spcPts val="0"/>
              </a:spcBef>
              <a:spcAft>
                <a:spcPts val="0"/>
              </a:spcAft>
              <a:buNone/>
              <a:defRPr sz="3000" b="1">
                <a:latin typeface="Clicker Script"/>
                <a:ea typeface="Clicker Script"/>
                <a:cs typeface="Clicker Script"/>
                <a:sym typeface="Clicker Script"/>
              </a:defRPr>
            </a:lvl3pPr>
            <a:lvl4pPr lvl="3" algn="ctr">
              <a:lnSpc>
                <a:spcPct val="100000"/>
              </a:lnSpc>
              <a:spcBef>
                <a:spcPts val="0"/>
              </a:spcBef>
              <a:spcAft>
                <a:spcPts val="0"/>
              </a:spcAft>
              <a:buNone/>
              <a:defRPr sz="3000" b="1">
                <a:latin typeface="Clicker Script"/>
                <a:ea typeface="Clicker Script"/>
                <a:cs typeface="Clicker Script"/>
                <a:sym typeface="Clicker Script"/>
              </a:defRPr>
            </a:lvl4pPr>
            <a:lvl5pPr lvl="4" algn="ctr">
              <a:lnSpc>
                <a:spcPct val="100000"/>
              </a:lnSpc>
              <a:spcBef>
                <a:spcPts val="0"/>
              </a:spcBef>
              <a:spcAft>
                <a:spcPts val="0"/>
              </a:spcAft>
              <a:buNone/>
              <a:defRPr sz="3000" b="1">
                <a:latin typeface="Clicker Script"/>
                <a:ea typeface="Clicker Script"/>
                <a:cs typeface="Clicker Script"/>
                <a:sym typeface="Clicker Script"/>
              </a:defRPr>
            </a:lvl5pPr>
            <a:lvl6pPr lvl="5" algn="ctr">
              <a:lnSpc>
                <a:spcPct val="100000"/>
              </a:lnSpc>
              <a:spcBef>
                <a:spcPts val="0"/>
              </a:spcBef>
              <a:spcAft>
                <a:spcPts val="0"/>
              </a:spcAft>
              <a:buNone/>
              <a:defRPr sz="3000" b="1">
                <a:latin typeface="Clicker Script"/>
                <a:ea typeface="Clicker Script"/>
                <a:cs typeface="Clicker Script"/>
                <a:sym typeface="Clicker Script"/>
              </a:defRPr>
            </a:lvl6pPr>
            <a:lvl7pPr lvl="6" algn="ctr">
              <a:lnSpc>
                <a:spcPct val="100000"/>
              </a:lnSpc>
              <a:spcBef>
                <a:spcPts val="0"/>
              </a:spcBef>
              <a:spcAft>
                <a:spcPts val="0"/>
              </a:spcAft>
              <a:buNone/>
              <a:defRPr sz="3000" b="1">
                <a:latin typeface="Clicker Script"/>
                <a:ea typeface="Clicker Script"/>
                <a:cs typeface="Clicker Script"/>
                <a:sym typeface="Clicker Script"/>
              </a:defRPr>
            </a:lvl7pPr>
            <a:lvl8pPr lvl="7" algn="ctr">
              <a:lnSpc>
                <a:spcPct val="100000"/>
              </a:lnSpc>
              <a:spcBef>
                <a:spcPts val="0"/>
              </a:spcBef>
              <a:spcAft>
                <a:spcPts val="0"/>
              </a:spcAft>
              <a:buNone/>
              <a:defRPr sz="3000" b="1">
                <a:latin typeface="Clicker Script"/>
                <a:ea typeface="Clicker Script"/>
                <a:cs typeface="Clicker Script"/>
                <a:sym typeface="Clicker Script"/>
              </a:defRPr>
            </a:lvl8pPr>
            <a:lvl9pPr lvl="8" algn="ctr">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833" name="Google Shape;833;p70"/>
          <p:cNvSpPr txBox="1">
            <a:spLocks noGrp="1"/>
          </p:cNvSpPr>
          <p:nvPr>
            <p:ph type="subTitle" idx="9"/>
          </p:nvPr>
        </p:nvSpPr>
        <p:spPr>
          <a:xfrm>
            <a:off x="3885600" y="3321688"/>
            <a:ext cx="1372800" cy="255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3000" b="1">
                <a:latin typeface="Clicker Script"/>
                <a:ea typeface="Clicker Script"/>
                <a:cs typeface="Clicker Script"/>
                <a:sym typeface="Clicker Script"/>
              </a:defRPr>
            </a:lvl1pPr>
            <a:lvl2pPr lvl="1" algn="ctr">
              <a:lnSpc>
                <a:spcPct val="100000"/>
              </a:lnSpc>
              <a:spcBef>
                <a:spcPts val="0"/>
              </a:spcBef>
              <a:spcAft>
                <a:spcPts val="0"/>
              </a:spcAft>
              <a:buNone/>
              <a:defRPr sz="3000" b="1">
                <a:latin typeface="Clicker Script"/>
                <a:ea typeface="Clicker Script"/>
                <a:cs typeface="Clicker Script"/>
                <a:sym typeface="Clicker Script"/>
              </a:defRPr>
            </a:lvl2pPr>
            <a:lvl3pPr lvl="2" algn="ctr">
              <a:lnSpc>
                <a:spcPct val="100000"/>
              </a:lnSpc>
              <a:spcBef>
                <a:spcPts val="0"/>
              </a:spcBef>
              <a:spcAft>
                <a:spcPts val="0"/>
              </a:spcAft>
              <a:buNone/>
              <a:defRPr sz="3000" b="1">
                <a:latin typeface="Clicker Script"/>
                <a:ea typeface="Clicker Script"/>
                <a:cs typeface="Clicker Script"/>
                <a:sym typeface="Clicker Script"/>
              </a:defRPr>
            </a:lvl3pPr>
            <a:lvl4pPr lvl="3" algn="ctr">
              <a:lnSpc>
                <a:spcPct val="100000"/>
              </a:lnSpc>
              <a:spcBef>
                <a:spcPts val="0"/>
              </a:spcBef>
              <a:spcAft>
                <a:spcPts val="0"/>
              </a:spcAft>
              <a:buNone/>
              <a:defRPr sz="3000" b="1">
                <a:latin typeface="Clicker Script"/>
                <a:ea typeface="Clicker Script"/>
                <a:cs typeface="Clicker Script"/>
                <a:sym typeface="Clicker Script"/>
              </a:defRPr>
            </a:lvl4pPr>
            <a:lvl5pPr lvl="4" algn="ctr">
              <a:lnSpc>
                <a:spcPct val="100000"/>
              </a:lnSpc>
              <a:spcBef>
                <a:spcPts val="0"/>
              </a:spcBef>
              <a:spcAft>
                <a:spcPts val="0"/>
              </a:spcAft>
              <a:buNone/>
              <a:defRPr sz="3000" b="1">
                <a:latin typeface="Clicker Script"/>
                <a:ea typeface="Clicker Script"/>
                <a:cs typeface="Clicker Script"/>
                <a:sym typeface="Clicker Script"/>
              </a:defRPr>
            </a:lvl5pPr>
            <a:lvl6pPr lvl="5" algn="ctr">
              <a:lnSpc>
                <a:spcPct val="100000"/>
              </a:lnSpc>
              <a:spcBef>
                <a:spcPts val="0"/>
              </a:spcBef>
              <a:spcAft>
                <a:spcPts val="0"/>
              </a:spcAft>
              <a:buNone/>
              <a:defRPr sz="3000" b="1">
                <a:latin typeface="Clicker Script"/>
                <a:ea typeface="Clicker Script"/>
                <a:cs typeface="Clicker Script"/>
                <a:sym typeface="Clicker Script"/>
              </a:defRPr>
            </a:lvl6pPr>
            <a:lvl7pPr lvl="6" algn="ctr">
              <a:lnSpc>
                <a:spcPct val="100000"/>
              </a:lnSpc>
              <a:spcBef>
                <a:spcPts val="0"/>
              </a:spcBef>
              <a:spcAft>
                <a:spcPts val="0"/>
              </a:spcAft>
              <a:buNone/>
              <a:defRPr sz="3000" b="1">
                <a:latin typeface="Clicker Script"/>
                <a:ea typeface="Clicker Script"/>
                <a:cs typeface="Clicker Script"/>
                <a:sym typeface="Clicker Script"/>
              </a:defRPr>
            </a:lvl7pPr>
            <a:lvl8pPr lvl="7" algn="ctr">
              <a:lnSpc>
                <a:spcPct val="100000"/>
              </a:lnSpc>
              <a:spcBef>
                <a:spcPts val="0"/>
              </a:spcBef>
              <a:spcAft>
                <a:spcPts val="0"/>
              </a:spcAft>
              <a:buNone/>
              <a:defRPr sz="3000" b="1">
                <a:latin typeface="Clicker Script"/>
                <a:ea typeface="Clicker Script"/>
                <a:cs typeface="Clicker Script"/>
                <a:sym typeface="Clicker Script"/>
              </a:defRPr>
            </a:lvl8pPr>
            <a:lvl9pPr lvl="8" algn="ctr">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834" name="Google Shape;834;p70"/>
          <p:cNvSpPr txBox="1">
            <a:spLocks noGrp="1"/>
          </p:cNvSpPr>
          <p:nvPr>
            <p:ph type="subTitle" idx="13"/>
          </p:nvPr>
        </p:nvSpPr>
        <p:spPr>
          <a:xfrm>
            <a:off x="3429000" y="3825960"/>
            <a:ext cx="2286000" cy="363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835" name="Google Shape;835;p70"/>
          <p:cNvSpPr txBox="1">
            <a:spLocks noGrp="1"/>
          </p:cNvSpPr>
          <p:nvPr>
            <p:ph type="subTitle" idx="14"/>
          </p:nvPr>
        </p:nvSpPr>
        <p:spPr>
          <a:xfrm>
            <a:off x="6462961" y="3321688"/>
            <a:ext cx="1372800" cy="255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3000" b="1">
                <a:latin typeface="Clicker Script"/>
                <a:ea typeface="Clicker Script"/>
                <a:cs typeface="Clicker Script"/>
                <a:sym typeface="Clicker Script"/>
              </a:defRPr>
            </a:lvl1pPr>
            <a:lvl2pPr lvl="1" algn="ctr">
              <a:lnSpc>
                <a:spcPct val="100000"/>
              </a:lnSpc>
              <a:spcBef>
                <a:spcPts val="0"/>
              </a:spcBef>
              <a:spcAft>
                <a:spcPts val="0"/>
              </a:spcAft>
              <a:buNone/>
              <a:defRPr sz="3000" b="1">
                <a:latin typeface="Clicker Script"/>
                <a:ea typeface="Clicker Script"/>
                <a:cs typeface="Clicker Script"/>
                <a:sym typeface="Clicker Script"/>
              </a:defRPr>
            </a:lvl2pPr>
            <a:lvl3pPr lvl="2" algn="ctr">
              <a:lnSpc>
                <a:spcPct val="100000"/>
              </a:lnSpc>
              <a:spcBef>
                <a:spcPts val="0"/>
              </a:spcBef>
              <a:spcAft>
                <a:spcPts val="0"/>
              </a:spcAft>
              <a:buNone/>
              <a:defRPr sz="3000" b="1">
                <a:latin typeface="Clicker Script"/>
                <a:ea typeface="Clicker Script"/>
                <a:cs typeface="Clicker Script"/>
                <a:sym typeface="Clicker Script"/>
              </a:defRPr>
            </a:lvl3pPr>
            <a:lvl4pPr lvl="3" algn="ctr">
              <a:lnSpc>
                <a:spcPct val="100000"/>
              </a:lnSpc>
              <a:spcBef>
                <a:spcPts val="0"/>
              </a:spcBef>
              <a:spcAft>
                <a:spcPts val="0"/>
              </a:spcAft>
              <a:buNone/>
              <a:defRPr sz="3000" b="1">
                <a:latin typeface="Clicker Script"/>
                <a:ea typeface="Clicker Script"/>
                <a:cs typeface="Clicker Script"/>
                <a:sym typeface="Clicker Script"/>
              </a:defRPr>
            </a:lvl4pPr>
            <a:lvl5pPr lvl="4" algn="ctr">
              <a:lnSpc>
                <a:spcPct val="100000"/>
              </a:lnSpc>
              <a:spcBef>
                <a:spcPts val="0"/>
              </a:spcBef>
              <a:spcAft>
                <a:spcPts val="0"/>
              </a:spcAft>
              <a:buNone/>
              <a:defRPr sz="3000" b="1">
                <a:latin typeface="Clicker Script"/>
                <a:ea typeface="Clicker Script"/>
                <a:cs typeface="Clicker Script"/>
                <a:sym typeface="Clicker Script"/>
              </a:defRPr>
            </a:lvl5pPr>
            <a:lvl6pPr lvl="5" algn="ctr">
              <a:lnSpc>
                <a:spcPct val="100000"/>
              </a:lnSpc>
              <a:spcBef>
                <a:spcPts val="0"/>
              </a:spcBef>
              <a:spcAft>
                <a:spcPts val="0"/>
              </a:spcAft>
              <a:buNone/>
              <a:defRPr sz="3000" b="1">
                <a:latin typeface="Clicker Script"/>
                <a:ea typeface="Clicker Script"/>
                <a:cs typeface="Clicker Script"/>
                <a:sym typeface="Clicker Script"/>
              </a:defRPr>
            </a:lvl6pPr>
            <a:lvl7pPr lvl="6" algn="ctr">
              <a:lnSpc>
                <a:spcPct val="100000"/>
              </a:lnSpc>
              <a:spcBef>
                <a:spcPts val="0"/>
              </a:spcBef>
              <a:spcAft>
                <a:spcPts val="0"/>
              </a:spcAft>
              <a:buNone/>
              <a:defRPr sz="3000" b="1">
                <a:latin typeface="Clicker Script"/>
                <a:ea typeface="Clicker Script"/>
                <a:cs typeface="Clicker Script"/>
                <a:sym typeface="Clicker Script"/>
              </a:defRPr>
            </a:lvl7pPr>
            <a:lvl8pPr lvl="7" algn="ctr">
              <a:lnSpc>
                <a:spcPct val="100000"/>
              </a:lnSpc>
              <a:spcBef>
                <a:spcPts val="0"/>
              </a:spcBef>
              <a:spcAft>
                <a:spcPts val="0"/>
              </a:spcAft>
              <a:buNone/>
              <a:defRPr sz="3000" b="1">
                <a:latin typeface="Clicker Script"/>
                <a:ea typeface="Clicker Script"/>
                <a:cs typeface="Clicker Script"/>
                <a:sym typeface="Clicker Script"/>
              </a:defRPr>
            </a:lvl8pPr>
            <a:lvl9pPr lvl="8" algn="ctr">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836" name="Google Shape;836;p70"/>
          <p:cNvSpPr txBox="1">
            <a:spLocks noGrp="1"/>
          </p:cNvSpPr>
          <p:nvPr>
            <p:ph type="subTitle" idx="15"/>
          </p:nvPr>
        </p:nvSpPr>
        <p:spPr>
          <a:xfrm>
            <a:off x="6006361" y="3825960"/>
            <a:ext cx="2286000" cy="363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837" name="Google Shape;837;p70"/>
          <p:cNvSpPr txBox="1">
            <a:spLocks noGrp="1"/>
          </p:cNvSpPr>
          <p:nvPr>
            <p:ph type="title"/>
          </p:nvPr>
        </p:nvSpPr>
        <p:spPr>
          <a:xfrm>
            <a:off x="685800" y="539496"/>
            <a:ext cx="7772400" cy="457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38" name="Google Shape;838;p70"/>
          <p:cNvSpPr/>
          <p:nvPr/>
        </p:nvSpPr>
        <p:spPr>
          <a:xfrm rot="10800000">
            <a:off x="6255075" y="131900"/>
            <a:ext cx="62950" cy="94250"/>
          </a:xfrm>
          <a:custGeom>
            <a:avLst/>
            <a:gdLst/>
            <a:ahLst/>
            <a:cxnLst/>
            <a:rect l="l" t="t" r="r" b="b"/>
            <a:pathLst>
              <a:path w="2518" h="3770" extrusionOk="0">
                <a:moveTo>
                  <a:pt x="1762" y="0"/>
                </a:moveTo>
                <a:cubicBezTo>
                  <a:pt x="970" y="0"/>
                  <a:pt x="444" y="564"/>
                  <a:pt x="0" y="1252"/>
                </a:cubicBezTo>
                <a:lnTo>
                  <a:pt x="0" y="2739"/>
                </a:lnTo>
                <a:cubicBezTo>
                  <a:pt x="517" y="3083"/>
                  <a:pt x="746" y="3710"/>
                  <a:pt x="1488" y="3769"/>
                </a:cubicBezTo>
                <a:cubicBezTo>
                  <a:pt x="1717" y="3540"/>
                  <a:pt x="1717" y="3252"/>
                  <a:pt x="1717" y="2968"/>
                </a:cubicBezTo>
                <a:cubicBezTo>
                  <a:pt x="1602" y="2167"/>
                  <a:pt x="1602" y="1366"/>
                  <a:pt x="2234" y="680"/>
                </a:cubicBezTo>
                <a:cubicBezTo>
                  <a:pt x="2348" y="506"/>
                  <a:pt x="2518" y="277"/>
                  <a:pt x="2174" y="48"/>
                </a:cubicBezTo>
                <a:cubicBezTo>
                  <a:pt x="2029" y="16"/>
                  <a:pt x="1892" y="0"/>
                  <a:pt x="17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70"/>
          <p:cNvSpPr/>
          <p:nvPr/>
        </p:nvSpPr>
        <p:spPr>
          <a:xfrm rot="10800000">
            <a:off x="2807625" y="93725"/>
            <a:ext cx="201675" cy="194725"/>
          </a:xfrm>
          <a:custGeom>
            <a:avLst/>
            <a:gdLst/>
            <a:ahLst/>
            <a:cxnLst/>
            <a:rect l="l" t="t" r="r" b="b"/>
            <a:pathLst>
              <a:path w="8067" h="7789" extrusionOk="0">
                <a:moveTo>
                  <a:pt x="3718" y="0"/>
                </a:moveTo>
                <a:cubicBezTo>
                  <a:pt x="3548" y="0"/>
                  <a:pt x="3205" y="60"/>
                  <a:pt x="2916" y="115"/>
                </a:cubicBezTo>
                <a:cubicBezTo>
                  <a:pt x="1259" y="632"/>
                  <a:pt x="1" y="2174"/>
                  <a:pt x="56" y="3777"/>
                </a:cubicBezTo>
                <a:cubicBezTo>
                  <a:pt x="56" y="5438"/>
                  <a:pt x="1543" y="7269"/>
                  <a:pt x="3319" y="7667"/>
                </a:cubicBezTo>
                <a:cubicBezTo>
                  <a:pt x="3665" y="7749"/>
                  <a:pt x="3996" y="7789"/>
                  <a:pt x="4309" y="7789"/>
                </a:cubicBezTo>
                <a:cubicBezTo>
                  <a:pt x="5762" y="7789"/>
                  <a:pt x="6843" y="6934"/>
                  <a:pt x="7265" y="5379"/>
                </a:cubicBezTo>
                <a:cubicBezTo>
                  <a:pt x="7325" y="5150"/>
                  <a:pt x="7380" y="4921"/>
                  <a:pt x="7494" y="4692"/>
                </a:cubicBezTo>
                <a:cubicBezTo>
                  <a:pt x="8066" y="2348"/>
                  <a:pt x="6235" y="0"/>
                  <a:pt x="3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70"/>
          <p:cNvSpPr/>
          <p:nvPr/>
        </p:nvSpPr>
        <p:spPr>
          <a:xfrm rot="10800000">
            <a:off x="5123500" y="241900"/>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70"/>
          <p:cNvSpPr/>
          <p:nvPr/>
        </p:nvSpPr>
        <p:spPr>
          <a:xfrm rot="10800000">
            <a:off x="6220750" y="131750"/>
            <a:ext cx="61475" cy="81175"/>
          </a:xfrm>
          <a:custGeom>
            <a:avLst/>
            <a:gdLst/>
            <a:ahLst/>
            <a:cxnLst/>
            <a:rect l="l" t="t" r="r" b="b"/>
            <a:pathLst>
              <a:path w="2459" h="3247" extrusionOk="0">
                <a:moveTo>
                  <a:pt x="1425" y="0"/>
                </a:moveTo>
                <a:cubicBezTo>
                  <a:pt x="1276" y="0"/>
                  <a:pt x="1158" y="41"/>
                  <a:pt x="1086" y="151"/>
                </a:cubicBezTo>
                <a:cubicBezTo>
                  <a:pt x="687" y="892"/>
                  <a:pt x="1" y="1524"/>
                  <a:pt x="170" y="2439"/>
                </a:cubicBezTo>
                <a:cubicBezTo>
                  <a:pt x="170" y="2723"/>
                  <a:pt x="1" y="2952"/>
                  <a:pt x="56" y="3240"/>
                </a:cubicBezTo>
                <a:cubicBezTo>
                  <a:pt x="143" y="3245"/>
                  <a:pt x="227" y="3247"/>
                  <a:pt x="307" y="3247"/>
                </a:cubicBezTo>
                <a:cubicBezTo>
                  <a:pt x="1235" y="3247"/>
                  <a:pt x="1749" y="2952"/>
                  <a:pt x="2116" y="2265"/>
                </a:cubicBezTo>
                <a:cubicBezTo>
                  <a:pt x="2459" y="1524"/>
                  <a:pt x="2344" y="723"/>
                  <a:pt x="1717" y="36"/>
                </a:cubicBezTo>
                <a:cubicBezTo>
                  <a:pt x="1611" y="14"/>
                  <a:pt x="1513" y="0"/>
                  <a:pt x="1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70"/>
          <p:cNvSpPr/>
          <p:nvPr/>
        </p:nvSpPr>
        <p:spPr>
          <a:xfrm rot="10800000">
            <a:off x="4337925" y="267425"/>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70"/>
          <p:cNvSpPr/>
          <p:nvPr/>
        </p:nvSpPr>
        <p:spPr>
          <a:xfrm rot="10800000">
            <a:off x="6239275" y="151925"/>
            <a:ext cx="44425" cy="73050"/>
          </a:xfrm>
          <a:custGeom>
            <a:avLst/>
            <a:gdLst/>
            <a:ahLst/>
            <a:cxnLst/>
            <a:rect l="l" t="t" r="r" b="b"/>
            <a:pathLst>
              <a:path w="1777" h="2922" extrusionOk="0">
                <a:moveTo>
                  <a:pt x="801" y="1"/>
                </a:moveTo>
                <a:lnTo>
                  <a:pt x="801" y="1"/>
                </a:lnTo>
                <a:cubicBezTo>
                  <a:pt x="975" y="289"/>
                  <a:pt x="801" y="404"/>
                  <a:pt x="687" y="573"/>
                </a:cubicBezTo>
                <a:cubicBezTo>
                  <a:pt x="60" y="1319"/>
                  <a:pt x="0" y="2061"/>
                  <a:pt x="229" y="2921"/>
                </a:cubicBezTo>
                <a:cubicBezTo>
                  <a:pt x="518" y="1946"/>
                  <a:pt x="746" y="1031"/>
                  <a:pt x="1776" y="518"/>
                </a:cubicBezTo>
                <a:cubicBezTo>
                  <a:pt x="1547" y="175"/>
                  <a:pt x="1204" y="60"/>
                  <a:pt x="8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70"/>
          <p:cNvSpPr/>
          <p:nvPr/>
        </p:nvSpPr>
        <p:spPr>
          <a:xfrm rot="10800000">
            <a:off x="6899950" y="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70"/>
          <p:cNvSpPr/>
          <p:nvPr/>
        </p:nvSpPr>
        <p:spPr>
          <a:xfrm rot="10800000">
            <a:off x="3429825" y="126600"/>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70"/>
          <p:cNvSpPr/>
          <p:nvPr/>
        </p:nvSpPr>
        <p:spPr>
          <a:xfrm rot="10800000">
            <a:off x="2096625" y="182100"/>
            <a:ext cx="196075" cy="171500"/>
          </a:xfrm>
          <a:custGeom>
            <a:avLst/>
            <a:gdLst/>
            <a:ahLst/>
            <a:cxnLst/>
            <a:rect l="l" t="t" r="r" b="b"/>
            <a:pathLst>
              <a:path w="7843" h="6860" extrusionOk="0">
                <a:moveTo>
                  <a:pt x="4008" y="1"/>
                </a:moveTo>
                <a:cubicBezTo>
                  <a:pt x="3110" y="1"/>
                  <a:pt x="2209" y="332"/>
                  <a:pt x="1489" y="980"/>
                </a:cubicBezTo>
                <a:cubicBezTo>
                  <a:pt x="344" y="1950"/>
                  <a:pt x="1" y="3154"/>
                  <a:pt x="459" y="4642"/>
                </a:cubicBezTo>
                <a:cubicBezTo>
                  <a:pt x="459" y="4697"/>
                  <a:pt x="459" y="4811"/>
                  <a:pt x="573" y="4871"/>
                </a:cubicBezTo>
                <a:cubicBezTo>
                  <a:pt x="573" y="5155"/>
                  <a:pt x="747" y="5383"/>
                  <a:pt x="976" y="5557"/>
                </a:cubicBezTo>
                <a:cubicBezTo>
                  <a:pt x="1260" y="6070"/>
                  <a:pt x="1663" y="6358"/>
                  <a:pt x="2175" y="6473"/>
                </a:cubicBezTo>
                <a:cubicBezTo>
                  <a:pt x="2399" y="6604"/>
                  <a:pt x="2587" y="6739"/>
                  <a:pt x="2821" y="6739"/>
                </a:cubicBezTo>
                <a:cubicBezTo>
                  <a:pt x="2888" y="6739"/>
                  <a:pt x="2959" y="6727"/>
                  <a:pt x="3036" y="6702"/>
                </a:cubicBezTo>
                <a:cubicBezTo>
                  <a:pt x="3091" y="6757"/>
                  <a:pt x="3205" y="6757"/>
                  <a:pt x="3265" y="6757"/>
                </a:cubicBezTo>
                <a:cubicBezTo>
                  <a:pt x="3514" y="6826"/>
                  <a:pt x="3749" y="6859"/>
                  <a:pt x="3974" y="6859"/>
                </a:cubicBezTo>
                <a:cubicBezTo>
                  <a:pt x="4678" y="6859"/>
                  <a:pt x="5275" y="6536"/>
                  <a:pt x="5837" y="6015"/>
                </a:cubicBezTo>
                <a:cubicBezTo>
                  <a:pt x="5952" y="5901"/>
                  <a:pt x="6126" y="5786"/>
                  <a:pt x="6240" y="5672"/>
                </a:cubicBezTo>
                <a:cubicBezTo>
                  <a:pt x="6982" y="5155"/>
                  <a:pt x="7554" y="4582"/>
                  <a:pt x="7668" y="3667"/>
                </a:cubicBezTo>
                <a:cubicBezTo>
                  <a:pt x="7668" y="3552"/>
                  <a:pt x="7728" y="3383"/>
                  <a:pt x="7728" y="3269"/>
                </a:cubicBezTo>
                <a:cubicBezTo>
                  <a:pt x="7668" y="3269"/>
                  <a:pt x="7668" y="3209"/>
                  <a:pt x="7668" y="3209"/>
                </a:cubicBezTo>
                <a:lnTo>
                  <a:pt x="7668" y="3209"/>
                </a:lnTo>
                <a:lnTo>
                  <a:pt x="7728" y="3269"/>
                </a:lnTo>
                <a:cubicBezTo>
                  <a:pt x="7842" y="2637"/>
                  <a:pt x="7613" y="2065"/>
                  <a:pt x="7211" y="1607"/>
                </a:cubicBezTo>
                <a:cubicBezTo>
                  <a:pt x="7156" y="1492"/>
                  <a:pt x="7156" y="1438"/>
                  <a:pt x="7041" y="1378"/>
                </a:cubicBezTo>
                <a:cubicBezTo>
                  <a:pt x="6524" y="1035"/>
                  <a:pt x="6066" y="636"/>
                  <a:pt x="5553" y="348"/>
                </a:cubicBezTo>
                <a:cubicBezTo>
                  <a:pt x="5065" y="116"/>
                  <a:pt x="4537" y="1"/>
                  <a:pt x="40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70"/>
          <p:cNvSpPr/>
          <p:nvPr/>
        </p:nvSpPr>
        <p:spPr>
          <a:xfrm rot="10800000">
            <a:off x="3833213" y="267425"/>
            <a:ext cx="113075" cy="104900"/>
          </a:xfrm>
          <a:custGeom>
            <a:avLst/>
            <a:gdLst/>
            <a:ahLst/>
            <a:cxnLst/>
            <a:rect l="l" t="t" r="r" b="b"/>
            <a:pathLst>
              <a:path w="4523" h="4196" extrusionOk="0">
                <a:moveTo>
                  <a:pt x="2003" y="1"/>
                </a:moveTo>
                <a:cubicBezTo>
                  <a:pt x="1818" y="1"/>
                  <a:pt x="1629" y="39"/>
                  <a:pt x="1433" y="117"/>
                </a:cubicBezTo>
                <a:lnTo>
                  <a:pt x="1319" y="117"/>
                </a:lnTo>
                <a:cubicBezTo>
                  <a:pt x="403" y="406"/>
                  <a:pt x="60" y="978"/>
                  <a:pt x="0" y="1834"/>
                </a:cubicBezTo>
                <a:cubicBezTo>
                  <a:pt x="0" y="2749"/>
                  <a:pt x="518" y="3267"/>
                  <a:pt x="1319" y="3550"/>
                </a:cubicBezTo>
                <a:cubicBezTo>
                  <a:pt x="1662" y="3839"/>
                  <a:pt x="2120" y="4008"/>
                  <a:pt x="2578" y="4123"/>
                </a:cubicBezTo>
                <a:cubicBezTo>
                  <a:pt x="2755" y="4162"/>
                  <a:pt x="2940" y="4195"/>
                  <a:pt x="3120" y="4195"/>
                </a:cubicBezTo>
                <a:cubicBezTo>
                  <a:pt x="3459" y="4195"/>
                  <a:pt x="3781" y="4078"/>
                  <a:pt x="4006" y="3665"/>
                </a:cubicBezTo>
                <a:cubicBezTo>
                  <a:pt x="4523" y="2978"/>
                  <a:pt x="4180" y="2351"/>
                  <a:pt x="3836" y="1719"/>
                </a:cubicBezTo>
                <a:cubicBezTo>
                  <a:pt x="3722" y="1207"/>
                  <a:pt x="3493" y="749"/>
                  <a:pt x="3035" y="406"/>
                </a:cubicBezTo>
                <a:cubicBezTo>
                  <a:pt x="2695" y="141"/>
                  <a:pt x="2357" y="1"/>
                  <a:pt x="2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70"/>
          <p:cNvSpPr/>
          <p:nvPr/>
        </p:nvSpPr>
        <p:spPr>
          <a:xfrm>
            <a:off x="8503017" y="58426"/>
            <a:ext cx="584832" cy="1171036"/>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70"/>
          <p:cNvSpPr/>
          <p:nvPr/>
        </p:nvSpPr>
        <p:spPr>
          <a:xfrm rot="-1388488" flipH="1">
            <a:off x="263747" y="3794524"/>
            <a:ext cx="584877" cy="1171125"/>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70"/>
          <p:cNvSpPr/>
          <p:nvPr/>
        </p:nvSpPr>
        <p:spPr>
          <a:xfrm rot="6998849">
            <a:off x="-979724" y="585367"/>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70"/>
          <p:cNvSpPr/>
          <p:nvPr/>
        </p:nvSpPr>
        <p:spPr>
          <a:xfrm rot="6998849">
            <a:off x="-1005309" y="560430"/>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0"/>
          <p:cNvSpPr/>
          <p:nvPr/>
        </p:nvSpPr>
        <p:spPr>
          <a:xfrm rot="6998849">
            <a:off x="-1016409" y="513433"/>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0"/>
          <p:cNvSpPr/>
          <p:nvPr/>
        </p:nvSpPr>
        <p:spPr>
          <a:xfrm rot="6998849">
            <a:off x="-1066609" y="524266"/>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70"/>
          <p:cNvSpPr/>
          <p:nvPr/>
        </p:nvSpPr>
        <p:spPr>
          <a:xfrm rot="-3801151">
            <a:off x="7715434" y="3503517"/>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70"/>
          <p:cNvSpPr/>
          <p:nvPr/>
        </p:nvSpPr>
        <p:spPr>
          <a:xfrm rot="-3801151">
            <a:off x="7895735" y="3665454"/>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70"/>
          <p:cNvSpPr/>
          <p:nvPr/>
        </p:nvSpPr>
        <p:spPr>
          <a:xfrm rot="-3801151">
            <a:off x="8216195" y="3668392"/>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70"/>
          <p:cNvSpPr/>
          <p:nvPr/>
        </p:nvSpPr>
        <p:spPr>
          <a:xfrm rot="-3801151">
            <a:off x="8399781" y="3718891"/>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Title and six columns 2">
  <p:cSld name="CUSTOM_2_1_1">
    <p:spTree>
      <p:nvGrpSpPr>
        <p:cNvPr id="1" name="Shape 858"/>
        <p:cNvGrpSpPr/>
        <p:nvPr/>
      </p:nvGrpSpPr>
      <p:grpSpPr>
        <a:xfrm>
          <a:off x="0" y="0"/>
          <a:ext cx="0" cy="0"/>
          <a:chOff x="0" y="0"/>
          <a:chExt cx="0" cy="0"/>
        </a:xfrm>
      </p:grpSpPr>
      <p:grpSp>
        <p:nvGrpSpPr>
          <p:cNvPr id="859" name="Google Shape;859;p71"/>
          <p:cNvGrpSpPr/>
          <p:nvPr/>
        </p:nvGrpSpPr>
        <p:grpSpPr>
          <a:xfrm>
            <a:off x="7978624" y="-289071"/>
            <a:ext cx="2229244" cy="2747545"/>
            <a:chOff x="7978624" y="-289071"/>
            <a:chExt cx="2229244" cy="2747545"/>
          </a:xfrm>
        </p:grpSpPr>
        <p:sp>
          <p:nvSpPr>
            <p:cNvPr id="860" name="Google Shape;860;p71"/>
            <p:cNvSpPr/>
            <p:nvPr/>
          </p:nvSpPr>
          <p:spPr>
            <a:xfrm rot="-6998849" flipH="1">
              <a:off x="7715434" y="585367"/>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71"/>
            <p:cNvSpPr/>
            <p:nvPr/>
          </p:nvSpPr>
          <p:spPr>
            <a:xfrm rot="-6998849" flipH="1">
              <a:off x="7895735" y="560430"/>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71"/>
            <p:cNvSpPr/>
            <p:nvPr/>
          </p:nvSpPr>
          <p:spPr>
            <a:xfrm rot="-6998849" flipH="1">
              <a:off x="8216195" y="513433"/>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1"/>
            <p:cNvSpPr/>
            <p:nvPr/>
          </p:nvSpPr>
          <p:spPr>
            <a:xfrm rot="-6998849" flipH="1">
              <a:off x="8399781" y="524266"/>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4" name="Google Shape;864;p71"/>
          <p:cNvGrpSpPr/>
          <p:nvPr/>
        </p:nvGrpSpPr>
        <p:grpSpPr>
          <a:xfrm>
            <a:off x="-899226" y="2629079"/>
            <a:ext cx="2229244" cy="2747545"/>
            <a:chOff x="-899226" y="2629079"/>
            <a:chExt cx="2229244" cy="2747545"/>
          </a:xfrm>
        </p:grpSpPr>
        <p:sp>
          <p:nvSpPr>
            <p:cNvPr id="865" name="Google Shape;865;p71"/>
            <p:cNvSpPr/>
            <p:nvPr/>
          </p:nvSpPr>
          <p:spPr>
            <a:xfrm rot="3801151" flipH="1">
              <a:off x="-979724" y="3503517"/>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71"/>
            <p:cNvSpPr/>
            <p:nvPr/>
          </p:nvSpPr>
          <p:spPr>
            <a:xfrm rot="3801151" flipH="1">
              <a:off x="-1005309" y="3665454"/>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71"/>
            <p:cNvSpPr/>
            <p:nvPr/>
          </p:nvSpPr>
          <p:spPr>
            <a:xfrm rot="3801151" flipH="1">
              <a:off x="-1016409" y="3668392"/>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71"/>
            <p:cNvSpPr/>
            <p:nvPr/>
          </p:nvSpPr>
          <p:spPr>
            <a:xfrm rot="3801151" flipH="1">
              <a:off x="-1066609" y="3718891"/>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9" name="Google Shape;869;p71"/>
          <p:cNvSpPr txBox="1">
            <a:spLocks noGrp="1"/>
          </p:cNvSpPr>
          <p:nvPr>
            <p:ph type="subTitle" idx="1"/>
          </p:nvPr>
        </p:nvSpPr>
        <p:spPr>
          <a:xfrm>
            <a:off x="2012400" y="1885556"/>
            <a:ext cx="2286000" cy="183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a:lvl1pPr>
            <a:lvl2pPr lvl="1">
              <a:lnSpc>
                <a:spcPct val="100000"/>
              </a:lnSpc>
              <a:spcBef>
                <a:spcPts val="0"/>
              </a:spcBef>
              <a:spcAft>
                <a:spcPts val="0"/>
              </a:spcAft>
              <a:buNone/>
              <a:defRPr/>
            </a:lvl2pPr>
            <a:lvl3pPr lvl="2">
              <a:lnSpc>
                <a:spcPct val="100000"/>
              </a:lnSpc>
              <a:spcBef>
                <a:spcPts val="0"/>
              </a:spcBef>
              <a:spcAft>
                <a:spcPts val="0"/>
              </a:spcAft>
              <a:buNone/>
              <a:defRPr/>
            </a:lvl3pPr>
            <a:lvl4pPr lvl="3">
              <a:lnSpc>
                <a:spcPct val="100000"/>
              </a:lnSpc>
              <a:spcBef>
                <a:spcPts val="0"/>
              </a:spcBef>
              <a:spcAft>
                <a:spcPts val="0"/>
              </a:spcAft>
              <a:buNone/>
              <a:defRPr/>
            </a:lvl4pPr>
            <a:lvl5pPr lvl="4">
              <a:lnSpc>
                <a:spcPct val="100000"/>
              </a:lnSpc>
              <a:spcBef>
                <a:spcPts val="0"/>
              </a:spcBef>
              <a:spcAft>
                <a:spcPts val="0"/>
              </a:spcAft>
              <a:buNone/>
              <a:defRPr/>
            </a:lvl5pPr>
            <a:lvl6pPr lvl="5">
              <a:lnSpc>
                <a:spcPct val="100000"/>
              </a:lnSpc>
              <a:spcBef>
                <a:spcPts val="0"/>
              </a:spcBef>
              <a:spcAft>
                <a:spcPts val="0"/>
              </a:spcAft>
              <a:buNone/>
              <a:defRPr/>
            </a:lvl6pPr>
            <a:lvl7pPr lvl="6">
              <a:lnSpc>
                <a:spcPct val="100000"/>
              </a:lnSpc>
              <a:spcBef>
                <a:spcPts val="0"/>
              </a:spcBef>
              <a:spcAft>
                <a:spcPts val="0"/>
              </a:spcAft>
              <a:buNone/>
              <a:defRPr/>
            </a:lvl7pPr>
            <a:lvl8pPr lvl="7">
              <a:lnSpc>
                <a:spcPct val="100000"/>
              </a:lnSpc>
              <a:spcBef>
                <a:spcPts val="0"/>
              </a:spcBef>
              <a:spcAft>
                <a:spcPts val="0"/>
              </a:spcAft>
              <a:buNone/>
              <a:defRPr/>
            </a:lvl8pPr>
            <a:lvl9pPr lvl="8">
              <a:lnSpc>
                <a:spcPct val="100000"/>
              </a:lnSpc>
              <a:spcBef>
                <a:spcPts val="0"/>
              </a:spcBef>
              <a:spcAft>
                <a:spcPts val="0"/>
              </a:spcAft>
              <a:buNone/>
              <a:defRPr/>
            </a:lvl9pPr>
          </a:lstStyle>
          <a:p>
            <a:endParaRPr/>
          </a:p>
        </p:txBody>
      </p:sp>
      <p:sp>
        <p:nvSpPr>
          <p:cNvPr id="870" name="Google Shape;870;p71"/>
          <p:cNvSpPr txBox="1">
            <a:spLocks noGrp="1"/>
          </p:cNvSpPr>
          <p:nvPr>
            <p:ph type="subTitle" idx="2"/>
          </p:nvPr>
        </p:nvSpPr>
        <p:spPr>
          <a:xfrm>
            <a:off x="2012400" y="1361694"/>
            <a:ext cx="1359000" cy="259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sz="3000" b="1">
                <a:latin typeface="Clicker Script"/>
                <a:ea typeface="Clicker Script"/>
                <a:cs typeface="Clicker Script"/>
                <a:sym typeface="Clicker Script"/>
              </a:defRPr>
            </a:lvl1pPr>
            <a:lvl2pPr lvl="1">
              <a:lnSpc>
                <a:spcPct val="100000"/>
              </a:lnSpc>
              <a:spcBef>
                <a:spcPts val="0"/>
              </a:spcBef>
              <a:spcAft>
                <a:spcPts val="0"/>
              </a:spcAft>
              <a:buNone/>
              <a:defRPr sz="3000" b="1">
                <a:latin typeface="Clicker Script"/>
                <a:ea typeface="Clicker Script"/>
                <a:cs typeface="Clicker Script"/>
                <a:sym typeface="Clicker Script"/>
              </a:defRPr>
            </a:lvl2pPr>
            <a:lvl3pPr lvl="2">
              <a:lnSpc>
                <a:spcPct val="100000"/>
              </a:lnSpc>
              <a:spcBef>
                <a:spcPts val="0"/>
              </a:spcBef>
              <a:spcAft>
                <a:spcPts val="0"/>
              </a:spcAft>
              <a:buNone/>
              <a:defRPr sz="3000" b="1">
                <a:latin typeface="Clicker Script"/>
                <a:ea typeface="Clicker Script"/>
                <a:cs typeface="Clicker Script"/>
                <a:sym typeface="Clicker Script"/>
              </a:defRPr>
            </a:lvl3pPr>
            <a:lvl4pPr lvl="3">
              <a:lnSpc>
                <a:spcPct val="100000"/>
              </a:lnSpc>
              <a:spcBef>
                <a:spcPts val="0"/>
              </a:spcBef>
              <a:spcAft>
                <a:spcPts val="0"/>
              </a:spcAft>
              <a:buNone/>
              <a:defRPr sz="3000" b="1">
                <a:latin typeface="Clicker Script"/>
                <a:ea typeface="Clicker Script"/>
                <a:cs typeface="Clicker Script"/>
                <a:sym typeface="Clicker Script"/>
              </a:defRPr>
            </a:lvl4pPr>
            <a:lvl5pPr lvl="4">
              <a:lnSpc>
                <a:spcPct val="100000"/>
              </a:lnSpc>
              <a:spcBef>
                <a:spcPts val="0"/>
              </a:spcBef>
              <a:spcAft>
                <a:spcPts val="0"/>
              </a:spcAft>
              <a:buNone/>
              <a:defRPr sz="3000" b="1">
                <a:latin typeface="Clicker Script"/>
                <a:ea typeface="Clicker Script"/>
                <a:cs typeface="Clicker Script"/>
                <a:sym typeface="Clicker Script"/>
              </a:defRPr>
            </a:lvl5pPr>
            <a:lvl6pPr lvl="5">
              <a:lnSpc>
                <a:spcPct val="100000"/>
              </a:lnSpc>
              <a:spcBef>
                <a:spcPts val="0"/>
              </a:spcBef>
              <a:spcAft>
                <a:spcPts val="0"/>
              </a:spcAft>
              <a:buNone/>
              <a:defRPr sz="3000" b="1">
                <a:latin typeface="Clicker Script"/>
                <a:ea typeface="Clicker Script"/>
                <a:cs typeface="Clicker Script"/>
                <a:sym typeface="Clicker Script"/>
              </a:defRPr>
            </a:lvl6pPr>
            <a:lvl7pPr lvl="6">
              <a:lnSpc>
                <a:spcPct val="100000"/>
              </a:lnSpc>
              <a:spcBef>
                <a:spcPts val="0"/>
              </a:spcBef>
              <a:spcAft>
                <a:spcPts val="0"/>
              </a:spcAft>
              <a:buNone/>
              <a:defRPr sz="3000" b="1">
                <a:latin typeface="Clicker Script"/>
                <a:ea typeface="Clicker Script"/>
                <a:cs typeface="Clicker Script"/>
                <a:sym typeface="Clicker Script"/>
              </a:defRPr>
            </a:lvl7pPr>
            <a:lvl8pPr lvl="7">
              <a:lnSpc>
                <a:spcPct val="100000"/>
              </a:lnSpc>
              <a:spcBef>
                <a:spcPts val="0"/>
              </a:spcBef>
              <a:spcAft>
                <a:spcPts val="0"/>
              </a:spcAft>
              <a:buNone/>
              <a:defRPr sz="3000" b="1">
                <a:latin typeface="Clicker Script"/>
                <a:ea typeface="Clicker Script"/>
                <a:cs typeface="Clicker Script"/>
                <a:sym typeface="Clicker Script"/>
              </a:defRPr>
            </a:lvl8pPr>
            <a:lvl9pPr lvl="8">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871" name="Google Shape;871;p71"/>
          <p:cNvSpPr txBox="1">
            <a:spLocks noGrp="1"/>
          </p:cNvSpPr>
          <p:nvPr>
            <p:ph type="subTitle" idx="3"/>
          </p:nvPr>
        </p:nvSpPr>
        <p:spPr>
          <a:xfrm>
            <a:off x="5761063" y="3554569"/>
            <a:ext cx="1372500" cy="259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sz="3000" b="1">
                <a:latin typeface="Clicker Script"/>
                <a:ea typeface="Clicker Script"/>
                <a:cs typeface="Clicker Script"/>
                <a:sym typeface="Clicker Script"/>
              </a:defRPr>
            </a:lvl1pPr>
            <a:lvl2pPr lvl="1">
              <a:lnSpc>
                <a:spcPct val="100000"/>
              </a:lnSpc>
              <a:spcBef>
                <a:spcPts val="0"/>
              </a:spcBef>
              <a:spcAft>
                <a:spcPts val="0"/>
              </a:spcAft>
              <a:buNone/>
              <a:defRPr sz="3000" b="1">
                <a:latin typeface="Clicker Script"/>
                <a:ea typeface="Clicker Script"/>
                <a:cs typeface="Clicker Script"/>
                <a:sym typeface="Clicker Script"/>
              </a:defRPr>
            </a:lvl2pPr>
            <a:lvl3pPr lvl="2">
              <a:lnSpc>
                <a:spcPct val="100000"/>
              </a:lnSpc>
              <a:spcBef>
                <a:spcPts val="0"/>
              </a:spcBef>
              <a:spcAft>
                <a:spcPts val="0"/>
              </a:spcAft>
              <a:buNone/>
              <a:defRPr sz="3000" b="1">
                <a:latin typeface="Clicker Script"/>
                <a:ea typeface="Clicker Script"/>
                <a:cs typeface="Clicker Script"/>
                <a:sym typeface="Clicker Script"/>
              </a:defRPr>
            </a:lvl3pPr>
            <a:lvl4pPr lvl="3">
              <a:lnSpc>
                <a:spcPct val="100000"/>
              </a:lnSpc>
              <a:spcBef>
                <a:spcPts val="0"/>
              </a:spcBef>
              <a:spcAft>
                <a:spcPts val="0"/>
              </a:spcAft>
              <a:buNone/>
              <a:defRPr sz="3000" b="1">
                <a:latin typeface="Clicker Script"/>
                <a:ea typeface="Clicker Script"/>
                <a:cs typeface="Clicker Script"/>
                <a:sym typeface="Clicker Script"/>
              </a:defRPr>
            </a:lvl4pPr>
            <a:lvl5pPr lvl="4">
              <a:lnSpc>
                <a:spcPct val="100000"/>
              </a:lnSpc>
              <a:spcBef>
                <a:spcPts val="0"/>
              </a:spcBef>
              <a:spcAft>
                <a:spcPts val="0"/>
              </a:spcAft>
              <a:buNone/>
              <a:defRPr sz="3000" b="1">
                <a:latin typeface="Clicker Script"/>
                <a:ea typeface="Clicker Script"/>
                <a:cs typeface="Clicker Script"/>
                <a:sym typeface="Clicker Script"/>
              </a:defRPr>
            </a:lvl5pPr>
            <a:lvl6pPr lvl="5">
              <a:lnSpc>
                <a:spcPct val="100000"/>
              </a:lnSpc>
              <a:spcBef>
                <a:spcPts val="0"/>
              </a:spcBef>
              <a:spcAft>
                <a:spcPts val="0"/>
              </a:spcAft>
              <a:buNone/>
              <a:defRPr sz="3000" b="1">
                <a:latin typeface="Clicker Script"/>
                <a:ea typeface="Clicker Script"/>
                <a:cs typeface="Clicker Script"/>
                <a:sym typeface="Clicker Script"/>
              </a:defRPr>
            </a:lvl6pPr>
            <a:lvl7pPr lvl="6">
              <a:lnSpc>
                <a:spcPct val="100000"/>
              </a:lnSpc>
              <a:spcBef>
                <a:spcPts val="0"/>
              </a:spcBef>
              <a:spcAft>
                <a:spcPts val="0"/>
              </a:spcAft>
              <a:buNone/>
              <a:defRPr sz="3000" b="1">
                <a:latin typeface="Clicker Script"/>
                <a:ea typeface="Clicker Script"/>
                <a:cs typeface="Clicker Script"/>
                <a:sym typeface="Clicker Script"/>
              </a:defRPr>
            </a:lvl7pPr>
            <a:lvl8pPr lvl="7">
              <a:lnSpc>
                <a:spcPct val="100000"/>
              </a:lnSpc>
              <a:spcBef>
                <a:spcPts val="0"/>
              </a:spcBef>
              <a:spcAft>
                <a:spcPts val="0"/>
              </a:spcAft>
              <a:buNone/>
              <a:defRPr sz="3000" b="1">
                <a:latin typeface="Clicker Script"/>
                <a:ea typeface="Clicker Script"/>
                <a:cs typeface="Clicker Script"/>
                <a:sym typeface="Clicker Script"/>
              </a:defRPr>
            </a:lvl8pPr>
            <a:lvl9pPr lvl="8">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872" name="Google Shape;872;p71"/>
          <p:cNvSpPr txBox="1">
            <a:spLocks noGrp="1"/>
          </p:cNvSpPr>
          <p:nvPr>
            <p:ph type="subTitle" idx="4"/>
          </p:nvPr>
        </p:nvSpPr>
        <p:spPr>
          <a:xfrm>
            <a:off x="5761063" y="4073610"/>
            <a:ext cx="2286000" cy="183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a:lvl1pPr>
            <a:lvl2pPr lvl="1">
              <a:lnSpc>
                <a:spcPct val="100000"/>
              </a:lnSpc>
              <a:spcBef>
                <a:spcPts val="0"/>
              </a:spcBef>
              <a:spcAft>
                <a:spcPts val="0"/>
              </a:spcAft>
              <a:buNone/>
              <a:defRPr/>
            </a:lvl2pPr>
            <a:lvl3pPr lvl="2">
              <a:lnSpc>
                <a:spcPct val="100000"/>
              </a:lnSpc>
              <a:spcBef>
                <a:spcPts val="0"/>
              </a:spcBef>
              <a:spcAft>
                <a:spcPts val="0"/>
              </a:spcAft>
              <a:buNone/>
              <a:defRPr/>
            </a:lvl3pPr>
            <a:lvl4pPr lvl="3">
              <a:lnSpc>
                <a:spcPct val="100000"/>
              </a:lnSpc>
              <a:spcBef>
                <a:spcPts val="0"/>
              </a:spcBef>
              <a:spcAft>
                <a:spcPts val="0"/>
              </a:spcAft>
              <a:buNone/>
              <a:defRPr/>
            </a:lvl4pPr>
            <a:lvl5pPr lvl="4">
              <a:lnSpc>
                <a:spcPct val="100000"/>
              </a:lnSpc>
              <a:spcBef>
                <a:spcPts val="0"/>
              </a:spcBef>
              <a:spcAft>
                <a:spcPts val="0"/>
              </a:spcAft>
              <a:buNone/>
              <a:defRPr/>
            </a:lvl5pPr>
            <a:lvl6pPr lvl="5">
              <a:lnSpc>
                <a:spcPct val="100000"/>
              </a:lnSpc>
              <a:spcBef>
                <a:spcPts val="0"/>
              </a:spcBef>
              <a:spcAft>
                <a:spcPts val="0"/>
              </a:spcAft>
              <a:buNone/>
              <a:defRPr/>
            </a:lvl6pPr>
            <a:lvl7pPr lvl="6">
              <a:lnSpc>
                <a:spcPct val="100000"/>
              </a:lnSpc>
              <a:spcBef>
                <a:spcPts val="0"/>
              </a:spcBef>
              <a:spcAft>
                <a:spcPts val="0"/>
              </a:spcAft>
              <a:buNone/>
              <a:defRPr/>
            </a:lvl7pPr>
            <a:lvl8pPr lvl="7">
              <a:lnSpc>
                <a:spcPct val="100000"/>
              </a:lnSpc>
              <a:spcBef>
                <a:spcPts val="0"/>
              </a:spcBef>
              <a:spcAft>
                <a:spcPts val="0"/>
              </a:spcAft>
              <a:buNone/>
              <a:defRPr/>
            </a:lvl8pPr>
            <a:lvl9pPr lvl="8">
              <a:lnSpc>
                <a:spcPct val="100000"/>
              </a:lnSpc>
              <a:spcBef>
                <a:spcPts val="0"/>
              </a:spcBef>
              <a:spcAft>
                <a:spcPts val="0"/>
              </a:spcAft>
              <a:buNone/>
              <a:defRPr/>
            </a:lvl9pPr>
          </a:lstStyle>
          <a:p>
            <a:endParaRPr/>
          </a:p>
        </p:txBody>
      </p:sp>
      <p:sp>
        <p:nvSpPr>
          <p:cNvPr id="873" name="Google Shape;873;p71"/>
          <p:cNvSpPr txBox="1">
            <a:spLocks noGrp="1"/>
          </p:cNvSpPr>
          <p:nvPr>
            <p:ph type="subTitle" idx="5"/>
          </p:nvPr>
        </p:nvSpPr>
        <p:spPr>
          <a:xfrm>
            <a:off x="5761063" y="1361694"/>
            <a:ext cx="1372500" cy="259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sz="3000" b="1">
                <a:latin typeface="Clicker Script"/>
                <a:ea typeface="Clicker Script"/>
                <a:cs typeface="Clicker Script"/>
                <a:sym typeface="Clicker Script"/>
              </a:defRPr>
            </a:lvl1pPr>
            <a:lvl2pPr lvl="1">
              <a:lnSpc>
                <a:spcPct val="100000"/>
              </a:lnSpc>
              <a:spcBef>
                <a:spcPts val="0"/>
              </a:spcBef>
              <a:spcAft>
                <a:spcPts val="0"/>
              </a:spcAft>
              <a:buNone/>
              <a:defRPr sz="3000" b="1">
                <a:latin typeface="Clicker Script"/>
                <a:ea typeface="Clicker Script"/>
                <a:cs typeface="Clicker Script"/>
                <a:sym typeface="Clicker Script"/>
              </a:defRPr>
            </a:lvl2pPr>
            <a:lvl3pPr lvl="2">
              <a:lnSpc>
                <a:spcPct val="100000"/>
              </a:lnSpc>
              <a:spcBef>
                <a:spcPts val="0"/>
              </a:spcBef>
              <a:spcAft>
                <a:spcPts val="0"/>
              </a:spcAft>
              <a:buNone/>
              <a:defRPr sz="3000" b="1">
                <a:latin typeface="Clicker Script"/>
                <a:ea typeface="Clicker Script"/>
                <a:cs typeface="Clicker Script"/>
                <a:sym typeface="Clicker Script"/>
              </a:defRPr>
            </a:lvl3pPr>
            <a:lvl4pPr lvl="3">
              <a:lnSpc>
                <a:spcPct val="100000"/>
              </a:lnSpc>
              <a:spcBef>
                <a:spcPts val="0"/>
              </a:spcBef>
              <a:spcAft>
                <a:spcPts val="0"/>
              </a:spcAft>
              <a:buNone/>
              <a:defRPr sz="3000" b="1">
                <a:latin typeface="Clicker Script"/>
                <a:ea typeface="Clicker Script"/>
                <a:cs typeface="Clicker Script"/>
                <a:sym typeface="Clicker Script"/>
              </a:defRPr>
            </a:lvl4pPr>
            <a:lvl5pPr lvl="4">
              <a:lnSpc>
                <a:spcPct val="100000"/>
              </a:lnSpc>
              <a:spcBef>
                <a:spcPts val="0"/>
              </a:spcBef>
              <a:spcAft>
                <a:spcPts val="0"/>
              </a:spcAft>
              <a:buNone/>
              <a:defRPr sz="3000" b="1">
                <a:latin typeface="Clicker Script"/>
                <a:ea typeface="Clicker Script"/>
                <a:cs typeface="Clicker Script"/>
                <a:sym typeface="Clicker Script"/>
              </a:defRPr>
            </a:lvl5pPr>
            <a:lvl6pPr lvl="5">
              <a:lnSpc>
                <a:spcPct val="100000"/>
              </a:lnSpc>
              <a:spcBef>
                <a:spcPts val="0"/>
              </a:spcBef>
              <a:spcAft>
                <a:spcPts val="0"/>
              </a:spcAft>
              <a:buNone/>
              <a:defRPr sz="3000" b="1">
                <a:latin typeface="Clicker Script"/>
                <a:ea typeface="Clicker Script"/>
                <a:cs typeface="Clicker Script"/>
                <a:sym typeface="Clicker Script"/>
              </a:defRPr>
            </a:lvl6pPr>
            <a:lvl7pPr lvl="6">
              <a:lnSpc>
                <a:spcPct val="100000"/>
              </a:lnSpc>
              <a:spcBef>
                <a:spcPts val="0"/>
              </a:spcBef>
              <a:spcAft>
                <a:spcPts val="0"/>
              </a:spcAft>
              <a:buNone/>
              <a:defRPr sz="3000" b="1">
                <a:latin typeface="Clicker Script"/>
                <a:ea typeface="Clicker Script"/>
                <a:cs typeface="Clicker Script"/>
                <a:sym typeface="Clicker Script"/>
              </a:defRPr>
            </a:lvl7pPr>
            <a:lvl8pPr lvl="7">
              <a:lnSpc>
                <a:spcPct val="100000"/>
              </a:lnSpc>
              <a:spcBef>
                <a:spcPts val="0"/>
              </a:spcBef>
              <a:spcAft>
                <a:spcPts val="0"/>
              </a:spcAft>
              <a:buNone/>
              <a:defRPr sz="3000" b="1">
                <a:latin typeface="Clicker Script"/>
                <a:ea typeface="Clicker Script"/>
                <a:cs typeface="Clicker Script"/>
                <a:sym typeface="Clicker Script"/>
              </a:defRPr>
            </a:lvl8pPr>
            <a:lvl9pPr lvl="8">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874" name="Google Shape;874;p71"/>
          <p:cNvSpPr txBox="1">
            <a:spLocks noGrp="1"/>
          </p:cNvSpPr>
          <p:nvPr>
            <p:ph type="subTitle" idx="6"/>
          </p:nvPr>
        </p:nvSpPr>
        <p:spPr>
          <a:xfrm>
            <a:off x="5761063" y="1885556"/>
            <a:ext cx="2286000" cy="183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a:lvl1pPr>
            <a:lvl2pPr lvl="1">
              <a:lnSpc>
                <a:spcPct val="100000"/>
              </a:lnSpc>
              <a:spcBef>
                <a:spcPts val="0"/>
              </a:spcBef>
              <a:spcAft>
                <a:spcPts val="0"/>
              </a:spcAft>
              <a:buNone/>
              <a:defRPr/>
            </a:lvl2pPr>
            <a:lvl3pPr lvl="2">
              <a:lnSpc>
                <a:spcPct val="100000"/>
              </a:lnSpc>
              <a:spcBef>
                <a:spcPts val="0"/>
              </a:spcBef>
              <a:spcAft>
                <a:spcPts val="0"/>
              </a:spcAft>
              <a:buNone/>
              <a:defRPr/>
            </a:lvl3pPr>
            <a:lvl4pPr lvl="3">
              <a:lnSpc>
                <a:spcPct val="100000"/>
              </a:lnSpc>
              <a:spcBef>
                <a:spcPts val="0"/>
              </a:spcBef>
              <a:spcAft>
                <a:spcPts val="0"/>
              </a:spcAft>
              <a:buNone/>
              <a:defRPr/>
            </a:lvl4pPr>
            <a:lvl5pPr lvl="4">
              <a:lnSpc>
                <a:spcPct val="100000"/>
              </a:lnSpc>
              <a:spcBef>
                <a:spcPts val="0"/>
              </a:spcBef>
              <a:spcAft>
                <a:spcPts val="0"/>
              </a:spcAft>
              <a:buNone/>
              <a:defRPr/>
            </a:lvl5pPr>
            <a:lvl6pPr lvl="5">
              <a:lnSpc>
                <a:spcPct val="100000"/>
              </a:lnSpc>
              <a:spcBef>
                <a:spcPts val="0"/>
              </a:spcBef>
              <a:spcAft>
                <a:spcPts val="0"/>
              </a:spcAft>
              <a:buNone/>
              <a:defRPr/>
            </a:lvl6pPr>
            <a:lvl7pPr lvl="6">
              <a:lnSpc>
                <a:spcPct val="100000"/>
              </a:lnSpc>
              <a:spcBef>
                <a:spcPts val="0"/>
              </a:spcBef>
              <a:spcAft>
                <a:spcPts val="0"/>
              </a:spcAft>
              <a:buNone/>
              <a:defRPr/>
            </a:lvl7pPr>
            <a:lvl8pPr lvl="7">
              <a:lnSpc>
                <a:spcPct val="100000"/>
              </a:lnSpc>
              <a:spcBef>
                <a:spcPts val="0"/>
              </a:spcBef>
              <a:spcAft>
                <a:spcPts val="0"/>
              </a:spcAft>
              <a:buNone/>
              <a:defRPr/>
            </a:lvl8pPr>
            <a:lvl9pPr lvl="8">
              <a:lnSpc>
                <a:spcPct val="100000"/>
              </a:lnSpc>
              <a:spcBef>
                <a:spcPts val="0"/>
              </a:spcBef>
              <a:spcAft>
                <a:spcPts val="0"/>
              </a:spcAft>
              <a:buNone/>
              <a:defRPr/>
            </a:lvl9pPr>
          </a:lstStyle>
          <a:p>
            <a:endParaRPr/>
          </a:p>
        </p:txBody>
      </p:sp>
      <p:sp>
        <p:nvSpPr>
          <p:cNvPr id="875" name="Google Shape;875;p71"/>
          <p:cNvSpPr txBox="1">
            <a:spLocks noGrp="1"/>
          </p:cNvSpPr>
          <p:nvPr>
            <p:ph type="subTitle" idx="7"/>
          </p:nvPr>
        </p:nvSpPr>
        <p:spPr>
          <a:xfrm>
            <a:off x="2012400" y="2977992"/>
            <a:ext cx="2286000" cy="183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a:lvl1pPr>
            <a:lvl2pPr lvl="1">
              <a:lnSpc>
                <a:spcPct val="100000"/>
              </a:lnSpc>
              <a:spcBef>
                <a:spcPts val="0"/>
              </a:spcBef>
              <a:spcAft>
                <a:spcPts val="0"/>
              </a:spcAft>
              <a:buNone/>
              <a:defRPr/>
            </a:lvl2pPr>
            <a:lvl3pPr lvl="2">
              <a:lnSpc>
                <a:spcPct val="100000"/>
              </a:lnSpc>
              <a:spcBef>
                <a:spcPts val="0"/>
              </a:spcBef>
              <a:spcAft>
                <a:spcPts val="0"/>
              </a:spcAft>
              <a:buNone/>
              <a:defRPr/>
            </a:lvl3pPr>
            <a:lvl4pPr lvl="3">
              <a:lnSpc>
                <a:spcPct val="100000"/>
              </a:lnSpc>
              <a:spcBef>
                <a:spcPts val="0"/>
              </a:spcBef>
              <a:spcAft>
                <a:spcPts val="0"/>
              </a:spcAft>
              <a:buNone/>
              <a:defRPr/>
            </a:lvl4pPr>
            <a:lvl5pPr lvl="4">
              <a:lnSpc>
                <a:spcPct val="100000"/>
              </a:lnSpc>
              <a:spcBef>
                <a:spcPts val="0"/>
              </a:spcBef>
              <a:spcAft>
                <a:spcPts val="0"/>
              </a:spcAft>
              <a:buNone/>
              <a:defRPr/>
            </a:lvl5pPr>
            <a:lvl6pPr lvl="5">
              <a:lnSpc>
                <a:spcPct val="100000"/>
              </a:lnSpc>
              <a:spcBef>
                <a:spcPts val="0"/>
              </a:spcBef>
              <a:spcAft>
                <a:spcPts val="0"/>
              </a:spcAft>
              <a:buNone/>
              <a:defRPr/>
            </a:lvl6pPr>
            <a:lvl7pPr lvl="6">
              <a:lnSpc>
                <a:spcPct val="100000"/>
              </a:lnSpc>
              <a:spcBef>
                <a:spcPts val="0"/>
              </a:spcBef>
              <a:spcAft>
                <a:spcPts val="0"/>
              </a:spcAft>
              <a:buNone/>
              <a:defRPr/>
            </a:lvl7pPr>
            <a:lvl8pPr lvl="7">
              <a:lnSpc>
                <a:spcPct val="100000"/>
              </a:lnSpc>
              <a:spcBef>
                <a:spcPts val="0"/>
              </a:spcBef>
              <a:spcAft>
                <a:spcPts val="0"/>
              </a:spcAft>
              <a:buNone/>
              <a:defRPr/>
            </a:lvl8pPr>
            <a:lvl9pPr lvl="8">
              <a:lnSpc>
                <a:spcPct val="100000"/>
              </a:lnSpc>
              <a:spcBef>
                <a:spcPts val="0"/>
              </a:spcBef>
              <a:spcAft>
                <a:spcPts val="0"/>
              </a:spcAft>
              <a:buNone/>
              <a:defRPr/>
            </a:lvl9pPr>
          </a:lstStyle>
          <a:p>
            <a:endParaRPr/>
          </a:p>
        </p:txBody>
      </p:sp>
      <p:sp>
        <p:nvSpPr>
          <p:cNvPr id="876" name="Google Shape;876;p71"/>
          <p:cNvSpPr txBox="1">
            <a:spLocks noGrp="1"/>
          </p:cNvSpPr>
          <p:nvPr>
            <p:ph type="subTitle" idx="8"/>
          </p:nvPr>
        </p:nvSpPr>
        <p:spPr>
          <a:xfrm>
            <a:off x="2012400" y="2459194"/>
            <a:ext cx="1359300" cy="255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sz="3000" b="1">
                <a:latin typeface="Clicker Script"/>
                <a:ea typeface="Clicker Script"/>
                <a:cs typeface="Clicker Script"/>
                <a:sym typeface="Clicker Script"/>
              </a:defRPr>
            </a:lvl1pPr>
            <a:lvl2pPr lvl="1">
              <a:lnSpc>
                <a:spcPct val="100000"/>
              </a:lnSpc>
              <a:spcBef>
                <a:spcPts val="0"/>
              </a:spcBef>
              <a:spcAft>
                <a:spcPts val="0"/>
              </a:spcAft>
              <a:buNone/>
              <a:defRPr sz="3000" b="1">
                <a:latin typeface="Clicker Script"/>
                <a:ea typeface="Clicker Script"/>
                <a:cs typeface="Clicker Script"/>
                <a:sym typeface="Clicker Script"/>
              </a:defRPr>
            </a:lvl2pPr>
            <a:lvl3pPr lvl="2">
              <a:lnSpc>
                <a:spcPct val="100000"/>
              </a:lnSpc>
              <a:spcBef>
                <a:spcPts val="0"/>
              </a:spcBef>
              <a:spcAft>
                <a:spcPts val="0"/>
              </a:spcAft>
              <a:buNone/>
              <a:defRPr sz="3000" b="1">
                <a:latin typeface="Clicker Script"/>
                <a:ea typeface="Clicker Script"/>
                <a:cs typeface="Clicker Script"/>
                <a:sym typeface="Clicker Script"/>
              </a:defRPr>
            </a:lvl3pPr>
            <a:lvl4pPr lvl="3">
              <a:lnSpc>
                <a:spcPct val="100000"/>
              </a:lnSpc>
              <a:spcBef>
                <a:spcPts val="0"/>
              </a:spcBef>
              <a:spcAft>
                <a:spcPts val="0"/>
              </a:spcAft>
              <a:buNone/>
              <a:defRPr sz="3000" b="1">
                <a:latin typeface="Clicker Script"/>
                <a:ea typeface="Clicker Script"/>
                <a:cs typeface="Clicker Script"/>
                <a:sym typeface="Clicker Script"/>
              </a:defRPr>
            </a:lvl4pPr>
            <a:lvl5pPr lvl="4">
              <a:lnSpc>
                <a:spcPct val="100000"/>
              </a:lnSpc>
              <a:spcBef>
                <a:spcPts val="0"/>
              </a:spcBef>
              <a:spcAft>
                <a:spcPts val="0"/>
              </a:spcAft>
              <a:buNone/>
              <a:defRPr sz="3000" b="1">
                <a:latin typeface="Clicker Script"/>
                <a:ea typeface="Clicker Script"/>
                <a:cs typeface="Clicker Script"/>
                <a:sym typeface="Clicker Script"/>
              </a:defRPr>
            </a:lvl5pPr>
            <a:lvl6pPr lvl="5">
              <a:lnSpc>
                <a:spcPct val="100000"/>
              </a:lnSpc>
              <a:spcBef>
                <a:spcPts val="0"/>
              </a:spcBef>
              <a:spcAft>
                <a:spcPts val="0"/>
              </a:spcAft>
              <a:buNone/>
              <a:defRPr sz="3000" b="1">
                <a:latin typeface="Clicker Script"/>
                <a:ea typeface="Clicker Script"/>
                <a:cs typeface="Clicker Script"/>
                <a:sym typeface="Clicker Script"/>
              </a:defRPr>
            </a:lvl6pPr>
            <a:lvl7pPr lvl="6">
              <a:lnSpc>
                <a:spcPct val="100000"/>
              </a:lnSpc>
              <a:spcBef>
                <a:spcPts val="0"/>
              </a:spcBef>
              <a:spcAft>
                <a:spcPts val="0"/>
              </a:spcAft>
              <a:buNone/>
              <a:defRPr sz="3000" b="1">
                <a:latin typeface="Clicker Script"/>
                <a:ea typeface="Clicker Script"/>
                <a:cs typeface="Clicker Script"/>
                <a:sym typeface="Clicker Script"/>
              </a:defRPr>
            </a:lvl7pPr>
            <a:lvl8pPr lvl="7">
              <a:lnSpc>
                <a:spcPct val="100000"/>
              </a:lnSpc>
              <a:spcBef>
                <a:spcPts val="0"/>
              </a:spcBef>
              <a:spcAft>
                <a:spcPts val="0"/>
              </a:spcAft>
              <a:buNone/>
              <a:defRPr sz="3000" b="1">
                <a:latin typeface="Clicker Script"/>
                <a:ea typeface="Clicker Script"/>
                <a:cs typeface="Clicker Script"/>
                <a:sym typeface="Clicker Script"/>
              </a:defRPr>
            </a:lvl8pPr>
            <a:lvl9pPr lvl="8">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877" name="Google Shape;877;p71"/>
          <p:cNvSpPr txBox="1">
            <a:spLocks noGrp="1"/>
          </p:cNvSpPr>
          <p:nvPr>
            <p:ph type="subTitle" idx="9"/>
          </p:nvPr>
        </p:nvSpPr>
        <p:spPr>
          <a:xfrm>
            <a:off x="2012400" y="3554569"/>
            <a:ext cx="1372800" cy="255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sz="3000" b="1">
                <a:latin typeface="Clicker Script"/>
                <a:ea typeface="Clicker Script"/>
                <a:cs typeface="Clicker Script"/>
                <a:sym typeface="Clicker Script"/>
              </a:defRPr>
            </a:lvl1pPr>
            <a:lvl2pPr lvl="1">
              <a:lnSpc>
                <a:spcPct val="100000"/>
              </a:lnSpc>
              <a:spcBef>
                <a:spcPts val="0"/>
              </a:spcBef>
              <a:spcAft>
                <a:spcPts val="0"/>
              </a:spcAft>
              <a:buNone/>
              <a:defRPr sz="3000" b="1">
                <a:latin typeface="Clicker Script"/>
                <a:ea typeface="Clicker Script"/>
                <a:cs typeface="Clicker Script"/>
                <a:sym typeface="Clicker Script"/>
              </a:defRPr>
            </a:lvl2pPr>
            <a:lvl3pPr lvl="2">
              <a:lnSpc>
                <a:spcPct val="100000"/>
              </a:lnSpc>
              <a:spcBef>
                <a:spcPts val="0"/>
              </a:spcBef>
              <a:spcAft>
                <a:spcPts val="0"/>
              </a:spcAft>
              <a:buNone/>
              <a:defRPr sz="3000" b="1">
                <a:latin typeface="Clicker Script"/>
                <a:ea typeface="Clicker Script"/>
                <a:cs typeface="Clicker Script"/>
                <a:sym typeface="Clicker Script"/>
              </a:defRPr>
            </a:lvl3pPr>
            <a:lvl4pPr lvl="3">
              <a:lnSpc>
                <a:spcPct val="100000"/>
              </a:lnSpc>
              <a:spcBef>
                <a:spcPts val="0"/>
              </a:spcBef>
              <a:spcAft>
                <a:spcPts val="0"/>
              </a:spcAft>
              <a:buNone/>
              <a:defRPr sz="3000" b="1">
                <a:latin typeface="Clicker Script"/>
                <a:ea typeface="Clicker Script"/>
                <a:cs typeface="Clicker Script"/>
                <a:sym typeface="Clicker Script"/>
              </a:defRPr>
            </a:lvl4pPr>
            <a:lvl5pPr lvl="4">
              <a:lnSpc>
                <a:spcPct val="100000"/>
              </a:lnSpc>
              <a:spcBef>
                <a:spcPts val="0"/>
              </a:spcBef>
              <a:spcAft>
                <a:spcPts val="0"/>
              </a:spcAft>
              <a:buNone/>
              <a:defRPr sz="3000" b="1">
                <a:latin typeface="Clicker Script"/>
                <a:ea typeface="Clicker Script"/>
                <a:cs typeface="Clicker Script"/>
                <a:sym typeface="Clicker Script"/>
              </a:defRPr>
            </a:lvl5pPr>
            <a:lvl6pPr lvl="5">
              <a:lnSpc>
                <a:spcPct val="100000"/>
              </a:lnSpc>
              <a:spcBef>
                <a:spcPts val="0"/>
              </a:spcBef>
              <a:spcAft>
                <a:spcPts val="0"/>
              </a:spcAft>
              <a:buNone/>
              <a:defRPr sz="3000" b="1">
                <a:latin typeface="Clicker Script"/>
                <a:ea typeface="Clicker Script"/>
                <a:cs typeface="Clicker Script"/>
                <a:sym typeface="Clicker Script"/>
              </a:defRPr>
            </a:lvl6pPr>
            <a:lvl7pPr lvl="6">
              <a:lnSpc>
                <a:spcPct val="100000"/>
              </a:lnSpc>
              <a:spcBef>
                <a:spcPts val="0"/>
              </a:spcBef>
              <a:spcAft>
                <a:spcPts val="0"/>
              </a:spcAft>
              <a:buNone/>
              <a:defRPr sz="3000" b="1">
                <a:latin typeface="Clicker Script"/>
                <a:ea typeface="Clicker Script"/>
                <a:cs typeface="Clicker Script"/>
                <a:sym typeface="Clicker Script"/>
              </a:defRPr>
            </a:lvl7pPr>
            <a:lvl8pPr lvl="7">
              <a:lnSpc>
                <a:spcPct val="100000"/>
              </a:lnSpc>
              <a:spcBef>
                <a:spcPts val="0"/>
              </a:spcBef>
              <a:spcAft>
                <a:spcPts val="0"/>
              </a:spcAft>
              <a:buNone/>
              <a:defRPr sz="3000" b="1">
                <a:latin typeface="Clicker Script"/>
                <a:ea typeface="Clicker Script"/>
                <a:cs typeface="Clicker Script"/>
                <a:sym typeface="Clicker Script"/>
              </a:defRPr>
            </a:lvl8pPr>
            <a:lvl9pPr lvl="8">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878" name="Google Shape;878;p71"/>
          <p:cNvSpPr txBox="1">
            <a:spLocks noGrp="1"/>
          </p:cNvSpPr>
          <p:nvPr>
            <p:ph type="subTitle" idx="13"/>
          </p:nvPr>
        </p:nvSpPr>
        <p:spPr>
          <a:xfrm>
            <a:off x="2012400" y="4073610"/>
            <a:ext cx="2286000" cy="183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a:lvl1pPr>
            <a:lvl2pPr lvl="1">
              <a:lnSpc>
                <a:spcPct val="100000"/>
              </a:lnSpc>
              <a:spcBef>
                <a:spcPts val="0"/>
              </a:spcBef>
              <a:spcAft>
                <a:spcPts val="0"/>
              </a:spcAft>
              <a:buNone/>
              <a:defRPr/>
            </a:lvl2pPr>
            <a:lvl3pPr lvl="2">
              <a:lnSpc>
                <a:spcPct val="100000"/>
              </a:lnSpc>
              <a:spcBef>
                <a:spcPts val="0"/>
              </a:spcBef>
              <a:spcAft>
                <a:spcPts val="0"/>
              </a:spcAft>
              <a:buNone/>
              <a:defRPr/>
            </a:lvl3pPr>
            <a:lvl4pPr lvl="3">
              <a:lnSpc>
                <a:spcPct val="100000"/>
              </a:lnSpc>
              <a:spcBef>
                <a:spcPts val="0"/>
              </a:spcBef>
              <a:spcAft>
                <a:spcPts val="0"/>
              </a:spcAft>
              <a:buNone/>
              <a:defRPr/>
            </a:lvl4pPr>
            <a:lvl5pPr lvl="4">
              <a:lnSpc>
                <a:spcPct val="100000"/>
              </a:lnSpc>
              <a:spcBef>
                <a:spcPts val="0"/>
              </a:spcBef>
              <a:spcAft>
                <a:spcPts val="0"/>
              </a:spcAft>
              <a:buNone/>
              <a:defRPr/>
            </a:lvl5pPr>
            <a:lvl6pPr lvl="5">
              <a:lnSpc>
                <a:spcPct val="100000"/>
              </a:lnSpc>
              <a:spcBef>
                <a:spcPts val="0"/>
              </a:spcBef>
              <a:spcAft>
                <a:spcPts val="0"/>
              </a:spcAft>
              <a:buNone/>
              <a:defRPr/>
            </a:lvl6pPr>
            <a:lvl7pPr lvl="6">
              <a:lnSpc>
                <a:spcPct val="100000"/>
              </a:lnSpc>
              <a:spcBef>
                <a:spcPts val="0"/>
              </a:spcBef>
              <a:spcAft>
                <a:spcPts val="0"/>
              </a:spcAft>
              <a:buNone/>
              <a:defRPr/>
            </a:lvl7pPr>
            <a:lvl8pPr lvl="7">
              <a:lnSpc>
                <a:spcPct val="100000"/>
              </a:lnSpc>
              <a:spcBef>
                <a:spcPts val="0"/>
              </a:spcBef>
              <a:spcAft>
                <a:spcPts val="0"/>
              </a:spcAft>
              <a:buNone/>
              <a:defRPr/>
            </a:lvl8pPr>
            <a:lvl9pPr lvl="8">
              <a:lnSpc>
                <a:spcPct val="100000"/>
              </a:lnSpc>
              <a:spcBef>
                <a:spcPts val="0"/>
              </a:spcBef>
              <a:spcAft>
                <a:spcPts val="0"/>
              </a:spcAft>
              <a:buNone/>
              <a:defRPr/>
            </a:lvl9pPr>
          </a:lstStyle>
          <a:p>
            <a:endParaRPr/>
          </a:p>
        </p:txBody>
      </p:sp>
      <p:sp>
        <p:nvSpPr>
          <p:cNvPr id="879" name="Google Shape;879;p71"/>
          <p:cNvSpPr txBox="1">
            <a:spLocks noGrp="1"/>
          </p:cNvSpPr>
          <p:nvPr>
            <p:ph type="subTitle" idx="14"/>
          </p:nvPr>
        </p:nvSpPr>
        <p:spPr>
          <a:xfrm>
            <a:off x="5761063" y="2459194"/>
            <a:ext cx="1372800" cy="2559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sz="3000" b="1">
                <a:latin typeface="Clicker Script"/>
                <a:ea typeface="Clicker Script"/>
                <a:cs typeface="Clicker Script"/>
                <a:sym typeface="Clicker Script"/>
              </a:defRPr>
            </a:lvl1pPr>
            <a:lvl2pPr lvl="1">
              <a:lnSpc>
                <a:spcPct val="100000"/>
              </a:lnSpc>
              <a:spcBef>
                <a:spcPts val="0"/>
              </a:spcBef>
              <a:spcAft>
                <a:spcPts val="0"/>
              </a:spcAft>
              <a:buNone/>
              <a:defRPr sz="3000" b="1">
                <a:latin typeface="Clicker Script"/>
                <a:ea typeface="Clicker Script"/>
                <a:cs typeface="Clicker Script"/>
                <a:sym typeface="Clicker Script"/>
              </a:defRPr>
            </a:lvl2pPr>
            <a:lvl3pPr lvl="2">
              <a:lnSpc>
                <a:spcPct val="100000"/>
              </a:lnSpc>
              <a:spcBef>
                <a:spcPts val="0"/>
              </a:spcBef>
              <a:spcAft>
                <a:spcPts val="0"/>
              </a:spcAft>
              <a:buNone/>
              <a:defRPr sz="3000" b="1">
                <a:latin typeface="Clicker Script"/>
                <a:ea typeface="Clicker Script"/>
                <a:cs typeface="Clicker Script"/>
                <a:sym typeface="Clicker Script"/>
              </a:defRPr>
            </a:lvl3pPr>
            <a:lvl4pPr lvl="3">
              <a:lnSpc>
                <a:spcPct val="100000"/>
              </a:lnSpc>
              <a:spcBef>
                <a:spcPts val="0"/>
              </a:spcBef>
              <a:spcAft>
                <a:spcPts val="0"/>
              </a:spcAft>
              <a:buNone/>
              <a:defRPr sz="3000" b="1">
                <a:latin typeface="Clicker Script"/>
                <a:ea typeface="Clicker Script"/>
                <a:cs typeface="Clicker Script"/>
                <a:sym typeface="Clicker Script"/>
              </a:defRPr>
            </a:lvl4pPr>
            <a:lvl5pPr lvl="4">
              <a:lnSpc>
                <a:spcPct val="100000"/>
              </a:lnSpc>
              <a:spcBef>
                <a:spcPts val="0"/>
              </a:spcBef>
              <a:spcAft>
                <a:spcPts val="0"/>
              </a:spcAft>
              <a:buNone/>
              <a:defRPr sz="3000" b="1">
                <a:latin typeface="Clicker Script"/>
                <a:ea typeface="Clicker Script"/>
                <a:cs typeface="Clicker Script"/>
                <a:sym typeface="Clicker Script"/>
              </a:defRPr>
            </a:lvl5pPr>
            <a:lvl6pPr lvl="5">
              <a:lnSpc>
                <a:spcPct val="100000"/>
              </a:lnSpc>
              <a:spcBef>
                <a:spcPts val="0"/>
              </a:spcBef>
              <a:spcAft>
                <a:spcPts val="0"/>
              </a:spcAft>
              <a:buNone/>
              <a:defRPr sz="3000" b="1">
                <a:latin typeface="Clicker Script"/>
                <a:ea typeface="Clicker Script"/>
                <a:cs typeface="Clicker Script"/>
                <a:sym typeface="Clicker Script"/>
              </a:defRPr>
            </a:lvl6pPr>
            <a:lvl7pPr lvl="6">
              <a:lnSpc>
                <a:spcPct val="100000"/>
              </a:lnSpc>
              <a:spcBef>
                <a:spcPts val="0"/>
              </a:spcBef>
              <a:spcAft>
                <a:spcPts val="0"/>
              </a:spcAft>
              <a:buNone/>
              <a:defRPr sz="3000" b="1">
                <a:latin typeface="Clicker Script"/>
                <a:ea typeface="Clicker Script"/>
                <a:cs typeface="Clicker Script"/>
                <a:sym typeface="Clicker Script"/>
              </a:defRPr>
            </a:lvl7pPr>
            <a:lvl8pPr lvl="7">
              <a:lnSpc>
                <a:spcPct val="100000"/>
              </a:lnSpc>
              <a:spcBef>
                <a:spcPts val="0"/>
              </a:spcBef>
              <a:spcAft>
                <a:spcPts val="0"/>
              </a:spcAft>
              <a:buNone/>
              <a:defRPr sz="3000" b="1">
                <a:latin typeface="Clicker Script"/>
                <a:ea typeface="Clicker Script"/>
                <a:cs typeface="Clicker Script"/>
                <a:sym typeface="Clicker Script"/>
              </a:defRPr>
            </a:lvl8pPr>
            <a:lvl9pPr lvl="8">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880" name="Google Shape;880;p71"/>
          <p:cNvSpPr txBox="1">
            <a:spLocks noGrp="1"/>
          </p:cNvSpPr>
          <p:nvPr>
            <p:ph type="subTitle" idx="15"/>
          </p:nvPr>
        </p:nvSpPr>
        <p:spPr>
          <a:xfrm>
            <a:off x="5761063" y="2977992"/>
            <a:ext cx="2286000" cy="183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a:lvl1pPr>
            <a:lvl2pPr lvl="1">
              <a:lnSpc>
                <a:spcPct val="100000"/>
              </a:lnSpc>
              <a:spcBef>
                <a:spcPts val="0"/>
              </a:spcBef>
              <a:spcAft>
                <a:spcPts val="0"/>
              </a:spcAft>
              <a:buNone/>
              <a:defRPr/>
            </a:lvl2pPr>
            <a:lvl3pPr lvl="2">
              <a:lnSpc>
                <a:spcPct val="100000"/>
              </a:lnSpc>
              <a:spcBef>
                <a:spcPts val="0"/>
              </a:spcBef>
              <a:spcAft>
                <a:spcPts val="0"/>
              </a:spcAft>
              <a:buNone/>
              <a:defRPr/>
            </a:lvl3pPr>
            <a:lvl4pPr lvl="3">
              <a:lnSpc>
                <a:spcPct val="100000"/>
              </a:lnSpc>
              <a:spcBef>
                <a:spcPts val="0"/>
              </a:spcBef>
              <a:spcAft>
                <a:spcPts val="0"/>
              </a:spcAft>
              <a:buNone/>
              <a:defRPr/>
            </a:lvl4pPr>
            <a:lvl5pPr lvl="4">
              <a:lnSpc>
                <a:spcPct val="100000"/>
              </a:lnSpc>
              <a:spcBef>
                <a:spcPts val="0"/>
              </a:spcBef>
              <a:spcAft>
                <a:spcPts val="0"/>
              </a:spcAft>
              <a:buNone/>
              <a:defRPr/>
            </a:lvl5pPr>
            <a:lvl6pPr lvl="5">
              <a:lnSpc>
                <a:spcPct val="100000"/>
              </a:lnSpc>
              <a:spcBef>
                <a:spcPts val="0"/>
              </a:spcBef>
              <a:spcAft>
                <a:spcPts val="0"/>
              </a:spcAft>
              <a:buNone/>
              <a:defRPr/>
            </a:lvl6pPr>
            <a:lvl7pPr lvl="6">
              <a:lnSpc>
                <a:spcPct val="100000"/>
              </a:lnSpc>
              <a:spcBef>
                <a:spcPts val="0"/>
              </a:spcBef>
              <a:spcAft>
                <a:spcPts val="0"/>
              </a:spcAft>
              <a:buNone/>
              <a:defRPr/>
            </a:lvl7pPr>
            <a:lvl8pPr lvl="7">
              <a:lnSpc>
                <a:spcPct val="100000"/>
              </a:lnSpc>
              <a:spcBef>
                <a:spcPts val="0"/>
              </a:spcBef>
              <a:spcAft>
                <a:spcPts val="0"/>
              </a:spcAft>
              <a:buNone/>
              <a:defRPr/>
            </a:lvl8pPr>
            <a:lvl9pPr lvl="8">
              <a:lnSpc>
                <a:spcPct val="100000"/>
              </a:lnSpc>
              <a:spcBef>
                <a:spcPts val="0"/>
              </a:spcBef>
              <a:spcAft>
                <a:spcPts val="0"/>
              </a:spcAft>
              <a:buNone/>
              <a:defRPr/>
            </a:lvl9pPr>
          </a:lstStyle>
          <a:p>
            <a:endParaRPr/>
          </a:p>
        </p:txBody>
      </p:sp>
      <p:sp>
        <p:nvSpPr>
          <p:cNvPr id="881" name="Google Shape;881;p71"/>
          <p:cNvSpPr txBox="1">
            <a:spLocks noGrp="1"/>
          </p:cNvSpPr>
          <p:nvPr>
            <p:ph type="title"/>
          </p:nvPr>
        </p:nvSpPr>
        <p:spPr>
          <a:xfrm>
            <a:off x="685800" y="539496"/>
            <a:ext cx="7772400" cy="457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82" name="Google Shape;882;p71"/>
          <p:cNvSpPr/>
          <p:nvPr/>
        </p:nvSpPr>
        <p:spPr>
          <a:xfrm>
            <a:off x="2990618" y="4861402"/>
            <a:ext cx="62950" cy="94250"/>
          </a:xfrm>
          <a:custGeom>
            <a:avLst/>
            <a:gdLst/>
            <a:ahLst/>
            <a:cxnLst/>
            <a:rect l="l" t="t" r="r" b="b"/>
            <a:pathLst>
              <a:path w="2518" h="3770" extrusionOk="0">
                <a:moveTo>
                  <a:pt x="1762" y="0"/>
                </a:moveTo>
                <a:cubicBezTo>
                  <a:pt x="970" y="0"/>
                  <a:pt x="444" y="564"/>
                  <a:pt x="0" y="1252"/>
                </a:cubicBezTo>
                <a:lnTo>
                  <a:pt x="0" y="2739"/>
                </a:lnTo>
                <a:cubicBezTo>
                  <a:pt x="517" y="3083"/>
                  <a:pt x="746" y="3710"/>
                  <a:pt x="1488" y="3769"/>
                </a:cubicBezTo>
                <a:cubicBezTo>
                  <a:pt x="1717" y="3540"/>
                  <a:pt x="1717" y="3252"/>
                  <a:pt x="1717" y="2968"/>
                </a:cubicBezTo>
                <a:cubicBezTo>
                  <a:pt x="1602" y="2167"/>
                  <a:pt x="1602" y="1366"/>
                  <a:pt x="2234" y="680"/>
                </a:cubicBezTo>
                <a:cubicBezTo>
                  <a:pt x="2348" y="506"/>
                  <a:pt x="2518" y="277"/>
                  <a:pt x="2174" y="48"/>
                </a:cubicBezTo>
                <a:cubicBezTo>
                  <a:pt x="2029" y="16"/>
                  <a:pt x="1892" y="0"/>
                  <a:pt x="17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71"/>
          <p:cNvSpPr/>
          <p:nvPr/>
        </p:nvSpPr>
        <p:spPr>
          <a:xfrm>
            <a:off x="6299343" y="4799102"/>
            <a:ext cx="201675" cy="194725"/>
          </a:xfrm>
          <a:custGeom>
            <a:avLst/>
            <a:gdLst/>
            <a:ahLst/>
            <a:cxnLst/>
            <a:rect l="l" t="t" r="r" b="b"/>
            <a:pathLst>
              <a:path w="8067" h="7789" extrusionOk="0">
                <a:moveTo>
                  <a:pt x="3718" y="0"/>
                </a:moveTo>
                <a:cubicBezTo>
                  <a:pt x="3548" y="0"/>
                  <a:pt x="3205" y="60"/>
                  <a:pt x="2916" y="115"/>
                </a:cubicBezTo>
                <a:cubicBezTo>
                  <a:pt x="1259" y="632"/>
                  <a:pt x="1" y="2174"/>
                  <a:pt x="56" y="3777"/>
                </a:cubicBezTo>
                <a:cubicBezTo>
                  <a:pt x="56" y="5438"/>
                  <a:pt x="1543" y="7269"/>
                  <a:pt x="3319" y="7667"/>
                </a:cubicBezTo>
                <a:cubicBezTo>
                  <a:pt x="3665" y="7749"/>
                  <a:pt x="3996" y="7789"/>
                  <a:pt x="4309" y="7789"/>
                </a:cubicBezTo>
                <a:cubicBezTo>
                  <a:pt x="5762" y="7789"/>
                  <a:pt x="6843" y="6934"/>
                  <a:pt x="7265" y="5379"/>
                </a:cubicBezTo>
                <a:cubicBezTo>
                  <a:pt x="7325" y="5150"/>
                  <a:pt x="7380" y="4921"/>
                  <a:pt x="7494" y="4692"/>
                </a:cubicBezTo>
                <a:cubicBezTo>
                  <a:pt x="8066" y="2348"/>
                  <a:pt x="6235" y="0"/>
                  <a:pt x="3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71"/>
          <p:cNvSpPr/>
          <p:nvPr/>
        </p:nvSpPr>
        <p:spPr>
          <a:xfrm>
            <a:off x="4106368" y="4766927"/>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71"/>
          <p:cNvSpPr/>
          <p:nvPr/>
        </p:nvSpPr>
        <p:spPr>
          <a:xfrm>
            <a:off x="3026418" y="4874627"/>
            <a:ext cx="61475" cy="81175"/>
          </a:xfrm>
          <a:custGeom>
            <a:avLst/>
            <a:gdLst/>
            <a:ahLst/>
            <a:cxnLst/>
            <a:rect l="l" t="t" r="r" b="b"/>
            <a:pathLst>
              <a:path w="2459" h="3247" extrusionOk="0">
                <a:moveTo>
                  <a:pt x="1425" y="0"/>
                </a:moveTo>
                <a:cubicBezTo>
                  <a:pt x="1276" y="0"/>
                  <a:pt x="1158" y="41"/>
                  <a:pt x="1086" y="151"/>
                </a:cubicBezTo>
                <a:cubicBezTo>
                  <a:pt x="687" y="892"/>
                  <a:pt x="1" y="1524"/>
                  <a:pt x="170" y="2439"/>
                </a:cubicBezTo>
                <a:cubicBezTo>
                  <a:pt x="170" y="2723"/>
                  <a:pt x="1" y="2952"/>
                  <a:pt x="56" y="3240"/>
                </a:cubicBezTo>
                <a:cubicBezTo>
                  <a:pt x="143" y="3245"/>
                  <a:pt x="227" y="3247"/>
                  <a:pt x="307" y="3247"/>
                </a:cubicBezTo>
                <a:cubicBezTo>
                  <a:pt x="1235" y="3247"/>
                  <a:pt x="1749" y="2952"/>
                  <a:pt x="2116" y="2265"/>
                </a:cubicBezTo>
                <a:cubicBezTo>
                  <a:pt x="2459" y="1524"/>
                  <a:pt x="2344" y="723"/>
                  <a:pt x="1717" y="36"/>
                </a:cubicBezTo>
                <a:cubicBezTo>
                  <a:pt x="1611" y="14"/>
                  <a:pt x="1513" y="0"/>
                  <a:pt x="1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71"/>
          <p:cNvSpPr/>
          <p:nvPr/>
        </p:nvSpPr>
        <p:spPr>
          <a:xfrm>
            <a:off x="4773268" y="4649002"/>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71"/>
          <p:cNvSpPr/>
          <p:nvPr/>
        </p:nvSpPr>
        <p:spPr>
          <a:xfrm>
            <a:off x="3024943" y="4862577"/>
            <a:ext cx="44425" cy="73050"/>
          </a:xfrm>
          <a:custGeom>
            <a:avLst/>
            <a:gdLst/>
            <a:ahLst/>
            <a:cxnLst/>
            <a:rect l="l" t="t" r="r" b="b"/>
            <a:pathLst>
              <a:path w="1777" h="2922" extrusionOk="0">
                <a:moveTo>
                  <a:pt x="801" y="1"/>
                </a:moveTo>
                <a:lnTo>
                  <a:pt x="801" y="1"/>
                </a:lnTo>
                <a:cubicBezTo>
                  <a:pt x="975" y="289"/>
                  <a:pt x="801" y="404"/>
                  <a:pt x="687" y="573"/>
                </a:cubicBezTo>
                <a:cubicBezTo>
                  <a:pt x="60" y="1319"/>
                  <a:pt x="0" y="2061"/>
                  <a:pt x="229" y="2921"/>
                </a:cubicBezTo>
                <a:cubicBezTo>
                  <a:pt x="518" y="1946"/>
                  <a:pt x="746" y="1031"/>
                  <a:pt x="1776" y="518"/>
                </a:cubicBezTo>
                <a:cubicBezTo>
                  <a:pt x="1547" y="175"/>
                  <a:pt x="1204" y="60"/>
                  <a:pt x="8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71"/>
          <p:cNvSpPr/>
          <p:nvPr/>
        </p:nvSpPr>
        <p:spPr>
          <a:xfrm>
            <a:off x="2261268" y="4960952"/>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71"/>
          <p:cNvSpPr/>
          <p:nvPr/>
        </p:nvSpPr>
        <p:spPr>
          <a:xfrm>
            <a:off x="5718568" y="4820127"/>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71"/>
          <p:cNvSpPr/>
          <p:nvPr/>
        </p:nvSpPr>
        <p:spPr>
          <a:xfrm>
            <a:off x="7015943" y="4733952"/>
            <a:ext cx="196075" cy="171500"/>
          </a:xfrm>
          <a:custGeom>
            <a:avLst/>
            <a:gdLst/>
            <a:ahLst/>
            <a:cxnLst/>
            <a:rect l="l" t="t" r="r" b="b"/>
            <a:pathLst>
              <a:path w="7843" h="6860" extrusionOk="0">
                <a:moveTo>
                  <a:pt x="4008" y="1"/>
                </a:moveTo>
                <a:cubicBezTo>
                  <a:pt x="3110" y="1"/>
                  <a:pt x="2209" y="332"/>
                  <a:pt x="1489" y="980"/>
                </a:cubicBezTo>
                <a:cubicBezTo>
                  <a:pt x="344" y="1950"/>
                  <a:pt x="1" y="3154"/>
                  <a:pt x="459" y="4642"/>
                </a:cubicBezTo>
                <a:cubicBezTo>
                  <a:pt x="459" y="4697"/>
                  <a:pt x="459" y="4811"/>
                  <a:pt x="573" y="4871"/>
                </a:cubicBezTo>
                <a:cubicBezTo>
                  <a:pt x="573" y="5155"/>
                  <a:pt x="747" y="5383"/>
                  <a:pt x="976" y="5557"/>
                </a:cubicBezTo>
                <a:cubicBezTo>
                  <a:pt x="1260" y="6070"/>
                  <a:pt x="1663" y="6358"/>
                  <a:pt x="2175" y="6473"/>
                </a:cubicBezTo>
                <a:cubicBezTo>
                  <a:pt x="2399" y="6604"/>
                  <a:pt x="2587" y="6739"/>
                  <a:pt x="2821" y="6739"/>
                </a:cubicBezTo>
                <a:cubicBezTo>
                  <a:pt x="2888" y="6739"/>
                  <a:pt x="2959" y="6727"/>
                  <a:pt x="3036" y="6702"/>
                </a:cubicBezTo>
                <a:cubicBezTo>
                  <a:pt x="3091" y="6757"/>
                  <a:pt x="3205" y="6757"/>
                  <a:pt x="3265" y="6757"/>
                </a:cubicBezTo>
                <a:cubicBezTo>
                  <a:pt x="3514" y="6826"/>
                  <a:pt x="3749" y="6859"/>
                  <a:pt x="3974" y="6859"/>
                </a:cubicBezTo>
                <a:cubicBezTo>
                  <a:pt x="4678" y="6859"/>
                  <a:pt x="5275" y="6536"/>
                  <a:pt x="5837" y="6015"/>
                </a:cubicBezTo>
                <a:cubicBezTo>
                  <a:pt x="5952" y="5901"/>
                  <a:pt x="6126" y="5786"/>
                  <a:pt x="6240" y="5672"/>
                </a:cubicBezTo>
                <a:cubicBezTo>
                  <a:pt x="6982" y="5155"/>
                  <a:pt x="7554" y="4582"/>
                  <a:pt x="7668" y="3667"/>
                </a:cubicBezTo>
                <a:cubicBezTo>
                  <a:pt x="7668" y="3552"/>
                  <a:pt x="7728" y="3383"/>
                  <a:pt x="7728" y="3269"/>
                </a:cubicBezTo>
                <a:cubicBezTo>
                  <a:pt x="7668" y="3269"/>
                  <a:pt x="7668" y="3209"/>
                  <a:pt x="7668" y="3209"/>
                </a:cubicBezTo>
                <a:lnTo>
                  <a:pt x="7668" y="3209"/>
                </a:lnTo>
                <a:lnTo>
                  <a:pt x="7728" y="3269"/>
                </a:lnTo>
                <a:cubicBezTo>
                  <a:pt x="7842" y="2637"/>
                  <a:pt x="7613" y="2065"/>
                  <a:pt x="7211" y="1607"/>
                </a:cubicBezTo>
                <a:cubicBezTo>
                  <a:pt x="7156" y="1492"/>
                  <a:pt x="7156" y="1438"/>
                  <a:pt x="7041" y="1378"/>
                </a:cubicBezTo>
                <a:cubicBezTo>
                  <a:pt x="6524" y="1035"/>
                  <a:pt x="6066" y="636"/>
                  <a:pt x="5553" y="348"/>
                </a:cubicBezTo>
                <a:cubicBezTo>
                  <a:pt x="5065" y="116"/>
                  <a:pt x="4537" y="1"/>
                  <a:pt x="40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71"/>
          <p:cNvSpPr/>
          <p:nvPr/>
        </p:nvSpPr>
        <p:spPr>
          <a:xfrm>
            <a:off x="5362355" y="4715227"/>
            <a:ext cx="113075" cy="104900"/>
          </a:xfrm>
          <a:custGeom>
            <a:avLst/>
            <a:gdLst/>
            <a:ahLst/>
            <a:cxnLst/>
            <a:rect l="l" t="t" r="r" b="b"/>
            <a:pathLst>
              <a:path w="4523" h="4196" extrusionOk="0">
                <a:moveTo>
                  <a:pt x="2003" y="1"/>
                </a:moveTo>
                <a:cubicBezTo>
                  <a:pt x="1818" y="1"/>
                  <a:pt x="1629" y="39"/>
                  <a:pt x="1433" y="117"/>
                </a:cubicBezTo>
                <a:lnTo>
                  <a:pt x="1319" y="117"/>
                </a:lnTo>
                <a:cubicBezTo>
                  <a:pt x="403" y="406"/>
                  <a:pt x="60" y="978"/>
                  <a:pt x="0" y="1834"/>
                </a:cubicBezTo>
                <a:cubicBezTo>
                  <a:pt x="0" y="2749"/>
                  <a:pt x="518" y="3267"/>
                  <a:pt x="1319" y="3550"/>
                </a:cubicBezTo>
                <a:cubicBezTo>
                  <a:pt x="1662" y="3839"/>
                  <a:pt x="2120" y="4008"/>
                  <a:pt x="2578" y="4123"/>
                </a:cubicBezTo>
                <a:cubicBezTo>
                  <a:pt x="2755" y="4162"/>
                  <a:pt x="2940" y="4195"/>
                  <a:pt x="3120" y="4195"/>
                </a:cubicBezTo>
                <a:cubicBezTo>
                  <a:pt x="3459" y="4195"/>
                  <a:pt x="3781" y="4078"/>
                  <a:pt x="4006" y="3665"/>
                </a:cubicBezTo>
                <a:cubicBezTo>
                  <a:pt x="4523" y="2978"/>
                  <a:pt x="4180" y="2351"/>
                  <a:pt x="3836" y="1719"/>
                </a:cubicBezTo>
                <a:cubicBezTo>
                  <a:pt x="3722" y="1207"/>
                  <a:pt x="3493" y="749"/>
                  <a:pt x="3035" y="406"/>
                </a:cubicBezTo>
                <a:cubicBezTo>
                  <a:pt x="2695" y="141"/>
                  <a:pt x="2357" y="1"/>
                  <a:pt x="2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71"/>
          <p:cNvSpPr/>
          <p:nvPr/>
        </p:nvSpPr>
        <p:spPr>
          <a:xfrm rot="10800000" flipH="1">
            <a:off x="8503017" y="3858090"/>
            <a:ext cx="584832" cy="1171036"/>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71"/>
          <p:cNvSpPr/>
          <p:nvPr/>
        </p:nvSpPr>
        <p:spPr>
          <a:xfrm rot="-1388488" flipH="1">
            <a:off x="263747" y="121903"/>
            <a:ext cx="584877" cy="1171125"/>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71"/>
          <p:cNvSpPr txBox="1">
            <a:spLocks noGrp="1"/>
          </p:cNvSpPr>
          <p:nvPr>
            <p:ph type="title" idx="16" hasCustomPrompt="1"/>
          </p:nvPr>
        </p:nvSpPr>
        <p:spPr>
          <a:xfrm>
            <a:off x="1195553" y="1587691"/>
            <a:ext cx="586200" cy="2286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3000"/>
            </a:lvl1pPr>
            <a:lvl2pPr lvl="1" algn="ctr">
              <a:spcBef>
                <a:spcPts val="0"/>
              </a:spcBef>
              <a:spcAft>
                <a:spcPts val="0"/>
              </a:spcAft>
              <a:buSzPts val="2500"/>
              <a:buFont typeface="Staatliches"/>
              <a:buNone/>
              <a:defRPr sz="2500">
                <a:latin typeface="Staatliches"/>
                <a:ea typeface="Staatliches"/>
                <a:cs typeface="Staatliches"/>
                <a:sym typeface="Staatliches"/>
              </a:defRPr>
            </a:lvl2pPr>
            <a:lvl3pPr lvl="2" algn="ctr">
              <a:spcBef>
                <a:spcPts val="0"/>
              </a:spcBef>
              <a:spcAft>
                <a:spcPts val="0"/>
              </a:spcAft>
              <a:buSzPts val="2500"/>
              <a:buFont typeface="Staatliches"/>
              <a:buNone/>
              <a:defRPr sz="2500">
                <a:latin typeface="Staatliches"/>
                <a:ea typeface="Staatliches"/>
                <a:cs typeface="Staatliches"/>
                <a:sym typeface="Staatliches"/>
              </a:defRPr>
            </a:lvl3pPr>
            <a:lvl4pPr lvl="3" algn="ctr">
              <a:spcBef>
                <a:spcPts val="0"/>
              </a:spcBef>
              <a:spcAft>
                <a:spcPts val="0"/>
              </a:spcAft>
              <a:buSzPts val="2500"/>
              <a:buFont typeface="Staatliches"/>
              <a:buNone/>
              <a:defRPr sz="2500">
                <a:latin typeface="Staatliches"/>
                <a:ea typeface="Staatliches"/>
                <a:cs typeface="Staatliches"/>
                <a:sym typeface="Staatliches"/>
              </a:defRPr>
            </a:lvl4pPr>
            <a:lvl5pPr lvl="4" algn="ctr">
              <a:spcBef>
                <a:spcPts val="0"/>
              </a:spcBef>
              <a:spcAft>
                <a:spcPts val="0"/>
              </a:spcAft>
              <a:buSzPts val="2500"/>
              <a:buFont typeface="Staatliches"/>
              <a:buNone/>
              <a:defRPr sz="2500">
                <a:latin typeface="Staatliches"/>
                <a:ea typeface="Staatliches"/>
                <a:cs typeface="Staatliches"/>
                <a:sym typeface="Staatliches"/>
              </a:defRPr>
            </a:lvl5pPr>
            <a:lvl6pPr lvl="5" algn="ctr">
              <a:spcBef>
                <a:spcPts val="0"/>
              </a:spcBef>
              <a:spcAft>
                <a:spcPts val="0"/>
              </a:spcAft>
              <a:buSzPts val="2500"/>
              <a:buFont typeface="Staatliches"/>
              <a:buNone/>
              <a:defRPr sz="2500">
                <a:latin typeface="Staatliches"/>
                <a:ea typeface="Staatliches"/>
                <a:cs typeface="Staatliches"/>
                <a:sym typeface="Staatliches"/>
              </a:defRPr>
            </a:lvl6pPr>
            <a:lvl7pPr lvl="6" algn="ctr">
              <a:spcBef>
                <a:spcPts val="0"/>
              </a:spcBef>
              <a:spcAft>
                <a:spcPts val="0"/>
              </a:spcAft>
              <a:buSzPts val="2500"/>
              <a:buFont typeface="Staatliches"/>
              <a:buNone/>
              <a:defRPr sz="2500">
                <a:latin typeface="Staatliches"/>
                <a:ea typeface="Staatliches"/>
                <a:cs typeface="Staatliches"/>
                <a:sym typeface="Staatliches"/>
              </a:defRPr>
            </a:lvl7pPr>
            <a:lvl8pPr lvl="7" algn="ctr">
              <a:spcBef>
                <a:spcPts val="0"/>
              </a:spcBef>
              <a:spcAft>
                <a:spcPts val="0"/>
              </a:spcAft>
              <a:buSzPts val="2500"/>
              <a:buFont typeface="Staatliches"/>
              <a:buNone/>
              <a:defRPr sz="2500">
                <a:latin typeface="Staatliches"/>
                <a:ea typeface="Staatliches"/>
                <a:cs typeface="Staatliches"/>
                <a:sym typeface="Staatliches"/>
              </a:defRPr>
            </a:lvl8pPr>
            <a:lvl9pPr lvl="8"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895" name="Google Shape;895;p71"/>
          <p:cNvSpPr txBox="1">
            <a:spLocks noGrp="1"/>
          </p:cNvSpPr>
          <p:nvPr>
            <p:ph type="title" idx="17" hasCustomPrompt="1"/>
          </p:nvPr>
        </p:nvSpPr>
        <p:spPr>
          <a:xfrm>
            <a:off x="5035103" y="1587691"/>
            <a:ext cx="586200" cy="2286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3000"/>
            </a:lvl1pPr>
            <a:lvl2pPr lvl="1" algn="ctr">
              <a:spcBef>
                <a:spcPts val="0"/>
              </a:spcBef>
              <a:spcAft>
                <a:spcPts val="0"/>
              </a:spcAft>
              <a:buSzPts val="2500"/>
              <a:buFont typeface="Staatliches"/>
              <a:buNone/>
              <a:defRPr sz="2500">
                <a:latin typeface="Staatliches"/>
                <a:ea typeface="Staatliches"/>
                <a:cs typeface="Staatliches"/>
                <a:sym typeface="Staatliches"/>
              </a:defRPr>
            </a:lvl2pPr>
            <a:lvl3pPr lvl="2" algn="ctr">
              <a:spcBef>
                <a:spcPts val="0"/>
              </a:spcBef>
              <a:spcAft>
                <a:spcPts val="0"/>
              </a:spcAft>
              <a:buSzPts val="2500"/>
              <a:buFont typeface="Staatliches"/>
              <a:buNone/>
              <a:defRPr sz="2500">
                <a:latin typeface="Staatliches"/>
                <a:ea typeface="Staatliches"/>
                <a:cs typeface="Staatliches"/>
                <a:sym typeface="Staatliches"/>
              </a:defRPr>
            </a:lvl3pPr>
            <a:lvl4pPr lvl="3" algn="ctr">
              <a:spcBef>
                <a:spcPts val="0"/>
              </a:spcBef>
              <a:spcAft>
                <a:spcPts val="0"/>
              </a:spcAft>
              <a:buSzPts val="2500"/>
              <a:buFont typeface="Staatliches"/>
              <a:buNone/>
              <a:defRPr sz="2500">
                <a:latin typeface="Staatliches"/>
                <a:ea typeface="Staatliches"/>
                <a:cs typeface="Staatliches"/>
                <a:sym typeface="Staatliches"/>
              </a:defRPr>
            </a:lvl4pPr>
            <a:lvl5pPr lvl="4" algn="ctr">
              <a:spcBef>
                <a:spcPts val="0"/>
              </a:spcBef>
              <a:spcAft>
                <a:spcPts val="0"/>
              </a:spcAft>
              <a:buSzPts val="2500"/>
              <a:buFont typeface="Staatliches"/>
              <a:buNone/>
              <a:defRPr sz="2500">
                <a:latin typeface="Staatliches"/>
                <a:ea typeface="Staatliches"/>
                <a:cs typeface="Staatliches"/>
                <a:sym typeface="Staatliches"/>
              </a:defRPr>
            </a:lvl5pPr>
            <a:lvl6pPr lvl="5" algn="ctr">
              <a:spcBef>
                <a:spcPts val="0"/>
              </a:spcBef>
              <a:spcAft>
                <a:spcPts val="0"/>
              </a:spcAft>
              <a:buSzPts val="2500"/>
              <a:buFont typeface="Staatliches"/>
              <a:buNone/>
              <a:defRPr sz="2500">
                <a:latin typeface="Staatliches"/>
                <a:ea typeface="Staatliches"/>
                <a:cs typeface="Staatliches"/>
                <a:sym typeface="Staatliches"/>
              </a:defRPr>
            </a:lvl6pPr>
            <a:lvl7pPr lvl="6" algn="ctr">
              <a:spcBef>
                <a:spcPts val="0"/>
              </a:spcBef>
              <a:spcAft>
                <a:spcPts val="0"/>
              </a:spcAft>
              <a:buSzPts val="2500"/>
              <a:buFont typeface="Staatliches"/>
              <a:buNone/>
              <a:defRPr sz="2500">
                <a:latin typeface="Staatliches"/>
                <a:ea typeface="Staatliches"/>
                <a:cs typeface="Staatliches"/>
                <a:sym typeface="Staatliches"/>
              </a:defRPr>
            </a:lvl7pPr>
            <a:lvl8pPr lvl="7" algn="ctr">
              <a:spcBef>
                <a:spcPts val="0"/>
              </a:spcBef>
              <a:spcAft>
                <a:spcPts val="0"/>
              </a:spcAft>
              <a:buSzPts val="2500"/>
              <a:buFont typeface="Staatliches"/>
              <a:buNone/>
              <a:defRPr sz="2500">
                <a:latin typeface="Staatliches"/>
                <a:ea typeface="Staatliches"/>
                <a:cs typeface="Staatliches"/>
                <a:sym typeface="Staatliches"/>
              </a:defRPr>
            </a:lvl8pPr>
            <a:lvl9pPr lvl="8"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896" name="Google Shape;896;p71"/>
          <p:cNvSpPr txBox="1">
            <a:spLocks noGrp="1"/>
          </p:cNvSpPr>
          <p:nvPr>
            <p:ph type="title" idx="18" hasCustomPrompt="1"/>
          </p:nvPr>
        </p:nvSpPr>
        <p:spPr>
          <a:xfrm>
            <a:off x="1195553" y="2685191"/>
            <a:ext cx="586200" cy="2286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3000"/>
            </a:lvl1pPr>
            <a:lvl2pPr lvl="1" algn="ctr">
              <a:spcBef>
                <a:spcPts val="0"/>
              </a:spcBef>
              <a:spcAft>
                <a:spcPts val="0"/>
              </a:spcAft>
              <a:buSzPts val="2500"/>
              <a:buFont typeface="Staatliches"/>
              <a:buNone/>
              <a:defRPr sz="2500">
                <a:latin typeface="Staatliches"/>
                <a:ea typeface="Staatliches"/>
                <a:cs typeface="Staatliches"/>
                <a:sym typeface="Staatliches"/>
              </a:defRPr>
            </a:lvl2pPr>
            <a:lvl3pPr lvl="2" algn="ctr">
              <a:spcBef>
                <a:spcPts val="0"/>
              </a:spcBef>
              <a:spcAft>
                <a:spcPts val="0"/>
              </a:spcAft>
              <a:buSzPts val="2500"/>
              <a:buFont typeface="Staatliches"/>
              <a:buNone/>
              <a:defRPr sz="2500">
                <a:latin typeface="Staatliches"/>
                <a:ea typeface="Staatliches"/>
                <a:cs typeface="Staatliches"/>
                <a:sym typeface="Staatliches"/>
              </a:defRPr>
            </a:lvl3pPr>
            <a:lvl4pPr lvl="3" algn="ctr">
              <a:spcBef>
                <a:spcPts val="0"/>
              </a:spcBef>
              <a:spcAft>
                <a:spcPts val="0"/>
              </a:spcAft>
              <a:buSzPts val="2500"/>
              <a:buFont typeface="Staatliches"/>
              <a:buNone/>
              <a:defRPr sz="2500">
                <a:latin typeface="Staatliches"/>
                <a:ea typeface="Staatliches"/>
                <a:cs typeface="Staatliches"/>
                <a:sym typeface="Staatliches"/>
              </a:defRPr>
            </a:lvl4pPr>
            <a:lvl5pPr lvl="4" algn="ctr">
              <a:spcBef>
                <a:spcPts val="0"/>
              </a:spcBef>
              <a:spcAft>
                <a:spcPts val="0"/>
              </a:spcAft>
              <a:buSzPts val="2500"/>
              <a:buFont typeface="Staatliches"/>
              <a:buNone/>
              <a:defRPr sz="2500">
                <a:latin typeface="Staatliches"/>
                <a:ea typeface="Staatliches"/>
                <a:cs typeface="Staatliches"/>
                <a:sym typeface="Staatliches"/>
              </a:defRPr>
            </a:lvl5pPr>
            <a:lvl6pPr lvl="5" algn="ctr">
              <a:spcBef>
                <a:spcPts val="0"/>
              </a:spcBef>
              <a:spcAft>
                <a:spcPts val="0"/>
              </a:spcAft>
              <a:buSzPts val="2500"/>
              <a:buFont typeface="Staatliches"/>
              <a:buNone/>
              <a:defRPr sz="2500">
                <a:latin typeface="Staatliches"/>
                <a:ea typeface="Staatliches"/>
                <a:cs typeface="Staatliches"/>
                <a:sym typeface="Staatliches"/>
              </a:defRPr>
            </a:lvl6pPr>
            <a:lvl7pPr lvl="6" algn="ctr">
              <a:spcBef>
                <a:spcPts val="0"/>
              </a:spcBef>
              <a:spcAft>
                <a:spcPts val="0"/>
              </a:spcAft>
              <a:buSzPts val="2500"/>
              <a:buFont typeface="Staatliches"/>
              <a:buNone/>
              <a:defRPr sz="2500">
                <a:latin typeface="Staatliches"/>
                <a:ea typeface="Staatliches"/>
                <a:cs typeface="Staatliches"/>
                <a:sym typeface="Staatliches"/>
              </a:defRPr>
            </a:lvl7pPr>
            <a:lvl8pPr lvl="7" algn="ctr">
              <a:spcBef>
                <a:spcPts val="0"/>
              </a:spcBef>
              <a:spcAft>
                <a:spcPts val="0"/>
              </a:spcAft>
              <a:buSzPts val="2500"/>
              <a:buFont typeface="Staatliches"/>
              <a:buNone/>
              <a:defRPr sz="2500">
                <a:latin typeface="Staatliches"/>
                <a:ea typeface="Staatliches"/>
                <a:cs typeface="Staatliches"/>
                <a:sym typeface="Staatliches"/>
              </a:defRPr>
            </a:lvl8pPr>
            <a:lvl9pPr lvl="8"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897" name="Google Shape;897;p71"/>
          <p:cNvSpPr txBox="1">
            <a:spLocks noGrp="1"/>
          </p:cNvSpPr>
          <p:nvPr>
            <p:ph type="title" idx="19" hasCustomPrompt="1"/>
          </p:nvPr>
        </p:nvSpPr>
        <p:spPr>
          <a:xfrm>
            <a:off x="5035103" y="2685191"/>
            <a:ext cx="586200" cy="2286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3000"/>
            </a:lvl1pPr>
            <a:lvl2pPr lvl="1" algn="ctr">
              <a:spcBef>
                <a:spcPts val="0"/>
              </a:spcBef>
              <a:spcAft>
                <a:spcPts val="0"/>
              </a:spcAft>
              <a:buSzPts val="2500"/>
              <a:buFont typeface="Staatliches"/>
              <a:buNone/>
              <a:defRPr sz="2500">
                <a:latin typeface="Staatliches"/>
                <a:ea typeface="Staatliches"/>
                <a:cs typeface="Staatliches"/>
                <a:sym typeface="Staatliches"/>
              </a:defRPr>
            </a:lvl2pPr>
            <a:lvl3pPr lvl="2" algn="ctr">
              <a:spcBef>
                <a:spcPts val="0"/>
              </a:spcBef>
              <a:spcAft>
                <a:spcPts val="0"/>
              </a:spcAft>
              <a:buSzPts val="2500"/>
              <a:buFont typeface="Staatliches"/>
              <a:buNone/>
              <a:defRPr sz="2500">
                <a:latin typeface="Staatliches"/>
                <a:ea typeface="Staatliches"/>
                <a:cs typeface="Staatliches"/>
                <a:sym typeface="Staatliches"/>
              </a:defRPr>
            </a:lvl3pPr>
            <a:lvl4pPr lvl="3" algn="ctr">
              <a:spcBef>
                <a:spcPts val="0"/>
              </a:spcBef>
              <a:spcAft>
                <a:spcPts val="0"/>
              </a:spcAft>
              <a:buSzPts val="2500"/>
              <a:buFont typeface="Staatliches"/>
              <a:buNone/>
              <a:defRPr sz="2500">
                <a:latin typeface="Staatliches"/>
                <a:ea typeface="Staatliches"/>
                <a:cs typeface="Staatliches"/>
                <a:sym typeface="Staatliches"/>
              </a:defRPr>
            </a:lvl4pPr>
            <a:lvl5pPr lvl="4" algn="ctr">
              <a:spcBef>
                <a:spcPts val="0"/>
              </a:spcBef>
              <a:spcAft>
                <a:spcPts val="0"/>
              </a:spcAft>
              <a:buSzPts val="2500"/>
              <a:buFont typeface="Staatliches"/>
              <a:buNone/>
              <a:defRPr sz="2500">
                <a:latin typeface="Staatliches"/>
                <a:ea typeface="Staatliches"/>
                <a:cs typeface="Staatliches"/>
                <a:sym typeface="Staatliches"/>
              </a:defRPr>
            </a:lvl5pPr>
            <a:lvl6pPr lvl="5" algn="ctr">
              <a:spcBef>
                <a:spcPts val="0"/>
              </a:spcBef>
              <a:spcAft>
                <a:spcPts val="0"/>
              </a:spcAft>
              <a:buSzPts val="2500"/>
              <a:buFont typeface="Staatliches"/>
              <a:buNone/>
              <a:defRPr sz="2500">
                <a:latin typeface="Staatliches"/>
                <a:ea typeface="Staatliches"/>
                <a:cs typeface="Staatliches"/>
                <a:sym typeface="Staatliches"/>
              </a:defRPr>
            </a:lvl6pPr>
            <a:lvl7pPr lvl="6" algn="ctr">
              <a:spcBef>
                <a:spcPts val="0"/>
              </a:spcBef>
              <a:spcAft>
                <a:spcPts val="0"/>
              </a:spcAft>
              <a:buSzPts val="2500"/>
              <a:buFont typeface="Staatliches"/>
              <a:buNone/>
              <a:defRPr sz="2500">
                <a:latin typeface="Staatliches"/>
                <a:ea typeface="Staatliches"/>
                <a:cs typeface="Staatliches"/>
                <a:sym typeface="Staatliches"/>
              </a:defRPr>
            </a:lvl7pPr>
            <a:lvl8pPr lvl="7" algn="ctr">
              <a:spcBef>
                <a:spcPts val="0"/>
              </a:spcBef>
              <a:spcAft>
                <a:spcPts val="0"/>
              </a:spcAft>
              <a:buSzPts val="2500"/>
              <a:buFont typeface="Staatliches"/>
              <a:buNone/>
              <a:defRPr sz="2500">
                <a:latin typeface="Staatliches"/>
                <a:ea typeface="Staatliches"/>
                <a:cs typeface="Staatliches"/>
                <a:sym typeface="Staatliches"/>
              </a:defRPr>
            </a:lvl8pPr>
            <a:lvl9pPr lvl="8"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898" name="Google Shape;898;p71"/>
          <p:cNvSpPr txBox="1">
            <a:spLocks noGrp="1"/>
          </p:cNvSpPr>
          <p:nvPr>
            <p:ph type="title" idx="20" hasCustomPrompt="1"/>
          </p:nvPr>
        </p:nvSpPr>
        <p:spPr>
          <a:xfrm>
            <a:off x="1195553" y="3780566"/>
            <a:ext cx="586200" cy="2286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3000"/>
            </a:lvl1pPr>
            <a:lvl2pPr lvl="1" algn="ctr">
              <a:spcBef>
                <a:spcPts val="0"/>
              </a:spcBef>
              <a:spcAft>
                <a:spcPts val="0"/>
              </a:spcAft>
              <a:buSzPts val="2500"/>
              <a:buFont typeface="Staatliches"/>
              <a:buNone/>
              <a:defRPr sz="2500">
                <a:latin typeface="Staatliches"/>
                <a:ea typeface="Staatliches"/>
                <a:cs typeface="Staatliches"/>
                <a:sym typeface="Staatliches"/>
              </a:defRPr>
            </a:lvl2pPr>
            <a:lvl3pPr lvl="2" algn="ctr">
              <a:spcBef>
                <a:spcPts val="0"/>
              </a:spcBef>
              <a:spcAft>
                <a:spcPts val="0"/>
              </a:spcAft>
              <a:buSzPts val="2500"/>
              <a:buFont typeface="Staatliches"/>
              <a:buNone/>
              <a:defRPr sz="2500">
                <a:latin typeface="Staatliches"/>
                <a:ea typeface="Staatliches"/>
                <a:cs typeface="Staatliches"/>
                <a:sym typeface="Staatliches"/>
              </a:defRPr>
            </a:lvl3pPr>
            <a:lvl4pPr lvl="3" algn="ctr">
              <a:spcBef>
                <a:spcPts val="0"/>
              </a:spcBef>
              <a:spcAft>
                <a:spcPts val="0"/>
              </a:spcAft>
              <a:buSzPts val="2500"/>
              <a:buFont typeface="Staatliches"/>
              <a:buNone/>
              <a:defRPr sz="2500">
                <a:latin typeface="Staatliches"/>
                <a:ea typeface="Staatliches"/>
                <a:cs typeface="Staatliches"/>
                <a:sym typeface="Staatliches"/>
              </a:defRPr>
            </a:lvl4pPr>
            <a:lvl5pPr lvl="4" algn="ctr">
              <a:spcBef>
                <a:spcPts val="0"/>
              </a:spcBef>
              <a:spcAft>
                <a:spcPts val="0"/>
              </a:spcAft>
              <a:buSzPts val="2500"/>
              <a:buFont typeface="Staatliches"/>
              <a:buNone/>
              <a:defRPr sz="2500">
                <a:latin typeface="Staatliches"/>
                <a:ea typeface="Staatliches"/>
                <a:cs typeface="Staatliches"/>
                <a:sym typeface="Staatliches"/>
              </a:defRPr>
            </a:lvl5pPr>
            <a:lvl6pPr lvl="5" algn="ctr">
              <a:spcBef>
                <a:spcPts val="0"/>
              </a:spcBef>
              <a:spcAft>
                <a:spcPts val="0"/>
              </a:spcAft>
              <a:buSzPts val="2500"/>
              <a:buFont typeface="Staatliches"/>
              <a:buNone/>
              <a:defRPr sz="2500">
                <a:latin typeface="Staatliches"/>
                <a:ea typeface="Staatliches"/>
                <a:cs typeface="Staatliches"/>
                <a:sym typeface="Staatliches"/>
              </a:defRPr>
            </a:lvl6pPr>
            <a:lvl7pPr lvl="6" algn="ctr">
              <a:spcBef>
                <a:spcPts val="0"/>
              </a:spcBef>
              <a:spcAft>
                <a:spcPts val="0"/>
              </a:spcAft>
              <a:buSzPts val="2500"/>
              <a:buFont typeface="Staatliches"/>
              <a:buNone/>
              <a:defRPr sz="2500">
                <a:latin typeface="Staatliches"/>
                <a:ea typeface="Staatliches"/>
                <a:cs typeface="Staatliches"/>
                <a:sym typeface="Staatliches"/>
              </a:defRPr>
            </a:lvl7pPr>
            <a:lvl8pPr lvl="7" algn="ctr">
              <a:spcBef>
                <a:spcPts val="0"/>
              </a:spcBef>
              <a:spcAft>
                <a:spcPts val="0"/>
              </a:spcAft>
              <a:buSzPts val="2500"/>
              <a:buFont typeface="Staatliches"/>
              <a:buNone/>
              <a:defRPr sz="2500">
                <a:latin typeface="Staatliches"/>
                <a:ea typeface="Staatliches"/>
                <a:cs typeface="Staatliches"/>
                <a:sym typeface="Staatliches"/>
              </a:defRPr>
            </a:lvl8pPr>
            <a:lvl9pPr lvl="8"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899" name="Google Shape;899;p71"/>
          <p:cNvSpPr txBox="1">
            <a:spLocks noGrp="1"/>
          </p:cNvSpPr>
          <p:nvPr>
            <p:ph type="title" idx="21" hasCustomPrompt="1"/>
          </p:nvPr>
        </p:nvSpPr>
        <p:spPr>
          <a:xfrm>
            <a:off x="5035103" y="3780566"/>
            <a:ext cx="586200" cy="2286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3000"/>
            </a:lvl1pPr>
            <a:lvl2pPr lvl="1" algn="ctr">
              <a:spcBef>
                <a:spcPts val="0"/>
              </a:spcBef>
              <a:spcAft>
                <a:spcPts val="0"/>
              </a:spcAft>
              <a:buSzPts val="2500"/>
              <a:buFont typeface="Staatliches"/>
              <a:buNone/>
              <a:defRPr sz="2500">
                <a:latin typeface="Staatliches"/>
                <a:ea typeface="Staatliches"/>
                <a:cs typeface="Staatliches"/>
                <a:sym typeface="Staatliches"/>
              </a:defRPr>
            </a:lvl2pPr>
            <a:lvl3pPr lvl="2" algn="ctr">
              <a:spcBef>
                <a:spcPts val="0"/>
              </a:spcBef>
              <a:spcAft>
                <a:spcPts val="0"/>
              </a:spcAft>
              <a:buSzPts val="2500"/>
              <a:buFont typeface="Staatliches"/>
              <a:buNone/>
              <a:defRPr sz="2500">
                <a:latin typeface="Staatliches"/>
                <a:ea typeface="Staatliches"/>
                <a:cs typeface="Staatliches"/>
                <a:sym typeface="Staatliches"/>
              </a:defRPr>
            </a:lvl3pPr>
            <a:lvl4pPr lvl="3" algn="ctr">
              <a:spcBef>
                <a:spcPts val="0"/>
              </a:spcBef>
              <a:spcAft>
                <a:spcPts val="0"/>
              </a:spcAft>
              <a:buSzPts val="2500"/>
              <a:buFont typeface="Staatliches"/>
              <a:buNone/>
              <a:defRPr sz="2500">
                <a:latin typeface="Staatliches"/>
                <a:ea typeface="Staatliches"/>
                <a:cs typeface="Staatliches"/>
                <a:sym typeface="Staatliches"/>
              </a:defRPr>
            </a:lvl4pPr>
            <a:lvl5pPr lvl="4" algn="ctr">
              <a:spcBef>
                <a:spcPts val="0"/>
              </a:spcBef>
              <a:spcAft>
                <a:spcPts val="0"/>
              </a:spcAft>
              <a:buSzPts val="2500"/>
              <a:buFont typeface="Staatliches"/>
              <a:buNone/>
              <a:defRPr sz="2500">
                <a:latin typeface="Staatliches"/>
                <a:ea typeface="Staatliches"/>
                <a:cs typeface="Staatliches"/>
                <a:sym typeface="Staatliches"/>
              </a:defRPr>
            </a:lvl5pPr>
            <a:lvl6pPr lvl="5" algn="ctr">
              <a:spcBef>
                <a:spcPts val="0"/>
              </a:spcBef>
              <a:spcAft>
                <a:spcPts val="0"/>
              </a:spcAft>
              <a:buSzPts val="2500"/>
              <a:buFont typeface="Staatliches"/>
              <a:buNone/>
              <a:defRPr sz="2500">
                <a:latin typeface="Staatliches"/>
                <a:ea typeface="Staatliches"/>
                <a:cs typeface="Staatliches"/>
                <a:sym typeface="Staatliches"/>
              </a:defRPr>
            </a:lvl6pPr>
            <a:lvl7pPr lvl="6" algn="ctr">
              <a:spcBef>
                <a:spcPts val="0"/>
              </a:spcBef>
              <a:spcAft>
                <a:spcPts val="0"/>
              </a:spcAft>
              <a:buSzPts val="2500"/>
              <a:buFont typeface="Staatliches"/>
              <a:buNone/>
              <a:defRPr sz="2500">
                <a:latin typeface="Staatliches"/>
                <a:ea typeface="Staatliches"/>
                <a:cs typeface="Staatliches"/>
                <a:sym typeface="Staatliches"/>
              </a:defRPr>
            </a:lvl7pPr>
            <a:lvl8pPr lvl="7" algn="ctr">
              <a:spcBef>
                <a:spcPts val="0"/>
              </a:spcBef>
              <a:spcAft>
                <a:spcPts val="0"/>
              </a:spcAft>
              <a:buSzPts val="2500"/>
              <a:buFont typeface="Staatliches"/>
              <a:buNone/>
              <a:defRPr sz="2500">
                <a:latin typeface="Staatliches"/>
                <a:ea typeface="Staatliches"/>
                <a:cs typeface="Staatliches"/>
                <a:sym typeface="Staatliches"/>
              </a:defRPr>
            </a:lvl8pPr>
            <a:lvl9pPr lvl="8"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1 slide">
  <p:cSld name="ONE_COLUMN_TEXT">
    <p:spTree>
      <p:nvGrpSpPr>
        <p:cNvPr id="1" name="Shape 63"/>
        <p:cNvGrpSpPr/>
        <p:nvPr/>
      </p:nvGrpSpPr>
      <p:grpSpPr>
        <a:xfrm>
          <a:off x="0" y="0"/>
          <a:ext cx="0" cy="0"/>
          <a:chOff x="0" y="0"/>
          <a:chExt cx="0" cy="0"/>
        </a:xfrm>
      </p:grpSpPr>
      <p:graphicFrame>
        <p:nvGraphicFramePr>
          <p:cNvPr id="64" name="Google Shape;64;p8"/>
          <p:cNvGraphicFramePr/>
          <p:nvPr/>
        </p:nvGraphicFramePr>
        <p:xfrm>
          <a:off x="228588" y="673800"/>
          <a:ext cx="3000000" cy="3000000"/>
        </p:xfrm>
        <a:graphic>
          <a:graphicData uri="http://schemas.openxmlformats.org/drawingml/2006/table">
            <a:tbl>
              <a:tblPr>
                <a:noFill/>
                <a:tableStyleId>{64706792-8E28-444F-9B10-9048ACA22DF8}</a:tableStyleId>
              </a:tblPr>
              <a:tblGrid>
                <a:gridCol w="8686800">
                  <a:extLst>
                    <a:ext uri="{9D8B030D-6E8A-4147-A177-3AD203B41FA5}">
                      <a16:colId xmlns:a16="http://schemas.microsoft.com/office/drawing/2014/main" val="20000"/>
                    </a:ext>
                  </a:extLst>
                </a:gridCol>
              </a:tblGrid>
              <a:tr h="1578575">
                <a:tc>
                  <a:txBody>
                    <a:bodyPr/>
                    <a:lstStyle/>
                    <a:p>
                      <a:pPr marL="0" lvl="0" indent="0" algn="l" rtl="0">
                        <a:spcBef>
                          <a:spcPts val="0"/>
                        </a:spcBef>
                        <a:spcAft>
                          <a:spcPts val="0"/>
                        </a:spcAft>
                        <a:buNone/>
                      </a:pPr>
                      <a:endParaRPr/>
                    </a:p>
                  </a:txBody>
                  <a:tcPr marL="91425" marR="91425" marT="91425" marB="91425">
                    <a:lnL w="28575" cap="flat" cmpd="sng">
                      <a:solidFill>
                        <a:srgbClr val="FFFCE9">
                          <a:alpha val="0"/>
                        </a:srgb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65" name="Google Shape;65;p8"/>
          <p:cNvSpPr txBox="1">
            <a:spLocks noGrp="1"/>
          </p:cNvSpPr>
          <p:nvPr>
            <p:ph type="title"/>
          </p:nvPr>
        </p:nvSpPr>
        <p:spPr>
          <a:xfrm>
            <a:off x="5351675" y="760825"/>
            <a:ext cx="3449400" cy="1404300"/>
          </a:xfrm>
          <a:prstGeom prst="rect">
            <a:avLst/>
          </a:prstGeom>
        </p:spPr>
        <p:txBody>
          <a:bodyPr spcFirstLastPara="1" wrap="square" lIns="91425" tIns="91425" rIns="91425" bIns="91425" anchor="ctr" anchorCtr="0">
            <a:normAutofit/>
          </a:bodyPr>
          <a:lstStyle>
            <a:lvl1pPr lvl="0" algn="r">
              <a:spcBef>
                <a:spcPts val="0"/>
              </a:spcBef>
              <a:spcAft>
                <a:spcPts val="0"/>
              </a:spcAft>
              <a:buClr>
                <a:schemeClr val="dk1"/>
              </a:buClr>
              <a:buSzPts val="9600"/>
              <a:buNone/>
              <a:defRPr sz="9600"/>
            </a:lvl1pPr>
            <a:lvl2pPr lvl="1" algn="r">
              <a:spcBef>
                <a:spcPts val="0"/>
              </a:spcBef>
              <a:spcAft>
                <a:spcPts val="0"/>
              </a:spcAft>
              <a:buSzPts val="4800"/>
              <a:buNone/>
              <a:defRPr/>
            </a:lvl2pPr>
            <a:lvl3pPr lvl="2" algn="r">
              <a:spcBef>
                <a:spcPts val="0"/>
              </a:spcBef>
              <a:spcAft>
                <a:spcPts val="0"/>
              </a:spcAft>
              <a:buSzPts val="4800"/>
              <a:buNone/>
              <a:defRPr/>
            </a:lvl3pPr>
            <a:lvl4pPr lvl="3" algn="r">
              <a:spcBef>
                <a:spcPts val="0"/>
              </a:spcBef>
              <a:spcAft>
                <a:spcPts val="0"/>
              </a:spcAft>
              <a:buSzPts val="4800"/>
              <a:buNone/>
              <a:defRPr/>
            </a:lvl4pPr>
            <a:lvl5pPr lvl="4" algn="r">
              <a:spcBef>
                <a:spcPts val="0"/>
              </a:spcBef>
              <a:spcAft>
                <a:spcPts val="0"/>
              </a:spcAft>
              <a:buSzPts val="4800"/>
              <a:buNone/>
              <a:defRPr/>
            </a:lvl5pPr>
            <a:lvl6pPr lvl="5" algn="r">
              <a:spcBef>
                <a:spcPts val="0"/>
              </a:spcBef>
              <a:spcAft>
                <a:spcPts val="0"/>
              </a:spcAft>
              <a:buSzPts val="4800"/>
              <a:buNone/>
              <a:defRPr/>
            </a:lvl6pPr>
            <a:lvl7pPr lvl="6" algn="r">
              <a:spcBef>
                <a:spcPts val="0"/>
              </a:spcBef>
              <a:spcAft>
                <a:spcPts val="0"/>
              </a:spcAft>
              <a:buSzPts val="4800"/>
              <a:buNone/>
              <a:defRPr/>
            </a:lvl7pPr>
            <a:lvl8pPr lvl="7" algn="r">
              <a:spcBef>
                <a:spcPts val="0"/>
              </a:spcBef>
              <a:spcAft>
                <a:spcPts val="0"/>
              </a:spcAft>
              <a:buSzPts val="4800"/>
              <a:buNone/>
              <a:defRPr/>
            </a:lvl8pPr>
            <a:lvl9pPr lvl="8" algn="r">
              <a:spcBef>
                <a:spcPts val="0"/>
              </a:spcBef>
              <a:spcAft>
                <a:spcPts val="0"/>
              </a:spcAft>
              <a:buSzPts val="4800"/>
              <a:buNone/>
              <a:defRPr/>
            </a:lvl9pPr>
          </a:lstStyle>
          <a:p>
            <a:endParaRPr/>
          </a:p>
        </p:txBody>
      </p:sp>
      <p:sp>
        <p:nvSpPr>
          <p:cNvPr id="66" name="Google Shape;66;p8"/>
          <p:cNvSpPr txBox="1">
            <a:spLocks noGrp="1"/>
          </p:cNvSpPr>
          <p:nvPr>
            <p:ph type="subTitle" idx="1"/>
          </p:nvPr>
        </p:nvSpPr>
        <p:spPr>
          <a:xfrm>
            <a:off x="227975" y="2357950"/>
            <a:ext cx="3572100" cy="460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a:endParaRPr/>
          </a:p>
        </p:txBody>
      </p:sp>
      <p:sp>
        <p:nvSpPr>
          <p:cNvPr id="67" name="Google Shape;67;p8"/>
          <p:cNvSpPr txBox="1">
            <a:spLocks noGrp="1"/>
          </p:cNvSpPr>
          <p:nvPr>
            <p:ph type="body" idx="2"/>
          </p:nvPr>
        </p:nvSpPr>
        <p:spPr>
          <a:xfrm>
            <a:off x="227875" y="2923725"/>
            <a:ext cx="3692400" cy="19962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dk1"/>
              </a:buClr>
              <a:buSzPts val="1200"/>
              <a:buChar char="●"/>
              <a:defRPr/>
            </a:lvl1pPr>
            <a:lvl2pPr marL="914400" lvl="1" indent="-304800">
              <a:spcBef>
                <a:spcPts val="0"/>
              </a:spcBef>
              <a:spcAft>
                <a:spcPts val="0"/>
              </a:spcAft>
              <a:buClr>
                <a:schemeClr val="dk1"/>
              </a:buClr>
              <a:buSzPts val="1200"/>
              <a:buChar char="○"/>
              <a:defRPr/>
            </a:lvl2pPr>
            <a:lvl3pPr marL="1371600" lvl="2" indent="-304800">
              <a:spcBef>
                <a:spcPts val="0"/>
              </a:spcBef>
              <a:spcAft>
                <a:spcPts val="0"/>
              </a:spcAft>
              <a:buClr>
                <a:schemeClr val="dk1"/>
              </a:buClr>
              <a:buSzPts val="1200"/>
              <a:buChar char="■"/>
              <a:defRPr/>
            </a:lvl3pPr>
            <a:lvl4pPr marL="1828800" lvl="3" indent="-304800">
              <a:spcBef>
                <a:spcPts val="0"/>
              </a:spcBef>
              <a:spcAft>
                <a:spcPts val="0"/>
              </a:spcAft>
              <a:buClr>
                <a:schemeClr val="dk1"/>
              </a:buClr>
              <a:buSzPts val="1200"/>
              <a:buChar char="●"/>
              <a:defRPr/>
            </a:lvl4pPr>
            <a:lvl5pPr marL="2286000" lvl="4" indent="-304800">
              <a:spcBef>
                <a:spcPts val="0"/>
              </a:spcBef>
              <a:spcAft>
                <a:spcPts val="0"/>
              </a:spcAft>
              <a:buClr>
                <a:schemeClr val="dk1"/>
              </a:buClr>
              <a:buSzPts val="1200"/>
              <a:buChar char="○"/>
              <a:defRPr/>
            </a:lvl5pPr>
            <a:lvl6pPr marL="2743200" lvl="5" indent="-304800">
              <a:spcBef>
                <a:spcPts val="0"/>
              </a:spcBef>
              <a:spcAft>
                <a:spcPts val="0"/>
              </a:spcAft>
              <a:buClr>
                <a:schemeClr val="dk1"/>
              </a:buClr>
              <a:buSzPts val="1200"/>
              <a:buChar char="■"/>
              <a:defRPr/>
            </a:lvl6pPr>
            <a:lvl7pPr marL="3200400" lvl="6" indent="-304800">
              <a:spcBef>
                <a:spcPts val="0"/>
              </a:spcBef>
              <a:spcAft>
                <a:spcPts val="0"/>
              </a:spcAft>
              <a:buClr>
                <a:schemeClr val="dk1"/>
              </a:buClr>
              <a:buSzPts val="1200"/>
              <a:buChar char="●"/>
              <a:defRPr/>
            </a:lvl7pPr>
            <a:lvl8pPr marL="3657600" lvl="7" indent="-304800">
              <a:spcBef>
                <a:spcPts val="0"/>
              </a:spcBef>
              <a:spcAft>
                <a:spcPts val="0"/>
              </a:spcAft>
              <a:buClr>
                <a:schemeClr val="dk1"/>
              </a:buClr>
              <a:buSzPts val="1200"/>
              <a:buChar char="○"/>
              <a:defRPr/>
            </a:lvl8pPr>
            <a:lvl9pPr marL="4114800" lvl="8" indent="-304800">
              <a:spcBef>
                <a:spcPts val="0"/>
              </a:spcBef>
              <a:spcAft>
                <a:spcPts val="0"/>
              </a:spcAft>
              <a:buClr>
                <a:schemeClr val="dk1"/>
              </a:buClr>
              <a:buSzPts val="1200"/>
              <a:buChar char="■"/>
              <a:defRPr/>
            </a:lvl9pPr>
          </a:lstStyle>
          <a:p>
            <a:endParaRPr/>
          </a:p>
        </p:txBody>
      </p:sp>
      <p:cxnSp>
        <p:nvCxnSpPr>
          <p:cNvPr id="68" name="Google Shape;68;p8"/>
          <p:cNvCxnSpPr/>
          <p:nvPr/>
        </p:nvCxnSpPr>
        <p:spPr>
          <a:xfrm>
            <a:off x="7700100" y="2252375"/>
            <a:ext cx="0" cy="281400"/>
          </a:xfrm>
          <a:prstGeom prst="straightConnector1">
            <a:avLst/>
          </a:prstGeom>
          <a:noFill/>
          <a:ln w="28575" cap="flat" cmpd="sng">
            <a:solidFill>
              <a:schemeClr val="dk1"/>
            </a:solidFill>
            <a:prstDash val="solid"/>
            <a:round/>
            <a:headEnd type="none" w="med" len="med"/>
            <a:tailEnd type="none" w="med" len="med"/>
          </a:ln>
        </p:spPr>
      </p:cxnSp>
      <p:sp>
        <p:nvSpPr>
          <p:cNvPr id="69" name="Google Shape;69;p8"/>
          <p:cNvSpPr txBox="1">
            <a:spLocks noGrp="1"/>
          </p:cNvSpPr>
          <p:nvPr>
            <p:ph type="subTitle" idx="3"/>
          </p:nvPr>
        </p:nvSpPr>
        <p:spPr>
          <a:xfrm>
            <a:off x="5351675" y="2357950"/>
            <a:ext cx="591900" cy="460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a:endParaRPr/>
          </a:p>
        </p:txBody>
      </p:sp>
      <p:sp>
        <p:nvSpPr>
          <p:cNvPr id="70" name="Google Shape;70;p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900"/>
        <p:cNvGrpSpPr/>
        <p:nvPr/>
      </p:nvGrpSpPr>
      <p:grpSpPr>
        <a:xfrm>
          <a:off x="0" y="0"/>
          <a:ext cx="0" cy="0"/>
          <a:chOff x="0" y="0"/>
          <a:chExt cx="0" cy="0"/>
        </a:xfrm>
      </p:grpSpPr>
      <p:sp>
        <p:nvSpPr>
          <p:cNvPr id="901" name="Google Shape;901;p72"/>
          <p:cNvSpPr txBox="1">
            <a:spLocks noGrp="1"/>
          </p:cNvSpPr>
          <p:nvPr>
            <p:ph type="subTitle" idx="1"/>
          </p:nvPr>
        </p:nvSpPr>
        <p:spPr>
          <a:xfrm>
            <a:off x="986592" y="2862825"/>
            <a:ext cx="2023500" cy="274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3000" b="1">
                <a:latin typeface="Clicker Script"/>
                <a:ea typeface="Clicker Script"/>
                <a:cs typeface="Clicker Script"/>
                <a:sym typeface="Clicker Script"/>
              </a:defRPr>
            </a:lvl1pPr>
            <a:lvl2pPr lvl="1" algn="ctr">
              <a:lnSpc>
                <a:spcPct val="100000"/>
              </a:lnSpc>
              <a:spcBef>
                <a:spcPts val="0"/>
              </a:spcBef>
              <a:spcAft>
                <a:spcPts val="0"/>
              </a:spcAft>
              <a:buNone/>
              <a:defRPr sz="3000" b="1">
                <a:latin typeface="Clicker Script"/>
                <a:ea typeface="Clicker Script"/>
                <a:cs typeface="Clicker Script"/>
                <a:sym typeface="Clicker Script"/>
              </a:defRPr>
            </a:lvl2pPr>
            <a:lvl3pPr lvl="2" algn="ctr">
              <a:lnSpc>
                <a:spcPct val="100000"/>
              </a:lnSpc>
              <a:spcBef>
                <a:spcPts val="0"/>
              </a:spcBef>
              <a:spcAft>
                <a:spcPts val="0"/>
              </a:spcAft>
              <a:buNone/>
              <a:defRPr sz="3000" b="1">
                <a:latin typeface="Clicker Script"/>
                <a:ea typeface="Clicker Script"/>
                <a:cs typeface="Clicker Script"/>
                <a:sym typeface="Clicker Script"/>
              </a:defRPr>
            </a:lvl3pPr>
            <a:lvl4pPr lvl="3" algn="ctr">
              <a:lnSpc>
                <a:spcPct val="100000"/>
              </a:lnSpc>
              <a:spcBef>
                <a:spcPts val="0"/>
              </a:spcBef>
              <a:spcAft>
                <a:spcPts val="0"/>
              </a:spcAft>
              <a:buNone/>
              <a:defRPr sz="3000" b="1">
                <a:latin typeface="Clicker Script"/>
                <a:ea typeface="Clicker Script"/>
                <a:cs typeface="Clicker Script"/>
                <a:sym typeface="Clicker Script"/>
              </a:defRPr>
            </a:lvl4pPr>
            <a:lvl5pPr lvl="4" algn="ctr">
              <a:lnSpc>
                <a:spcPct val="100000"/>
              </a:lnSpc>
              <a:spcBef>
                <a:spcPts val="0"/>
              </a:spcBef>
              <a:spcAft>
                <a:spcPts val="0"/>
              </a:spcAft>
              <a:buNone/>
              <a:defRPr sz="3000" b="1">
                <a:latin typeface="Clicker Script"/>
                <a:ea typeface="Clicker Script"/>
                <a:cs typeface="Clicker Script"/>
                <a:sym typeface="Clicker Script"/>
              </a:defRPr>
            </a:lvl5pPr>
            <a:lvl6pPr lvl="5" algn="ctr">
              <a:lnSpc>
                <a:spcPct val="100000"/>
              </a:lnSpc>
              <a:spcBef>
                <a:spcPts val="0"/>
              </a:spcBef>
              <a:spcAft>
                <a:spcPts val="0"/>
              </a:spcAft>
              <a:buNone/>
              <a:defRPr sz="3000" b="1">
                <a:latin typeface="Clicker Script"/>
                <a:ea typeface="Clicker Script"/>
                <a:cs typeface="Clicker Script"/>
                <a:sym typeface="Clicker Script"/>
              </a:defRPr>
            </a:lvl6pPr>
            <a:lvl7pPr lvl="6" algn="ctr">
              <a:lnSpc>
                <a:spcPct val="100000"/>
              </a:lnSpc>
              <a:spcBef>
                <a:spcPts val="0"/>
              </a:spcBef>
              <a:spcAft>
                <a:spcPts val="0"/>
              </a:spcAft>
              <a:buNone/>
              <a:defRPr sz="3000" b="1">
                <a:latin typeface="Clicker Script"/>
                <a:ea typeface="Clicker Script"/>
                <a:cs typeface="Clicker Script"/>
                <a:sym typeface="Clicker Script"/>
              </a:defRPr>
            </a:lvl7pPr>
            <a:lvl8pPr lvl="7" algn="ctr">
              <a:lnSpc>
                <a:spcPct val="100000"/>
              </a:lnSpc>
              <a:spcBef>
                <a:spcPts val="0"/>
              </a:spcBef>
              <a:spcAft>
                <a:spcPts val="0"/>
              </a:spcAft>
              <a:buNone/>
              <a:defRPr sz="3000" b="1">
                <a:latin typeface="Clicker Script"/>
                <a:ea typeface="Clicker Script"/>
                <a:cs typeface="Clicker Script"/>
                <a:sym typeface="Clicker Script"/>
              </a:defRPr>
            </a:lvl8pPr>
            <a:lvl9pPr lvl="8" algn="ctr">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902" name="Google Shape;902;p72"/>
          <p:cNvSpPr txBox="1">
            <a:spLocks noGrp="1"/>
          </p:cNvSpPr>
          <p:nvPr>
            <p:ph type="subTitle" idx="2"/>
          </p:nvPr>
        </p:nvSpPr>
        <p:spPr>
          <a:xfrm>
            <a:off x="1009692" y="3358125"/>
            <a:ext cx="1977300" cy="63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903" name="Google Shape;903;p72"/>
          <p:cNvSpPr txBox="1">
            <a:spLocks noGrp="1"/>
          </p:cNvSpPr>
          <p:nvPr>
            <p:ph type="subTitle" idx="3"/>
          </p:nvPr>
        </p:nvSpPr>
        <p:spPr>
          <a:xfrm>
            <a:off x="3492858" y="2862825"/>
            <a:ext cx="2158200" cy="274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3000" b="1">
                <a:latin typeface="Clicker Script"/>
                <a:ea typeface="Clicker Script"/>
                <a:cs typeface="Clicker Script"/>
                <a:sym typeface="Clicker Script"/>
              </a:defRPr>
            </a:lvl1pPr>
            <a:lvl2pPr lvl="1" algn="ctr">
              <a:lnSpc>
                <a:spcPct val="100000"/>
              </a:lnSpc>
              <a:spcBef>
                <a:spcPts val="0"/>
              </a:spcBef>
              <a:spcAft>
                <a:spcPts val="0"/>
              </a:spcAft>
              <a:buNone/>
              <a:defRPr sz="3000" b="1">
                <a:latin typeface="Clicker Script"/>
                <a:ea typeface="Clicker Script"/>
                <a:cs typeface="Clicker Script"/>
                <a:sym typeface="Clicker Script"/>
              </a:defRPr>
            </a:lvl2pPr>
            <a:lvl3pPr lvl="2" algn="ctr">
              <a:lnSpc>
                <a:spcPct val="100000"/>
              </a:lnSpc>
              <a:spcBef>
                <a:spcPts val="0"/>
              </a:spcBef>
              <a:spcAft>
                <a:spcPts val="0"/>
              </a:spcAft>
              <a:buNone/>
              <a:defRPr sz="3000" b="1">
                <a:latin typeface="Clicker Script"/>
                <a:ea typeface="Clicker Script"/>
                <a:cs typeface="Clicker Script"/>
                <a:sym typeface="Clicker Script"/>
              </a:defRPr>
            </a:lvl3pPr>
            <a:lvl4pPr lvl="3" algn="ctr">
              <a:lnSpc>
                <a:spcPct val="100000"/>
              </a:lnSpc>
              <a:spcBef>
                <a:spcPts val="0"/>
              </a:spcBef>
              <a:spcAft>
                <a:spcPts val="0"/>
              </a:spcAft>
              <a:buNone/>
              <a:defRPr sz="3000" b="1">
                <a:latin typeface="Clicker Script"/>
                <a:ea typeface="Clicker Script"/>
                <a:cs typeface="Clicker Script"/>
                <a:sym typeface="Clicker Script"/>
              </a:defRPr>
            </a:lvl4pPr>
            <a:lvl5pPr lvl="4" algn="ctr">
              <a:lnSpc>
                <a:spcPct val="100000"/>
              </a:lnSpc>
              <a:spcBef>
                <a:spcPts val="0"/>
              </a:spcBef>
              <a:spcAft>
                <a:spcPts val="0"/>
              </a:spcAft>
              <a:buNone/>
              <a:defRPr sz="3000" b="1">
                <a:latin typeface="Clicker Script"/>
                <a:ea typeface="Clicker Script"/>
                <a:cs typeface="Clicker Script"/>
                <a:sym typeface="Clicker Script"/>
              </a:defRPr>
            </a:lvl5pPr>
            <a:lvl6pPr lvl="5" algn="ctr">
              <a:lnSpc>
                <a:spcPct val="100000"/>
              </a:lnSpc>
              <a:spcBef>
                <a:spcPts val="0"/>
              </a:spcBef>
              <a:spcAft>
                <a:spcPts val="0"/>
              </a:spcAft>
              <a:buNone/>
              <a:defRPr sz="3000" b="1">
                <a:latin typeface="Clicker Script"/>
                <a:ea typeface="Clicker Script"/>
                <a:cs typeface="Clicker Script"/>
                <a:sym typeface="Clicker Script"/>
              </a:defRPr>
            </a:lvl6pPr>
            <a:lvl7pPr lvl="6" algn="ctr">
              <a:lnSpc>
                <a:spcPct val="100000"/>
              </a:lnSpc>
              <a:spcBef>
                <a:spcPts val="0"/>
              </a:spcBef>
              <a:spcAft>
                <a:spcPts val="0"/>
              </a:spcAft>
              <a:buNone/>
              <a:defRPr sz="3000" b="1">
                <a:latin typeface="Clicker Script"/>
                <a:ea typeface="Clicker Script"/>
                <a:cs typeface="Clicker Script"/>
                <a:sym typeface="Clicker Script"/>
              </a:defRPr>
            </a:lvl7pPr>
            <a:lvl8pPr lvl="7" algn="ctr">
              <a:lnSpc>
                <a:spcPct val="100000"/>
              </a:lnSpc>
              <a:spcBef>
                <a:spcPts val="0"/>
              </a:spcBef>
              <a:spcAft>
                <a:spcPts val="0"/>
              </a:spcAft>
              <a:buNone/>
              <a:defRPr sz="3000" b="1">
                <a:latin typeface="Clicker Script"/>
                <a:ea typeface="Clicker Script"/>
                <a:cs typeface="Clicker Script"/>
                <a:sym typeface="Clicker Script"/>
              </a:defRPr>
            </a:lvl8pPr>
            <a:lvl9pPr lvl="8" algn="ctr">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904" name="Google Shape;904;p72"/>
          <p:cNvSpPr txBox="1">
            <a:spLocks noGrp="1"/>
          </p:cNvSpPr>
          <p:nvPr>
            <p:ph type="subTitle" idx="4"/>
          </p:nvPr>
        </p:nvSpPr>
        <p:spPr>
          <a:xfrm>
            <a:off x="3511608" y="3358125"/>
            <a:ext cx="2120700" cy="63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905" name="Google Shape;905;p72"/>
          <p:cNvSpPr txBox="1">
            <a:spLocks noGrp="1"/>
          </p:cNvSpPr>
          <p:nvPr>
            <p:ph type="subTitle" idx="5"/>
          </p:nvPr>
        </p:nvSpPr>
        <p:spPr>
          <a:xfrm>
            <a:off x="6133825" y="2862825"/>
            <a:ext cx="2023500" cy="274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3000" b="1">
                <a:latin typeface="Clicker Script"/>
                <a:ea typeface="Clicker Script"/>
                <a:cs typeface="Clicker Script"/>
                <a:sym typeface="Clicker Script"/>
              </a:defRPr>
            </a:lvl1pPr>
            <a:lvl2pPr lvl="1" algn="ctr">
              <a:lnSpc>
                <a:spcPct val="100000"/>
              </a:lnSpc>
              <a:spcBef>
                <a:spcPts val="0"/>
              </a:spcBef>
              <a:spcAft>
                <a:spcPts val="0"/>
              </a:spcAft>
              <a:buNone/>
              <a:defRPr sz="3000" b="1">
                <a:latin typeface="Clicker Script"/>
                <a:ea typeface="Clicker Script"/>
                <a:cs typeface="Clicker Script"/>
                <a:sym typeface="Clicker Script"/>
              </a:defRPr>
            </a:lvl2pPr>
            <a:lvl3pPr lvl="2" algn="ctr">
              <a:lnSpc>
                <a:spcPct val="100000"/>
              </a:lnSpc>
              <a:spcBef>
                <a:spcPts val="0"/>
              </a:spcBef>
              <a:spcAft>
                <a:spcPts val="0"/>
              </a:spcAft>
              <a:buNone/>
              <a:defRPr sz="3000" b="1">
                <a:latin typeface="Clicker Script"/>
                <a:ea typeface="Clicker Script"/>
                <a:cs typeface="Clicker Script"/>
                <a:sym typeface="Clicker Script"/>
              </a:defRPr>
            </a:lvl3pPr>
            <a:lvl4pPr lvl="3" algn="ctr">
              <a:lnSpc>
                <a:spcPct val="100000"/>
              </a:lnSpc>
              <a:spcBef>
                <a:spcPts val="0"/>
              </a:spcBef>
              <a:spcAft>
                <a:spcPts val="0"/>
              </a:spcAft>
              <a:buNone/>
              <a:defRPr sz="3000" b="1">
                <a:latin typeface="Clicker Script"/>
                <a:ea typeface="Clicker Script"/>
                <a:cs typeface="Clicker Script"/>
                <a:sym typeface="Clicker Script"/>
              </a:defRPr>
            </a:lvl4pPr>
            <a:lvl5pPr lvl="4" algn="ctr">
              <a:lnSpc>
                <a:spcPct val="100000"/>
              </a:lnSpc>
              <a:spcBef>
                <a:spcPts val="0"/>
              </a:spcBef>
              <a:spcAft>
                <a:spcPts val="0"/>
              </a:spcAft>
              <a:buNone/>
              <a:defRPr sz="3000" b="1">
                <a:latin typeface="Clicker Script"/>
                <a:ea typeface="Clicker Script"/>
                <a:cs typeface="Clicker Script"/>
                <a:sym typeface="Clicker Script"/>
              </a:defRPr>
            </a:lvl5pPr>
            <a:lvl6pPr lvl="5" algn="ctr">
              <a:lnSpc>
                <a:spcPct val="100000"/>
              </a:lnSpc>
              <a:spcBef>
                <a:spcPts val="0"/>
              </a:spcBef>
              <a:spcAft>
                <a:spcPts val="0"/>
              </a:spcAft>
              <a:buNone/>
              <a:defRPr sz="3000" b="1">
                <a:latin typeface="Clicker Script"/>
                <a:ea typeface="Clicker Script"/>
                <a:cs typeface="Clicker Script"/>
                <a:sym typeface="Clicker Script"/>
              </a:defRPr>
            </a:lvl6pPr>
            <a:lvl7pPr lvl="6" algn="ctr">
              <a:lnSpc>
                <a:spcPct val="100000"/>
              </a:lnSpc>
              <a:spcBef>
                <a:spcPts val="0"/>
              </a:spcBef>
              <a:spcAft>
                <a:spcPts val="0"/>
              </a:spcAft>
              <a:buNone/>
              <a:defRPr sz="3000" b="1">
                <a:latin typeface="Clicker Script"/>
                <a:ea typeface="Clicker Script"/>
                <a:cs typeface="Clicker Script"/>
                <a:sym typeface="Clicker Script"/>
              </a:defRPr>
            </a:lvl7pPr>
            <a:lvl8pPr lvl="7" algn="ctr">
              <a:lnSpc>
                <a:spcPct val="100000"/>
              </a:lnSpc>
              <a:spcBef>
                <a:spcPts val="0"/>
              </a:spcBef>
              <a:spcAft>
                <a:spcPts val="0"/>
              </a:spcAft>
              <a:buNone/>
              <a:defRPr sz="3000" b="1">
                <a:latin typeface="Clicker Script"/>
                <a:ea typeface="Clicker Script"/>
                <a:cs typeface="Clicker Script"/>
                <a:sym typeface="Clicker Script"/>
              </a:defRPr>
            </a:lvl8pPr>
            <a:lvl9pPr lvl="8" algn="ctr">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906" name="Google Shape;906;p72"/>
          <p:cNvSpPr txBox="1">
            <a:spLocks noGrp="1"/>
          </p:cNvSpPr>
          <p:nvPr>
            <p:ph type="subTitle" idx="6"/>
          </p:nvPr>
        </p:nvSpPr>
        <p:spPr>
          <a:xfrm>
            <a:off x="6156925" y="3358125"/>
            <a:ext cx="1977300" cy="63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907" name="Google Shape;907;p72"/>
          <p:cNvSpPr txBox="1">
            <a:spLocks noGrp="1"/>
          </p:cNvSpPr>
          <p:nvPr>
            <p:ph type="title"/>
          </p:nvPr>
        </p:nvSpPr>
        <p:spPr>
          <a:xfrm>
            <a:off x="685800" y="539496"/>
            <a:ext cx="7772400" cy="457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908" name="Google Shape;908;p72"/>
          <p:cNvGrpSpPr/>
          <p:nvPr/>
        </p:nvGrpSpPr>
        <p:grpSpPr>
          <a:xfrm>
            <a:off x="-8457" y="-660812"/>
            <a:ext cx="9975287" cy="5747799"/>
            <a:chOff x="-8457" y="-660812"/>
            <a:chExt cx="9975287" cy="5747799"/>
          </a:xfrm>
        </p:grpSpPr>
        <p:sp>
          <p:nvSpPr>
            <p:cNvPr id="909" name="Google Shape;909;p72"/>
            <p:cNvSpPr/>
            <p:nvPr/>
          </p:nvSpPr>
          <p:spPr>
            <a:xfrm rot="-318339" flipH="1">
              <a:off x="44422" y="3278564"/>
              <a:ext cx="584726" cy="1170822"/>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72"/>
            <p:cNvSpPr/>
            <p:nvPr/>
          </p:nvSpPr>
          <p:spPr>
            <a:xfrm rot="-5400000" flipH="1">
              <a:off x="8901310" y="4888788"/>
              <a:ext cx="201675" cy="194725"/>
            </a:xfrm>
            <a:custGeom>
              <a:avLst/>
              <a:gdLst/>
              <a:ahLst/>
              <a:cxnLst/>
              <a:rect l="l" t="t" r="r" b="b"/>
              <a:pathLst>
                <a:path w="8067" h="7789" extrusionOk="0">
                  <a:moveTo>
                    <a:pt x="3718" y="0"/>
                  </a:moveTo>
                  <a:cubicBezTo>
                    <a:pt x="3548" y="0"/>
                    <a:pt x="3205" y="60"/>
                    <a:pt x="2916" y="115"/>
                  </a:cubicBezTo>
                  <a:cubicBezTo>
                    <a:pt x="1259" y="632"/>
                    <a:pt x="1" y="2174"/>
                    <a:pt x="56" y="3777"/>
                  </a:cubicBezTo>
                  <a:cubicBezTo>
                    <a:pt x="56" y="5438"/>
                    <a:pt x="1543" y="7269"/>
                    <a:pt x="3319" y="7667"/>
                  </a:cubicBezTo>
                  <a:cubicBezTo>
                    <a:pt x="3665" y="7749"/>
                    <a:pt x="3996" y="7789"/>
                    <a:pt x="4309" y="7789"/>
                  </a:cubicBezTo>
                  <a:cubicBezTo>
                    <a:pt x="5762" y="7789"/>
                    <a:pt x="6843" y="6934"/>
                    <a:pt x="7265" y="5379"/>
                  </a:cubicBezTo>
                  <a:cubicBezTo>
                    <a:pt x="7325" y="5150"/>
                    <a:pt x="7380" y="4921"/>
                    <a:pt x="7494" y="4692"/>
                  </a:cubicBezTo>
                  <a:cubicBezTo>
                    <a:pt x="8066" y="2348"/>
                    <a:pt x="6235" y="0"/>
                    <a:pt x="3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72"/>
            <p:cNvSpPr/>
            <p:nvPr/>
          </p:nvSpPr>
          <p:spPr>
            <a:xfrm rot="-5400000" flipH="1">
              <a:off x="8720185" y="2692363"/>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72"/>
            <p:cNvSpPr/>
            <p:nvPr/>
          </p:nvSpPr>
          <p:spPr>
            <a:xfrm rot="-5400000" flipH="1">
              <a:off x="8818872" y="3619625"/>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72"/>
            <p:cNvSpPr/>
            <p:nvPr/>
          </p:nvSpPr>
          <p:spPr>
            <a:xfrm rot="-5400000" flipH="1">
              <a:off x="8555322" y="401730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72"/>
            <p:cNvSpPr/>
            <p:nvPr/>
          </p:nvSpPr>
          <p:spPr>
            <a:xfrm rot="-5400000" flipH="1">
              <a:off x="8916097" y="4314250"/>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72"/>
            <p:cNvSpPr/>
            <p:nvPr/>
          </p:nvSpPr>
          <p:spPr>
            <a:xfrm rot="-5400000" flipH="1">
              <a:off x="8520122" y="4504550"/>
              <a:ext cx="113075" cy="104900"/>
            </a:xfrm>
            <a:custGeom>
              <a:avLst/>
              <a:gdLst/>
              <a:ahLst/>
              <a:cxnLst/>
              <a:rect l="l" t="t" r="r" b="b"/>
              <a:pathLst>
                <a:path w="4523" h="4196" extrusionOk="0">
                  <a:moveTo>
                    <a:pt x="2003" y="1"/>
                  </a:moveTo>
                  <a:cubicBezTo>
                    <a:pt x="1818" y="1"/>
                    <a:pt x="1629" y="39"/>
                    <a:pt x="1433" y="117"/>
                  </a:cubicBezTo>
                  <a:lnTo>
                    <a:pt x="1319" y="117"/>
                  </a:lnTo>
                  <a:cubicBezTo>
                    <a:pt x="403" y="406"/>
                    <a:pt x="60" y="978"/>
                    <a:pt x="0" y="1834"/>
                  </a:cubicBezTo>
                  <a:cubicBezTo>
                    <a:pt x="0" y="2749"/>
                    <a:pt x="518" y="3267"/>
                    <a:pt x="1319" y="3550"/>
                  </a:cubicBezTo>
                  <a:cubicBezTo>
                    <a:pt x="1662" y="3839"/>
                    <a:pt x="2120" y="4008"/>
                    <a:pt x="2578" y="4123"/>
                  </a:cubicBezTo>
                  <a:cubicBezTo>
                    <a:pt x="2755" y="4162"/>
                    <a:pt x="2940" y="4195"/>
                    <a:pt x="3120" y="4195"/>
                  </a:cubicBezTo>
                  <a:cubicBezTo>
                    <a:pt x="3459" y="4195"/>
                    <a:pt x="3781" y="4078"/>
                    <a:pt x="4006" y="3665"/>
                  </a:cubicBezTo>
                  <a:cubicBezTo>
                    <a:pt x="4523" y="2978"/>
                    <a:pt x="4180" y="2351"/>
                    <a:pt x="3836" y="1719"/>
                  </a:cubicBezTo>
                  <a:cubicBezTo>
                    <a:pt x="3722" y="1207"/>
                    <a:pt x="3493" y="749"/>
                    <a:pt x="3035" y="406"/>
                  </a:cubicBezTo>
                  <a:cubicBezTo>
                    <a:pt x="2695" y="141"/>
                    <a:pt x="2357" y="1"/>
                    <a:pt x="2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72"/>
            <p:cNvSpPr/>
            <p:nvPr/>
          </p:nvSpPr>
          <p:spPr>
            <a:xfrm rot="5400000" flipH="1">
              <a:off x="297410" y="1259788"/>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72"/>
            <p:cNvSpPr/>
            <p:nvPr/>
          </p:nvSpPr>
          <p:spPr>
            <a:xfrm rot="5400000" flipH="1">
              <a:off x="80047" y="240125"/>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72"/>
            <p:cNvSpPr/>
            <p:nvPr/>
          </p:nvSpPr>
          <p:spPr>
            <a:xfrm rot="5400000" flipH="1">
              <a:off x="552397" y="586425"/>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72"/>
            <p:cNvSpPr/>
            <p:nvPr/>
          </p:nvSpPr>
          <p:spPr>
            <a:xfrm rot="-3426885" flipH="1">
              <a:off x="467621" y="4176880"/>
              <a:ext cx="443549" cy="888139"/>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72"/>
            <p:cNvSpPr/>
            <p:nvPr/>
          </p:nvSpPr>
          <p:spPr>
            <a:xfrm rot="10800000" flipH="1">
              <a:off x="8406947" y="-660812"/>
              <a:ext cx="1222701" cy="2400624"/>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72"/>
            <p:cNvSpPr/>
            <p:nvPr/>
          </p:nvSpPr>
          <p:spPr>
            <a:xfrm rot="10800000" flipH="1">
              <a:off x="8565730" y="-647339"/>
              <a:ext cx="1176731" cy="2212550"/>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72"/>
            <p:cNvSpPr/>
            <p:nvPr/>
          </p:nvSpPr>
          <p:spPr>
            <a:xfrm rot="10800000" flipH="1">
              <a:off x="8713899" y="-463494"/>
              <a:ext cx="1191221" cy="1870769"/>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72"/>
            <p:cNvSpPr/>
            <p:nvPr/>
          </p:nvSpPr>
          <p:spPr>
            <a:xfrm rot="10800000" flipH="1">
              <a:off x="8847716" y="-467477"/>
              <a:ext cx="1119114" cy="1798020"/>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four columns">
  <p:cSld name="CUSTOM_5_1_1_1">
    <p:spTree>
      <p:nvGrpSpPr>
        <p:cNvPr id="1" name="Shape 924"/>
        <p:cNvGrpSpPr/>
        <p:nvPr/>
      </p:nvGrpSpPr>
      <p:grpSpPr>
        <a:xfrm>
          <a:off x="0" y="0"/>
          <a:ext cx="0" cy="0"/>
          <a:chOff x="0" y="0"/>
          <a:chExt cx="0" cy="0"/>
        </a:xfrm>
      </p:grpSpPr>
      <p:sp>
        <p:nvSpPr>
          <p:cNvPr id="925" name="Google Shape;925;p73"/>
          <p:cNvSpPr txBox="1">
            <a:spLocks noGrp="1"/>
          </p:cNvSpPr>
          <p:nvPr>
            <p:ph type="subTitle" idx="1"/>
          </p:nvPr>
        </p:nvSpPr>
        <p:spPr>
          <a:xfrm>
            <a:off x="1600325" y="2056508"/>
            <a:ext cx="2084700" cy="224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Staatliches"/>
              <a:buNone/>
              <a:defRPr sz="3000" b="1">
                <a:latin typeface="Clicker Script"/>
                <a:ea typeface="Clicker Script"/>
                <a:cs typeface="Clicker Script"/>
                <a:sym typeface="Clicker Script"/>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926" name="Google Shape;926;p73"/>
          <p:cNvSpPr txBox="1">
            <a:spLocks noGrp="1"/>
          </p:cNvSpPr>
          <p:nvPr>
            <p:ph type="subTitle" idx="2"/>
          </p:nvPr>
        </p:nvSpPr>
        <p:spPr>
          <a:xfrm>
            <a:off x="5459225" y="2056771"/>
            <a:ext cx="2084700" cy="224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Staatliches"/>
              <a:buNone/>
              <a:defRPr sz="3000" b="1">
                <a:latin typeface="Clicker Script"/>
                <a:ea typeface="Clicker Script"/>
                <a:cs typeface="Clicker Script"/>
                <a:sym typeface="Clicker Script"/>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927" name="Google Shape;927;p73"/>
          <p:cNvSpPr txBox="1">
            <a:spLocks noGrp="1"/>
          </p:cNvSpPr>
          <p:nvPr>
            <p:ph type="subTitle" idx="3"/>
          </p:nvPr>
        </p:nvSpPr>
        <p:spPr>
          <a:xfrm>
            <a:off x="1601075" y="3772000"/>
            <a:ext cx="2083200" cy="224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Staatliches"/>
              <a:buNone/>
              <a:defRPr sz="3000" b="1">
                <a:latin typeface="Clicker Script"/>
                <a:ea typeface="Clicker Script"/>
                <a:cs typeface="Clicker Script"/>
                <a:sym typeface="Clicker Script"/>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928" name="Google Shape;928;p73"/>
          <p:cNvSpPr txBox="1">
            <a:spLocks noGrp="1"/>
          </p:cNvSpPr>
          <p:nvPr>
            <p:ph type="subTitle" idx="4"/>
          </p:nvPr>
        </p:nvSpPr>
        <p:spPr>
          <a:xfrm>
            <a:off x="5459225" y="3772001"/>
            <a:ext cx="2084700" cy="224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Staatliches"/>
              <a:buNone/>
              <a:defRPr sz="3000" b="1">
                <a:latin typeface="Clicker Script"/>
                <a:ea typeface="Clicker Script"/>
                <a:cs typeface="Clicker Script"/>
                <a:sym typeface="Clicker Script"/>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929" name="Google Shape;929;p73"/>
          <p:cNvSpPr txBox="1">
            <a:spLocks noGrp="1"/>
          </p:cNvSpPr>
          <p:nvPr>
            <p:ph type="subTitle" idx="5"/>
          </p:nvPr>
        </p:nvSpPr>
        <p:spPr>
          <a:xfrm>
            <a:off x="1234475" y="2430950"/>
            <a:ext cx="2816400" cy="365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600"/>
              <a:buNone/>
              <a:defRPr/>
            </a:lvl2pPr>
            <a:lvl3pPr lvl="2">
              <a:lnSpc>
                <a:spcPct val="100000"/>
              </a:lnSpc>
              <a:spcBef>
                <a:spcPts val="1600"/>
              </a:spcBef>
              <a:spcAft>
                <a:spcPts val="0"/>
              </a:spcAft>
              <a:buSzPts val="1600"/>
              <a:buNone/>
              <a:defRPr/>
            </a:lvl3pPr>
            <a:lvl4pPr lvl="3">
              <a:lnSpc>
                <a:spcPct val="100000"/>
              </a:lnSpc>
              <a:spcBef>
                <a:spcPts val="1600"/>
              </a:spcBef>
              <a:spcAft>
                <a:spcPts val="0"/>
              </a:spcAft>
              <a:buSzPts val="1600"/>
              <a:buNone/>
              <a:defRPr/>
            </a:lvl4pPr>
            <a:lvl5pPr lvl="4">
              <a:lnSpc>
                <a:spcPct val="100000"/>
              </a:lnSpc>
              <a:spcBef>
                <a:spcPts val="1600"/>
              </a:spcBef>
              <a:spcAft>
                <a:spcPts val="0"/>
              </a:spcAft>
              <a:buSzPts val="1600"/>
              <a:buNone/>
              <a:defRPr/>
            </a:lvl5pPr>
            <a:lvl6pPr lvl="5">
              <a:lnSpc>
                <a:spcPct val="100000"/>
              </a:lnSpc>
              <a:spcBef>
                <a:spcPts val="1600"/>
              </a:spcBef>
              <a:spcAft>
                <a:spcPts val="0"/>
              </a:spcAft>
              <a:buSzPts val="1600"/>
              <a:buNone/>
              <a:defRPr/>
            </a:lvl6pPr>
            <a:lvl7pPr lvl="6">
              <a:lnSpc>
                <a:spcPct val="100000"/>
              </a:lnSpc>
              <a:spcBef>
                <a:spcPts val="1600"/>
              </a:spcBef>
              <a:spcAft>
                <a:spcPts val="0"/>
              </a:spcAft>
              <a:buSzPts val="1600"/>
              <a:buNone/>
              <a:defRPr/>
            </a:lvl7pPr>
            <a:lvl8pPr lvl="7">
              <a:lnSpc>
                <a:spcPct val="100000"/>
              </a:lnSpc>
              <a:spcBef>
                <a:spcPts val="1600"/>
              </a:spcBef>
              <a:spcAft>
                <a:spcPts val="0"/>
              </a:spcAft>
              <a:buSzPts val="1600"/>
              <a:buNone/>
              <a:defRPr/>
            </a:lvl8pPr>
            <a:lvl9pPr lvl="8">
              <a:lnSpc>
                <a:spcPct val="100000"/>
              </a:lnSpc>
              <a:spcBef>
                <a:spcPts val="1600"/>
              </a:spcBef>
              <a:spcAft>
                <a:spcPts val="1600"/>
              </a:spcAft>
              <a:buSzPts val="1600"/>
              <a:buNone/>
              <a:defRPr/>
            </a:lvl9pPr>
          </a:lstStyle>
          <a:p>
            <a:endParaRPr/>
          </a:p>
        </p:txBody>
      </p:sp>
      <p:sp>
        <p:nvSpPr>
          <p:cNvPr id="930" name="Google Shape;930;p73"/>
          <p:cNvSpPr txBox="1">
            <a:spLocks noGrp="1"/>
          </p:cNvSpPr>
          <p:nvPr>
            <p:ph type="subTitle" idx="6"/>
          </p:nvPr>
        </p:nvSpPr>
        <p:spPr>
          <a:xfrm>
            <a:off x="5093375" y="2431369"/>
            <a:ext cx="2816400" cy="365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600"/>
              <a:buNone/>
              <a:defRPr/>
            </a:lvl2pPr>
            <a:lvl3pPr lvl="2">
              <a:lnSpc>
                <a:spcPct val="100000"/>
              </a:lnSpc>
              <a:spcBef>
                <a:spcPts val="1600"/>
              </a:spcBef>
              <a:spcAft>
                <a:spcPts val="0"/>
              </a:spcAft>
              <a:buSzPts val="1600"/>
              <a:buNone/>
              <a:defRPr/>
            </a:lvl3pPr>
            <a:lvl4pPr lvl="3">
              <a:lnSpc>
                <a:spcPct val="100000"/>
              </a:lnSpc>
              <a:spcBef>
                <a:spcPts val="1600"/>
              </a:spcBef>
              <a:spcAft>
                <a:spcPts val="0"/>
              </a:spcAft>
              <a:buSzPts val="1600"/>
              <a:buNone/>
              <a:defRPr/>
            </a:lvl4pPr>
            <a:lvl5pPr lvl="4">
              <a:lnSpc>
                <a:spcPct val="100000"/>
              </a:lnSpc>
              <a:spcBef>
                <a:spcPts val="1600"/>
              </a:spcBef>
              <a:spcAft>
                <a:spcPts val="0"/>
              </a:spcAft>
              <a:buSzPts val="1600"/>
              <a:buNone/>
              <a:defRPr/>
            </a:lvl5pPr>
            <a:lvl6pPr lvl="5">
              <a:lnSpc>
                <a:spcPct val="100000"/>
              </a:lnSpc>
              <a:spcBef>
                <a:spcPts val="1600"/>
              </a:spcBef>
              <a:spcAft>
                <a:spcPts val="0"/>
              </a:spcAft>
              <a:buSzPts val="1600"/>
              <a:buNone/>
              <a:defRPr/>
            </a:lvl6pPr>
            <a:lvl7pPr lvl="6">
              <a:lnSpc>
                <a:spcPct val="100000"/>
              </a:lnSpc>
              <a:spcBef>
                <a:spcPts val="1600"/>
              </a:spcBef>
              <a:spcAft>
                <a:spcPts val="0"/>
              </a:spcAft>
              <a:buSzPts val="1600"/>
              <a:buNone/>
              <a:defRPr/>
            </a:lvl7pPr>
            <a:lvl8pPr lvl="7">
              <a:lnSpc>
                <a:spcPct val="100000"/>
              </a:lnSpc>
              <a:spcBef>
                <a:spcPts val="1600"/>
              </a:spcBef>
              <a:spcAft>
                <a:spcPts val="0"/>
              </a:spcAft>
              <a:buSzPts val="1600"/>
              <a:buNone/>
              <a:defRPr/>
            </a:lvl8pPr>
            <a:lvl9pPr lvl="8">
              <a:lnSpc>
                <a:spcPct val="100000"/>
              </a:lnSpc>
              <a:spcBef>
                <a:spcPts val="1600"/>
              </a:spcBef>
              <a:spcAft>
                <a:spcPts val="1600"/>
              </a:spcAft>
              <a:buSzPts val="1600"/>
              <a:buNone/>
              <a:defRPr/>
            </a:lvl9pPr>
          </a:lstStyle>
          <a:p>
            <a:endParaRPr/>
          </a:p>
        </p:txBody>
      </p:sp>
      <p:sp>
        <p:nvSpPr>
          <p:cNvPr id="931" name="Google Shape;931;p73"/>
          <p:cNvSpPr txBox="1">
            <a:spLocks noGrp="1"/>
          </p:cNvSpPr>
          <p:nvPr>
            <p:ph type="subTitle" idx="7"/>
          </p:nvPr>
        </p:nvSpPr>
        <p:spPr>
          <a:xfrm>
            <a:off x="1233275" y="4155144"/>
            <a:ext cx="2818800" cy="36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600"/>
              <a:buNone/>
              <a:defRPr/>
            </a:lvl2pPr>
            <a:lvl3pPr lvl="2">
              <a:lnSpc>
                <a:spcPct val="100000"/>
              </a:lnSpc>
              <a:spcBef>
                <a:spcPts val="1600"/>
              </a:spcBef>
              <a:spcAft>
                <a:spcPts val="0"/>
              </a:spcAft>
              <a:buSzPts val="1600"/>
              <a:buNone/>
              <a:defRPr/>
            </a:lvl3pPr>
            <a:lvl4pPr lvl="3">
              <a:lnSpc>
                <a:spcPct val="100000"/>
              </a:lnSpc>
              <a:spcBef>
                <a:spcPts val="1600"/>
              </a:spcBef>
              <a:spcAft>
                <a:spcPts val="0"/>
              </a:spcAft>
              <a:buSzPts val="1600"/>
              <a:buNone/>
              <a:defRPr/>
            </a:lvl4pPr>
            <a:lvl5pPr lvl="4">
              <a:lnSpc>
                <a:spcPct val="100000"/>
              </a:lnSpc>
              <a:spcBef>
                <a:spcPts val="1600"/>
              </a:spcBef>
              <a:spcAft>
                <a:spcPts val="0"/>
              </a:spcAft>
              <a:buSzPts val="1600"/>
              <a:buNone/>
              <a:defRPr/>
            </a:lvl5pPr>
            <a:lvl6pPr lvl="5">
              <a:lnSpc>
                <a:spcPct val="100000"/>
              </a:lnSpc>
              <a:spcBef>
                <a:spcPts val="1600"/>
              </a:spcBef>
              <a:spcAft>
                <a:spcPts val="0"/>
              </a:spcAft>
              <a:buSzPts val="1600"/>
              <a:buNone/>
              <a:defRPr/>
            </a:lvl6pPr>
            <a:lvl7pPr lvl="6">
              <a:lnSpc>
                <a:spcPct val="100000"/>
              </a:lnSpc>
              <a:spcBef>
                <a:spcPts val="1600"/>
              </a:spcBef>
              <a:spcAft>
                <a:spcPts val="0"/>
              </a:spcAft>
              <a:buSzPts val="1600"/>
              <a:buNone/>
              <a:defRPr/>
            </a:lvl7pPr>
            <a:lvl8pPr lvl="7">
              <a:lnSpc>
                <a:spcPct val="100000"/>
              </a:lnSpc>
              <a:spcBef>
                <a:spcPts val="1600"/>
              </a:spcBef>
              <a:spcAft>
                <a:spcPts val="0"/>
              </a:spcAft>
              <a:buSzPts val="1600"/>
              <a:buNone/>
              <a:defRPr/>
            </a:lvl8pPr>
            <a:lvl9pPr lvl="8">
              <a:lnSpc>
                <a:spcPct val="100000"/>
              </a:lnSpc>
              <a:spcBef>
                <a:spcPts val="1600"/>
              </a:spcBef>
              <a:spcAft>
                <a:spcPts val="1600"/>
              </a:spcAft>
              <a:buSzPts val="1600"/>
              <a:buNone/>
              <a:defRPr/>
            </a:lvl9pPr>
          </a:lstStyle>
          <a:p>
            <a:endParaRPr/>
          </a:p>
        </p:txBody>
      </p:sp>
      <p:sp>
        <p:nvSpPr>
          <p:cNvPr id="932" name="Google Shape;932;p73"/>
          <p:cNvSpPr txBox="1">
            <a:spLocks noGrp="1"/>
          </p:cNvSpPr>
          <p:nvPr>
            <p:ph type="subTitle" idx="8"/>
          </p:nvPr>
        </p:nvSpPr>
        <p:spPr>
          <a:xfrm>
            <a:off x="5093375" y="4155144"/>
            <a:ext cx="2816400" cy="362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400"/>
            </a:lvl1pPr>
            <a:lvl2pPr lvl="1">
              <a:lnSpc>
                <a:spcPct val="100000"/>
              </a:lnSpc>
              <a:spcBef>
                <a:spcPts val="0"/>
              </a:spcBef>
              <a:spcAft>
                <a:spcPts val="0"/>
              </a:spcAft>
              <a:buSzPts val="1600"/>
              <a:buNone/>
              <a:defRPr/>
            </a:lvl2pPr>
            <a:lvl3pPr lvl="2">
              <a:lnSpc>
                <a:spcPct val="100000"/>
              </a:lnSpc>
              <a:spcBef>
                <a:spcPts val="1600"/>
              </a:spcBef>
              <a:spcAft>
                <a:spcPts val="0"/>
              </a:spcAft>
              <a:buSzPts val="1600"/>
              <a:buNone/>
              <a:defRPr/>
            </a:lvl3pPr>
            <a:lvl4pPr lvl="3">
              <a:lnSpc>
                <a:spcPct val="100000"/>
              </a:lnSpc>
              <a:spcBef>
                <a:spcPts val="1600"/>
              </a:spcBef>
              <a:spcAft>
                <a:spcPts val="0"/>
              </a:spcAft>
              <a:buSzPts val="1600"/>
              <a:buNone/>
              <a:defRPr/>
            </a:lvl4pPr>
            <a:lvl5pPr lvl="4">
              <a:lnSpc>
                <a:spcPct val="100000"/>
              </a:lnSpc>
              <a:spcBef>
                <a:spcPts val="1600"/>
              </a:spcBef>
              <a:spcAft>
                <a:spcPts val="0"/>
              </a:spcAft>
              <a:buSzPts val="1600"/>
              <a:buNone/>
              <a:defRPr/>
            </a:lvl5pPr>
            <a:lvl6pPr lvl="5">
              <a:lnSpc>
                <a:spcPct val="100000"/>
              </a:lnSpc>
              <a:spcBef>
                <a:spcPts val="1600"/>
              </a:spcBef>
              <a:spcAft>
                <a:spcPts val="0"/>
              </a:spcAft>
              <a:buSzPts val="1600"/>
              <a:buNone/>
              <a:defRPr/>
            </a:lvl6pPr>
            <a:lvl7pPr lvl="6">
              <a:lnSpc>
                <a:spcPct val="100000"/>
              </a:lnSpc>
              <a:spcBef>
                <a:spcPts val="1600"/>
              </a:spcBef>
              <a:spcAft>
                <a:spcPts val="0"/>
              </a:spcAft>
              <a:buSzPts val="1600"/>
              <a:buNone/>
              <a:defRPr/>
            </a:lvl7pPr>
            <a:lvl8pPr lvl="7">
              <a:lnSpc>
                <a:spcPct val="100000"/>
              </a:lnSpc>
              <a:spcBef>
                <a:spcPts val="1600"/>
              </a:spcBef>
              <a:spcAft>
                <a:spcPts val="0"/>
              </a:spcAft>
              <a:buSzPts val="1600"/>
              <a:buNone/>
              <a:defRPr/>
            </a:lvl8pPr>
            <a:lvl9pPr lvl="8">
              <a:lnSpc>
                <a:spcPct val="100000"/>
              </a:lnSpc>
              <a:spcBef>
                <a:spcPts val="1600"/>
              </a:spcBef>
              <a:spcAft>
                <a:spcPts val="1600"/>
              </a:spcAft>
              <a:buSzPts val="1600"/>
              <a:buNone/>
              <a:defRPr/>
            </a:lvl9pPr>
          </a:lstStyle>
          <a:p>
            <a:endParaRPr/>
          </a:p>
        </p:txBody>
      </p:sp>
      <p:sp>
        <p:nvSpPr>
          <p:cNvPr id="933" name="Google Shape;933;p73"/>
          <p:cNvSpPr/>
          <p:nvPr/>
        </p:nvSpPr>
        <p:spPr>
          <a:xfrm rot="-7439615">
            <a:off x="475181" y="3587840"/>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73"/>
          <p:cNvSpPr/>
          <p:nvPr/>
        </p:nvSpPr>
        <p:spPr>
          <a:xfrm rot="-7439615">
            <a:off x="405861" y="1665160"/>
            <a:ext cx="74425" cy="85100"/>
          </a:xfrm>
          <a:custGeom>
            <a:avLst/>
            <a:gdLst/>
            <a:ahLst/>
            <a:cxnLst/>
            <a:rect l="l" t="t" r="r" b="b"/>
            <a:pathLst>
              <a:path w="2977" h="3404" extrusionOk="0">
                <a:moveTo>
                  <a:pt x="1249" y="0"/>
                </a:moveTo>
                <a:cubicBezTo>
                  <a:pt x="1054" y="0"/>
                  <a:pt x="846" y="29"/>
                  <a:pt x="632" y="86"/>
                </a:cubicBezTo>
                <a:cubicBezTo>
                  <a:pt x="289" y="256"/>
                  <a:pt x="175" y="544"/>
                  <a:pt x="175" y="942"/>
                </a:cubicBezTo>
                <a:cubicBezTo>
                  <a:pt x="175" y="1400"/>
                  <a:pt x="175" y="1858"/>
                  <a:pt x="115" y="2315"/>
                </a:cubicBezTo>
                <a:cubicBezTo>
                  <a:pt x="60" y="2604"/>
                  <a:pt x="1" y="2888"/>
                  <a:pt x="230" y="3117"/>
                </a:cubicBezTo>
                <a:cubicBezTo>
                  <a:pt x="572" y="3312"/>
                  <a:pt x="905" y="3404"/>
                  <a:pt x="1218" y="3404"/>
                </a:cubicBezTo>
                <a:cubicBezTo>
                  <a:pt x="1637" y="3404"/>
                  <a:pt x="2022" y="3241"/>
                  <a:pt x="2349" y="2947"/>
                </a:cubicBezTo>
                <a:cubicBezTo>
                  <a:pt x="2862" y="2430"/>
                  <a:pt x="2976" y="1400"/>
                  <a:pt x="2578" y="773"/>
                </a:cubicBezTo>
                <a:cubicBezTo>
                  <a:pt x="2320" y="258"/>
                  <a:pt x="1836" y="0"/>
                  <a:pt x="1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73"/>
          <p:cNvSpPr/>
          <p:nvPr/>
        </p:nvSpPr>
        <p:spPr>
          <a:xfrm rot="-7439615">
            <a:off x="446004" y="1702018"/>
            <a:ext cx="31500" cy="75775"/>
          </a:xfrm>
          <a:custGeom>
            <a:avLst/>
            <a:gdLst/>
            <a:ahLst/>
            <a:cxnLst/>
            <a:rect l="l" t="t" r="r" b="b"/>
            <a:pathLst>
              <a:path w="1260" h="3031" extrusionOk="0">
                <a:moveTo>
                  <a:pt x="1259" y="0"/>
                </a:moveTo>
                <a:lnTo>
                  <a:pt x="1259" y="0"/>
                </a:lnTo>
                <a:cubicBezTo>
                  <a:pt x="458" y="115"/>
                  <a:pt x="229" y="687"/>
                  <a:pt x="115" y="1373"/>
                </a:cubicBezTo>
                <a:cubicBezTo>
                  <a:pt x="1" y="2060"/>
                  <a:pt x="170" y="2687"/>
                  <a:pt x="857" y="3031"/>
                </a:cubicBezTo>
                <a:cubicBezTo>
                  <a:pt x="1085" y="2060"/>
                  <a:pt x="802" y="971"/>
                  <a:pt x="1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73"/>
          <p:cNvSpPr/>
          <p:nvPr/>
        </p:nvSpPr>
        <p:spPr>
          <a:xfrm rot="-7439615">
            <a:off x="521784" y="2911564"/>
            <a:ext cx="137100" cy="123300"/>
          </a:xfrm>
          <a:custGeom>
            <a:avLst/>
            <a:gdLst/>
            <a:ahLst/>
            <a:cxnLst/>
            <a:rect l="l" t="t" r="r" b="b"/>
            <a:pathLst>
              <a:path w="5484" h="4932" extrusionOk="0">
                <a:moveTo>
                  <a:pt x="2624" y="1"/>
                </a:moveTo>
                <a:cubicBezTo>
                  <a:pt x="2341" y="1"/>
                  <a:pt x="2054" y="39"/>
                  <a:pt x="1772" y="122"/>
                </a:cubicBezTo>
                <a:cubicBezTo>
                  <a:pt x="513" y="634"/>
                  <a:pt x="0" y="1495"/>
                  <a:pt x="169" y="2694"/>
                </a:cubicBezTo>
                <a:cubicBezTo>
                  <a:pt x="169" y="2923"/>
                  <a:pt x="169" y="3097"/>
                  <a:pt x="284" y="3267"/>
                </a:cubicBezTo>
                <a:cubicBezTo>
                  <a:pt x="613" y="4312"/>
                  <a:pt x="1419" y="4932"/>
                  <a:pt x="2595" y="4932"/>
                </a:cubicBezTo>
                <a:cubicBezTo>
                  <a:pt x="2645" y="4932"/>
                  <a:pt x="2696" y="4930"/>
                  <a:pt x="2747" y="4928"/>
                </a:cubicBezTo>
                <a:cubicBezTo>
                  <a:pt x="3717" y="4928"/>
                  <a:pt x="4404" y="4470"/>
                  <a:pt x="4861" y="3669"/>
                </a:cubicBezTo>
                <a:cubicBezTo>
                  <a:pt x="5319" y="3381"/>
                  <a:pt x="5434" y="2983"/>
                  <a:pt x="5434" y="2525"/>
                </a:cubicBezTo>
                <a:cubicBezTo>
                  <a:pt x="5484" y="1082"/>
                  <a:pt x="4116" y="1"/>
                  <a:pt x="2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73"/>
          <p:cNvSpPr/>
          <p:nvPr/>
        </p:nvSpPr>
        <p:spPr>
          <a:xfrm rot="-7439615">
            <a:off x="569832" y="2499959"/>
            <a:ext cx="118700" cy="122675"/>
          </a:xfrm>
          <a:custGeom>
            <a:avLst/>
            <a:gdLst/>
            <a:ahLst/>
            <a:cxnLst/>
            <a:rect l="l" t="t" r="r" b="b"/>
            <a:pathLst>
              <a:path w="4748" h="4907" extrusionOk="0">
                <a:moveTo>
                  <a:pt x="2286" y="1"/>
                </a:moveTo>
                <a:cubicBezTo>
                  <a:pt x="1453" y="1"/>
                  <a:pt x="763" y="514"/>
                  <a:pt x="344" y="1451"/>
                </a:cubicBezTo>
                <a:cubicBezTo>
                  <a:pt x="0" y="1968"/>
                  <a:pt x="0" y="2481"/>
                  <a:pt x="170" y="3053"/>
                </a:cubicBezTo>
                <a:lnTo>
                  <a:pt x="170" y="3167"/>
                </a:lnTo>
                <a:cubicBezTo>
                  <a:pt x="284" y="3854"/>
                  <a:pt x="628" y="4312"/>
                  <a:pt x="1259" y="4541"/>
                </a:cubicBezTo>
                <a:cubicBezTo>
                  <a:pt x="1619" y="4791"/>
                  <a:pt x="1979" y="4907"/>
                  <a:pt x="2347" y="4907"/>
                </a:cubicBezTo>
                <a:cubicBezTo>
                  <a:pt x="2737" y="4907"/>
                  <a:pt x="3135" y="4777"/>
                  <a:pt x="3548" y="4541"/>
                </a:cubicBezTo>
                <a:cubicBezTo>
                  <a:pt x="3777" y="4486"/>
                  <a:pt x="4006" y="4371"/>
                  <a:pt x="4061" y="4083"/>
                </a:cubicBezTo>
                <a:cubicBezTo>
                  <a:pt x="4518" y="3740"/>
                  <a:pt x="4692" y="3227"/>
                  <a:pt x="4633" y="2655"/>
                </a:cubicBezTo>
                <a:cubicBezTo>
                  <a:pt x="4747" y="2197"/>
                  <a:pt x="4633" y="1680"/>
                  <a:pt x="4349" y="1281"/>
                </a:cubicBezTo>
                <a:cubicBezTo>
                  <a:pt x="4235" y="938"/>
                  <a:pt x="4006" y="650"/>
                  <a:pt x="3662" y="480"/>
                </a:cubicBezTo>
                <a:cubicBezTo>
                  <a:pt x="3434" y="306"/>
                  <a:pt x="3205" y="78"/>
                  <a:pt x="2861" y="78"/>
                </a:cubicBezTo>
                <a:cubicBezTo>
                  <a:pt x="2664" y="26"/>
                  <a:pt x="2471" y="1"/>
                  <a:pt x="2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73"/>
          <p:cNvSpPr/>
          <p:nvPr/>
        </p:nvSpPr>
        <p:spPr>
          <a:xfrm rot="-1774908" flipH="1">
            <a:off x="239780" y="4184303"/>
            <a:ext cx="443922" cy="888884"/>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73"/>
          <p:cNvSpPr/>
          <p:nvPr/>
        </p:nvSpPr>
        <p:spPr>
          <a:xfrm rot="6501200" flipH="1">
            <a:off x="-666071" y="164805"/>
            <a:ext cx="2572901" cy="998656"/>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73"/>
          <p:cNvSpPr/>
          <p:nvPr/>
        </p:nvSpPr>
        <p:spPr>
          <a:xfrm rot="6501200" flipH="1">
            <a:off x="-727578" y="226581"/>
            <a:ext cx="2418188" cy="86165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73"/>
          <p:cNvSpPr/>
          <p:nvPr/>
        </p:nvSpPr>
        <p:spPr>
          <a:xfrm rot="6501200" flipH="1">
            <a:off x="-707779" y="104981"/>
            <a:ext cx="2108831" cy="905716"/>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73"/>
          <p:cNvSpPr/>
          <p:nvPr/>
        </p:nvSpPr>
        <p:spPr>
          <a:xfrm rot="6501200" flipH="1">
            <a:off x="-737768" y="67013"/>
            <a:ext cx="1975446" cy="844385"/>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73"/>
          <p:cNvSpPr/>
          <p:nvPr/>
        </p:nvSpPr>
        <p:spPr>
          <a:xfrm rot="-7439615">
            <a:off x="9010525" y="2828713"/>
            <a:ext cx="141575" cy="120225"/>
          </a:xfrm>
          <a:custGeom>
            <a:avLst/>
            <a:gdLst/>
            <a:ahLst/>
            <a:cxnLst/>
            <a:rect l="l" t="t" r="r" b="b"/>
            <a:pathLst>
              <a:path w="5663" h="4809" extrusionOk="0">
                <a:moveTo>
                  <a:pt x="2760" y="1"/>
                </a:moveTo>
                <a:cubicBezTo>
                  <a:pt x="2395" y="1"/>
                  <a:pt x="2026" y="60"/>
                  <a:pt x="1657" y="176"/>
                </a:cubicBezTo>
                <a:cubicBezTo>
                  <a:pt x="573" y="460"/>
                  <a:pt x="0" y="1605"/>
                  <a:pt x="170" y="2749"/>
                </a:cubicBezTo>
                <a:cubicBezTo>
                  <a:pt x="399" y="4067"/>
                  <a:pt x="1259" y="4754"/>
                  <a:pt x="2747" y="4809"/>
                </a:cubicBezTo>
                <a:cubicBezTo>
                  <a:pt x="2861" y="4754"/>
                  <a:pt x="3090" y="4754"/>
                  <a:pt x="3260" y="4754"/>
                </a:cubicBezTo>
                <a:cubicBezTo>
                  <a:pt x="4349" y="4580"/>
                  <a:pt x="5265" y="3779"/>
                  <a:pt x="5493" y="2863"/>
                </a:cubicBezTo>
                <a:cubicBezTo>
                  <a:pt x="5663" y="1893"/>
                  <a:pt x="5265" y="918"/>
                  <a:pt x="4349" y="405"/>
                </a:cubicBezTo>
                <a:cubicBezTo>
                  <a:pt x="3835" y="132"/>
                  <a:pt x="3301" y="1"/>
                  <a:pt x="2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73"/>
          <p:cNvSpPr/>
          <p:nvPr/>
        </p:nvSpPr>
        <p:spPr>
          <a:xfrm rot="-7439615">
            <a:off x="8759343" y="4659790"/>
            <a:ext cx="103025" cy="100200"/>
          </a:xfrm>
          <a:custGeom>
            <a:avLst/>
            <a:gdLst/>
            <a:ahLst/>
            <a:cxnLst/>
            <a:rect l="l" t="t" r="r" b="b"/>
            <a:pathLst>
              <a:path w="4121" h="4008" extrusionOk="0">
                <a:moveTo>
                  <a:pt x="2518" y="0"/>
                </a:moveTo>
                <a:cubicBezTo>
                  <a:pt x="1085" y="0"/>
                  <a:pt x="0" y="801"/>
                  <a:pt x="0" y="1946"/>
                </a:cubicBezTo>
                <a:cubicBezTo>
                  <a:pt x="0" y="3204"/>
                  <a:pt x="742" y="4005"/>
                  <a:pt x="1946" y="4005"/>
                </a:cubicBezTo>
                <a:cubicBezTo>
                  <a:pt x="1982" y="4007"/>
                  <a:pt x="2018" y="4008"/>
                  <a:pt x="2053" y="4008"/>
                </a:cubicBezTo>
                <a:cubicBezTo>
                  <a:pt x="3303" y="4008"/>
                  <a:pt x="4062" y="2992"/>
                  <a:pt x="4120" y="1488"/>
                </a:cubicBezTo>
                <a:cubicBezTo>
                  <a:pt x="4120" y="572"/>
                  <a:pt x="3489" y="0"/>
                  <a:pt x="2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73"/>
          <p:cNvSpPr/>
          <p:nvPr/>
        </p:nvSpPr>
        <p:spPr>
          <a:xfrm rot="-7439615">
            <a:off x="8567161" y="1407733"/>
            <a:ext cx="113075" cy="108375"/>
          </a:xfrm>
          <a:custGeom>
            <a:avLst/>
            <a:gdLst/>
            <a:ahLst/>
            <a:cxnLst/>
            <a:rect l="l" t="t" r="r" b="b"/>
            <a:pathLst>
              <a:path w="4523" h="4335" extrusionOk="0">
                <a:moveTo>
                  <a:pt x="2238" y="1"/>
                </a:moveTo>
                <a:cubicBezTo>
                  <a:pt x="1677" y="1"/>
                  <a:pt x="1152" y="227"/>
                  <a:pt x="746" y="633"/>
                </a:cubicBezTo>
                <a:cubicBezTo>
                  <a:pt x="60" y="1374"/>
                  <a:pt x="0" y="2633"/>
                  <a:pt x="572" y="3494"/>
                </a:cubicBezTo>
                <a:cubicBezTo>
                  <a:pt x="935" y="4054"/>
                  <a:pt x="1519" y="4335"/>
                  <a:pt x="2171" y="4335"/>
                </a:cubicBezTo>
                <a:cubicBezTo>
                  <a:pt x="2451" y="4335"/>
                  <a:pt x="2743" y="4283"/>
                  <a:pt x="3035" y="4180"/>
                </a:cubicBezTo>
                <a:cubicBezTo>
                  <a:pt x="4006" y="4006"/>
                  <a:pt x="4349" y="3320"/>
                  <a:pt x="4463" y="2464"/>
                </a:cubicBezTo>
                <a:cubicBezTo>
                  <a:pt x="4523" y="1548"/>
                  <a:pt x="4294" y="802"/>
                  <a:pt x="3433" y="344"/>
                </a:cubicBezTo>
                <a:cubicBezTo>
                  <a:pt x="3036" y="110"/>
                  <a:pt x="2628" y="1"/>
                  <a:pt x="2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73"/>
          <p:cNvSpPr/>
          <p:nvPr/>
        </p:nvSpPr>
        <p:spPr>
          <a:xfrm rot="-7439615">
            <a:off x="8520841" y="2387810"/>
            <a:ext cx="200300" cy="154675"/>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73"/>
          <p:cNvSpPr/>
          <p:nvPr/>
        </p:nvSpPr>
        <p:spPr>
          <a:xfrm rot="-7439615">
            <a:off x="8777349" y="3463541"/>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73"/>
          <p:cNvSpPr/>
          <p:nvPr/>
        </p:nvSpPr>
        <p:spPr>
          <a:xfrm rot="-7439615">
            <a:off x="8612643" y="4004569"/>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73"/>
          <p:cNvSpPr/>
          <p:nvPr/>
        </p:nvSpPr>
        <p:spPr>
          <a:xfrm rot="-7439615">
            <a:off x="8805836" y="3038446"/>
            <a:ext cx="197425" cy="189250"/>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73"/>
          <p:cNvSpPr/>
          <p:nvPr/>
        </p:nvSpPr>
        <p:spPr>
          <a:xfrm rot="-7439615">
            <a:off x="8777708" y="1938587"/>
            <a:ext cx="111600" cy="105800"/>
          </a:xfrm>
          <a:custGeom>
            <a:avLst/>
            <a:gdLst/>
            <a:ahLst/>
            <a:cxnLst/>
            <a:rect l="l" t="t" r="r" b="b"/>
            <a:pathLst>
              <a:path w="4464" h="4232" extrusionOk="0">
                <a:moveTo>
                  <a:pt x="2271" y="1"/>
                </a:moveTo>
                <a:cubicBezTo>
                  <a:pt x="1898" y="1"/>
                  <a:pt x="1494" y="105"/>
                  <a:pt x="1085" y="326"/>
                </a:cubicBezTo>
                <a:cubicBezTo>
                  <a:pt x="344" y="614"/>
                  <a:pt x="170" y="1241"/>
                  <a:pt x="115" y="1928"/>
                </a:cubicBezTo>
                <a:cubicBezTo>
                  <a:pt x="55" y="2157"/>
                  <a:pt x="0" y="2445"/>
                  <a:pt x="170" y="2615"/>
                </a:cubicBezTo>
                <a:cubicBezTo>
                  <a:pt x="170" y="2958"/>
                  <a:pt x="284" y="3246"/>
                  <a:pt x="572" y="3475"/>
                </a:cubicBezTo>
                <a:cubicBezTo>
                  <a:pt x="627" y="3644"/>
                  <a:pt x="742" y="3818"/>
                  <a:pt x="971" y="3873"/>
                </a:cubicBezTo>
                <a:cubicBezTo>
                  <a:pt x="1255" y="4112"/>
                  <a:pt x="1581" y="4232"/>
                  <a:pt x="1945" y="4232"/>
                </a:cubicBezTo>
                <a:cubicBezTo>
                  <a:pt x="2020" y="4232"/>
                  <a:pt x="2096" y="4227"/>
                  <a:pt x="2175" y="4217"/>
                </a:cubicBezTo>
                <a:cubicBezTo>
                  <a:pt x="3662" y="4162"/>
                  <a:pt x="4463" y="3017"/>
                  <a:pt x="4061" y="1585"/>
                </a:cubicBezTo>
                <a:cubicBezTo>
                  <a:pt x="3861" y="582"/>
                  <a:pt x="3152" y="1"/>
                  <a:pt x="2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73"/>
          <p:cNvSpPr/>
          <p:nvPr/>
        </p:nvSpPr>
        <p:spPr>
          <a:xfrm rot="-7439615">
            <a:off x="8481243" y="2871379"/>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73"/>
          <p:cNvSpPr/>
          <p:nvPr/>
        </p:nvSpPr>
        <p:spPr>
          <a:xfrm rot="-7439615">
            <a:off x="8714915" y="2715830"/>
            <a:ext cx="194575" cy="148150"/>
          </a:xfrm>
          <a:custGeom>
            <a:avLst/>
            <a:gdLst/>
            <a:ahLst/>
            <a:cxnLst/>
            <a:rect l="l" t="t" r="r" b="b"/>
            <a:pathLst>
              <a:path w="7783" h="5926" extrusionOk="0">
                <a:moveTo>
                  <a:pt x="5860" y="0"/>
                </a:moveTo>
                <a:cubicBezTo>
                  <a:pt x="5711" y="0"/>
                  <a:pt x="5551" y="22"/>
                  <a:pt x="5379" y="64"/>
                </a:cubicBezTo>
                <a:cubicBezTo>
                  <a:pt x="4404" y="123"/>
                  <a:pt x="3489" y="352"/>
                  <a:pt x="2573" y="696"/>
                </a:cubicBezTo>
                <a:cubicBezTo>
                  <a:pt x="2001" y="810"/>
                  <a:pt x="1429" y="865"/>
                  <a:pt x="1031" y="1323"/>
                </a:cubicBezTo>
                <a:cubicBezTo>
                  <a:pt x="344" y="1840"/>
                  <a:pt x="1" y="2467"/>
                  <a:pt x="56" y="3328"/>
                </a:cubicBezTo>
                <a:cubicBezTo>
                  <a:pt x="1" y="3611"/>
                  <a:pt x="1" y="3900"/>
                  <a:pt x="170" y="4129"/>
                </a:cubicBezTo>
                <a:cubicBezTo>
                  <a:pt x="170" y="4358"/>
                  <a:pt x="230" y="4527"/>
                  <a:pt x="459" y="4701"/>
                </a:cubicBezTo>
                <a:cubicBezTo>
                  <a:pt x="514" y="4701"/>
                  <a:pt x="514" y="4756"/>
                  <a:pt x="573" y="4815"/>
                </a:cubicBezTo>
                <a:cubicBezTo>
                  <a:pt x="628" y="4985"/>
                  <a:pt x="742" y="5159"/>
                  <a:pt x="971" y="5214"/>
                </a:cubicBezTo>
                <a:cubicBezTo>
                  <a:pt x="1145" y="5328"/>
                  <a:pt x="1260" y="5557"/>
                  <a:pt x="1544" y="5557"/>
                </a:cubicBezTo>
                <a:cubicBezTo>
                  <a:pt x="2000" y="5837"/>
                  <a:pt x="2498" y="5925"/>
                  <a:pt x="2999" y="5925"/>
                </a:cubicBezTo>
                <a:cubicBezTo>
                  <a:pt x="3317" y="5925"/>
                  <a:pt x="3636" y="5890"/>
                  <a:pt x="3947" y="5845"/>
                </a:cubicBezTo>
                <a:cubicBezTo>
                  <a:pt x="4235" y="5731"/>
                  <a:pt x="4519" y="5671"/>
                  <a:pt x="4807" y="5616"/>
                </a:cubicBezTo>
                <a:cubicBezTo>
                  <a:pt x="5608" y="5388"/>
                  <a:pt x="6350" y="4985"/>
                  <a:pt x="6638" y="4129"/>
                </a:cubicBezTo>
                <a:cubicBezTo>
                  <a:pt x="6922" y="3900"/>
                  <a:pt x="7096" y="3671"/>
                  <a:pt x="7151" y="3328"/>
                </a:cubicBezTo>
                <a:cubicBezTo>
                  <a:pt x="7494" y="2353"/>
                  <a:pt x="7783" y="1437"/>
                  <a:pt x="6922" y="581"/>
                </a:cubicBezTo>
                <a:cubicBezTo>
                  <a:pt x="6664" y="193"/>
                  <a:pt x="6311" y="0"/>
                  <a:pt x="5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73"/>
          <p:cNvSpPr/>
          <p:nvPr/>
        </p:nvSpPr>
        <p:spPr>
          <a:xfrm rot="506912">
            <a:off x="8393891" y="18624"/>
            <a:ext cx="584911" cy="1171193"/>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73"/>
          <p:cNvSpPr txBox="1">
            <a:spLocks noGrp="1"/>
          </p:cNvSpPr>
          <p:nvPr>
            <p:ph type="title"/>
          </p:nvPr>
        </p:nvSpPr>
        <p:spPr>
          <a:xfrm>
            <a:off x="685800" y="539500"/>
            <a:ext cx="7772400" cy="45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Title and four columns 2">
  <p:cSld name="CUSTOM_21">
    <p:spTree>
      <p:nvGrpSpPr>
        <p:cNvPr id="1" name="Shape 955"/>
        <p:cNvGrpSpPr/>
        <p:nvPr/>
      </p:nvGrpSpPr>
      <p:grpSpPr>
        <a:xfrm>
          <a:off x="0" y="0"/>
          <a:ext cx="0" cy="0"/>
          <a:chOff x="0" y="0"/>
          <a:chExt cx="0" cy="0"/>
        </a:xfrm>
      </p:grpSpPr>
      <p:sp>
        <p:nvSpPr>
          <p:cNvPr id="956" name="Google Shape;956;p74"/>
          <p:cNvSpPr txBox="1">
            <a:spLocks noGrp="1"/>
          </p:cNvSpPr>
          <p:nvPr>
            <p:ph type="subTitle" idx="1"/>
          </p:nvPr>
        </p:nvSpPr>
        <p:spPr>
          <a:xfrm>
            <a:off x="875675" y="3320025"/>
            <a:ext cx="1602000" cy="274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3000" b="1">
                <a:latin typeface="Clicker Script"/>
                <a:ea typeface="Clicker Script"/>
                <a:cs typeface="Clicker Script"/>
                <a:sym typeface="Clicker Script"/>
              </a:defRPr>
            </a:lvl1pPr>
            <a:lvl2pPr lvl="1" algn="ctr">
              <a:lnSpc>
                <a:spcPct val="100000"/>
              </a:lnSpc>
              <a:spcBef>
                <a:spcPts val="0"/>
              </a:spcBef>
              <a:spcAft>
                <a:spcPts val="0"/>
              </a:spcAft>
              <a:buNone/>
              <a:defRPr sz="3000" b="1">
                <a:latin typeface="Clicker Script"/>
                <a:ea typeface="Clicker Script"/>
                <a:cs typeface="Clicker Script"/>
                <a:sym typeface="Clicker Script"/>
              </a:defRPr>
            </a:lvl2pPr>
            <a:lvl3pPr lvl="2" algn="ctr">
              <a:lnSpc>
                <a:spcPct val="100000"/>
              </a:lnSpc>
              <a:spcBef>
                <a:spcPts val="0"/>
              </a:spcBef>
              <a:spcAft>
                <a:spcPts val="0"/>
              </a:spcAft>
              <a:buNone/>
              <a:defRPr sz="3000" b="1">
                <a:latin typeface="Clicker Script"/>
                <a:ea typeface="Clicker Script"/>
                <a:cs typeface="Clicker Script"/>
                <a:sym typeface="Clicker Script"/>
              </a:defRPr>
            </a:lvl3pPr>
            <a:lvl4pPr lvl="3" algn="ctr">
              <a:lnSpc>
                <a:spcPct val="100000"/>
              </a:lnSpc>
              <a:spcBef>
                <a:spcPts val="0"/>
              </a:spcBef>
              <a:spcAft>
                <a:spcPts val="0"/>
              </a:spcAft>
              <a:buNone/>
              <a:defRPr sz="3000" b="1">
                <a:latin typeface="Clicker Script"/>
                <a:ea typeface="Clicker Script"/>
                <a:cs typeface="Clicker Script"/>
                <a:sym typeface="Clicker Script"/>
              </a:defRPr>
            </a:lvl4pPr>
            <a:lvl5pPr lvl="4" algn="ctr">
              <a:lnSpc>
                <a:spcPct val="100000"/>
              </a:lnSpc>
              <a:spcBef>
                <a:spcPts val="0"/>
              </a:spcBef>
              <a:spcAft>
                <a:spcPts val="0"/>
              </a:spcAft>
              <a:buNone/>
              <a:defRPr sz="3000" b="1">
                <a:latin typeface="Clicker Script"/>
                <a:ea typeface="Clicker Script"/>
                <a:cs typeface="Clicker Script"/>
                <a:sym typeface="Clicker Script"/>
              </a:defRPr>
            </a:lvl5pPr>
            <a:lvl6pPr lvl="5" algn="ctr">
              <a:lnSpc>
                <a:spcPct val="100000"/>
              </a:lnSpc>
              <a:spcBef>
                <a:spcPts val="0"/>
              </a:spcBef>
              <a:spcAft>
                <a:spcPts val="0"/>
              </a:spcAft>
              <a:buNone/>
              <a:defRPr sz="3000" b="1">
                <a:latin typeface="Clicker Script"/>
                <a:ea typeface="Clicker Script"/>
                <a:cs typeface="Clicker Script"/>
                <a:sym typeface="Clicker Script"/>
              </a:defRPr>
            </a:lvl6pPr>
            <a:lvl7pPr lvl="6" algn="ctr">
              <a:lnSpc>
                <a:spcPct val="100000"/>
              </a:lnSpc>
              <a:spcBef>
                <a:spcPts val="0"/>
              </a:spcBef>
              <a:spcAft>
                <a:spcPts val="0"/>
              </a:spcAft>
              <a:buNone/>
              <a:defRPr sz="3000" b="1">
                <a:latin typeface="Clicker Script"/>
                <a:ea typeface="Clicker Script"/>
                <a:cs typeface="Clicker Script"/>
                <a:sym typeface="Clicker Script"/>
              </a:defRPr>
            </a:lvl7pPr>
            <a:lvl8pPr lvl="7" algn="ctr">
              <a:lnSpc>
                <a:spcPct val="100000"/>
              </a:lnSpc>
              <a:spcBef>
                <a:spcPts val="0"/>
              </a:spcBef>
              <a:spcAft>
                <a:spcPts val="0"/>
              </a:spcAft>
              <a:buNone/>
              <a:defRPr sz="3000" b="1">
                <a:latin typeface="Clicker Script"/>
                <a:ea typeface="Clicker Script"/>
                <a:cs typeface="Clicker Script"/>
                <a:sym typeface="Clicker Script"/>
              </a:defRPr>
            </a:lvl8pPr>
            <a:lvl9pPr lvl="8" algn="ctr">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957" name="Google Shape;957;p74"/>
          <p:cNvSpPr txBox="1">
            <a:spLocks noGrp="1"/>
          </p:cNvSpPr>
          <p:nvPr>
            <p:ph type="subTitle" idx="2"/>
          </p:nvPr>
        </p:nvSpPr>
        <p:spPr>
          <a:xfrm>
            <a:off x="893975" y="3741500"/>
            <a:ext cx="1565400" cy="420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958" name="Google Shape;958;p74"/>
          <p:cNvSpPr txBox="1">
            <a:spLocks noGrp="1"/>
          </p:cNvSpPr>
          <p:nvPr>
            <p:ph type="title"/>
          </p:nvPr>
        </p:nvSpPr>
        <p:spPr>
          <a:xfrm>
            <a:off x="685800" y="2444496"/>
            <a:ext cx="7772400" cy="457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59" name="Google Shape;959;p74"/>
          <p:cNvSpPr/>
          <p:nvPr/>
        </p:nvSpPr>
        <p:spPr>
          <a:xfrm rot="-318339" flipH="1">
            <a:off x="44422" y="3278564"/>
            <a:ext cx="584726" cy="1170822"/>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74"/>
          <p:cNvSpPr/>
          <p:nvPr/>
        </p:nvSpPr>
        <p:spPr>
          <a:xfrm rot="-5400000" flipH="1">
            <a:off x="8901310" y="4888788"/>
            <a:ext cx="201675" cy="194725"/>
          </a:xfrm>
          <a:custGeom>
            <a:avLst/>
            <a:gdLst/>
            <a:ahLst/>
            <a:cxnLst/>
            <a:rect l="l" t="t" r="r" b="b"/>
            <a:pathLst>
              <a:path w="8067" h="7789" extrusionOk="0">
                <a:moveTo>
                  <a:pt x="3718" y="0"/>
                </a:moveTo>
                <a:cubicBezTo>
                  <a:pt x="3548" y="0"/>
                  <a:pt x="3205" y="60"/>
                  <a:pt x="2916" y="115"/>
                </a:cubicBezTo>
                <a:cubicBezTo>
                  <a:pt x="1259" y="632"/>
                  <a:pt x="1" y="2174"/>
                  <a:pt x="56" y="3777"/>
                </a:cubicBezTo>
                <a:cubicBezTo>
                  <a:pt x="56" y="5438"/>
                  <a:pt x="1543" y="7269"/>
                  <a:pt x="3319" y="7667"/>
                </a:cubicBezTo>
                <a:cubicBezTo>
                  <a:pt x="3665" y="7749"/>
                  <a:pt x="3996" y="7789"/>
                  <a:pt x="4309" y="7789"/>
                </a:cubicBezTo>
                <a:cubicBezTo>
                  <a:pt x="5762" y="7789"/>
                  <a:pt x="6843" y="6934"/>
                  <a:pt x="7265" y="5379"/>
                </a:cubicBezTo>
                <a:cubicBezTo>
                  <a:pt x="7325" y="5150"/>
                  <a:pt x="7380" y="4921"/>
                  <a:pt x="7494" y="4692"/>
                </a:cubicBezTo>
                <a:cubicBezTo>
                  <a:pt x="8066" y="2348"/>
                  <a:pt x="6235" y="0"/>
                  <a:pt x="3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74"/>
          <p:cNvSpPr/>
          <p:nvPr/>
        </p:nvSpPr>
        <p:spPr>
          <a:xfrm rot="-5400000" flipH="1">
            <a:off x="8720185" y="2692363"/>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74"/>
          <p:cNvSpPr/>
          <p:nvPr/>
        </p:nvSpPr>
        <p:spPr>
          <a:xfrm rot="-5400000" flipH="1">
            <a:off x="8818872" y="3619625"/>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74"/>
          <p:cNvSpPr/>
          <p:nvPr/>
        </p:nvSpPr>
        <p:spPr>
          <a:xfrm rot="-5400000" flipH="1">
            <a:off x="8555322" y="401730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74"/>
          <p:cNvSpPr/>
          <p:nvPr/>
        </p:nvSpPr>
        <p:spPr>
          <a:xfrm rot="-5400000" flipH="1">
            <a:off x="8916097" y="4314250"/>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74"/>
          <p:cNvSpPr/>
          <p:nvPr/>
        </p:nvSpPr>
        <p:spPr>
          <a:xfrm rot="-5400000" flipH="1">
            <a:off x="8520122" y="4504550"/>
            <a:ext cx="113075" cy="104900"/>
          </a:xfrm>
          <a:custGeom>
            <a:avLst/>
            <a:gdLst/>
            <a:ahLst/>
            <a:cxnLst/>
            <a:rect l="l" t="t" r="r" b="b"/>
            <a:pathLst>
              <a:path w="4523" h="4196" extrusionOk="0">
                <a:moveTo>
                  <a:pt x="2003" y="1"/>
                </a:moveTo>
                <a:cubicBezTo>
                  <a:pt x="1818" y="1"/>
                  <a:pt x="1629" y="39"/>
                  <a:pt x="1433" y="117"/>
                </a:cubicBezTo>
                <a:lnTo>
                  <a:pt x="1319" y="117"/>
                </a:lnTo>
                <a:cubicBezTo>
                  <a:pt x="403" y="406"/>
                  <a:pt x="60" y="978"/>
                  <a:pt x="0" y="1834"/>
                </a:cubicBezTo>
                <a:cubicBezTo>
                  <a:pt x="0" y="2749"/>
                  <a:pt x="518" y="3267"/>
                  <a:pt x="1319" y="3550"/>
                </a:cubicBezTo>
                <a:cubicBezTo>
                  <a:pt x="1662" y="3839"/>
                  <a:pt x="2120" y="4008"/>
                  <a:pt x="2578" y="4123"/>
                </a:cubicBezTo>
                <a:cubicBezTo>
                  <a:pt x="2755" y="4162"/>
                  <a:pt x="2940" y="4195"/>
                  <a:pt x="3120" y="4195"/>
                </a:cubicBezTo>
                <a:cubicBezTo>
                  <a:pt x="3459" y="4195"/>
                  <a:pt x="3781" y="4078"/>
                  <a:pt x="4006" y="3665"/>
                </a:cubicBezTo>
                <a:cubicBezTo>
                  <a:pt x="4523" y="2978"/>
                  <a:pt x="4180" y="2351"/>
                  <a:pt x="3836" y="1719"/>
                </a:cubicBezTo>
                <a:cubicBezTo>
                  <a:pt x="3722" y="1207"/>
                  <a:pt x="3493" y="749"/>
                  <a:pt x="3035" y="406"/>
                </a:cubicBezTo>
                <a:cubicBezTo>
                  <a:pt x="2695" y="141"/>
                  <a:pt x="2357" y="1"/>
                  <a:pt x="2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74"/>
          <p:cNvSpPr/>
          <p:nvPr/>
        </p:nvSpPr>
        <p:spPr>
          <a:xfrm rot="5400000" flipH="1">
            <a:off x="297410" y="1259788"/>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74"/>
          <p:cNvSpPr/>
          <p:nvPr/>
        </p:nvSpPr>
        <p:spPr>
          <a:xfrm rot="5400000" flipH="1">
            <a:off x="80047" y="240125"/>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74"/>
          <p:cNvSpPr/>
          <p:nvPr/>
        </p:nvSpPr>
        <p:spPr>
          <a:xfrm rot="5400000" flipH="1">
            <a:off x="552397" y="586425"/>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74"/>
          <p:cNvSpPr/>
          <p:nvPr/>
        </p:nvSpPr>
        <p:spPr>
          <a:xfrm rot="-3426885" flipH="1">
            <a:off x="467621" y="4176880"/>
            <a:ext cx="443549" cy="888139"/>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74"/>
          <p:cNvSpPr/>
          <p:nvPr/>
        </p:nvSpPr>
        <p:spPr>
          <a:xfrm rot="10800000" flipH="1">
            <a:off x="8406947" y="-660812"/>
            <a:ext cx="1222701" cy="2400624"/>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74"/>
          <p:cNvSpPr/>
          <p:nvPr/>
        </p:nvSpPr>
        <p:spPr>
          <a:xfrm rot="10800000" flipH="1">
            <a:off x="8565730" y="-647339"/>
            <a:ext cx="1176731" cy="2212550"/>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74"/>
          <p:cNvSpPr/>
          <p:nvPr/>
        </p:nvSpPr>
        <p:spPr>
          <a:xfrm rot="10800000" flipH="1">
            <a:off x="8713899" y="-463494"/>
            <a:ext cx="1191221" cy="1870769"/>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74"/>
          <p:cNvSpPr/>
          <p:nvPr/>
        </p:nvSpPr>
        <p:spPr>
          <a:xfrm rot="10800000" flipH="1">
            <a:off x="8847716" y="-467477"/>
            <a:ext cx="1119114" cy="1798020"/>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74"/>
          <p:cNvSpPr txBox="1">
            <a:spLocks noGrp="1"/>
          </p:cNvSpPr>
          <p:nvPr>
            <p:ph type="subTitle" idx="3"/>
          </p:nvPr>
        </p:nvSpPr>
        <p:spPr>
          <a:xfrm>
            <a:off x="2806126" y="3320025"/>
            <a:ext cx="1602000" cy="274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3000" b="1">
                <a:latin typeface="Clicker Script"/>
                <a:ea typeface="Clicker Script"/>
                <a:cs typeface="Clicker Script"/>
                <a:sym typeface="Clicker Script"/>
              </a:defRPr>
            </a:lvl1pPr>
            <a:lvl2pPr lvl="1" algn="ctr">
              <a:lnSpc>
                <a:spcPct val="100000"/>
              </a:lnSpc>
              <a:spcBef>
                <a:spcPts val="0"/>
              </a:spcBef>
              <a:spcAft>
                <a:spcPts val="0"/>
              </a:spcAft>
              <a:buNone/>
              <a:defRPr sz="3000" b="1">
                <a:latin typeface="Clicker Script"/>
                <a:ea typeface="Clicker Script"/>
                <a:cs typeface="Clicker Script"/>
                <a:sym typeface="Clicker Script"/>
              </a:defRPr>
            </a:lvl2pPr>
            <a:lvl3pPr lvl="2" algn="ctr">
              <a:lnSpc>
                <a:spcPct val="100000"/>
              </a:lnSpc>
              <a:spcBef>
                <a:spcPts val="0"/>
              </a:spcBef>
              <a:spcAft>
                <a:spcPts val="0"/>
              </a:spcAft>
              <a:buNone/>
              <a:defRPr sz="3000" b="1">
                <a:latin typeface="Clicker Script"/>
                <a:ea typeface="Clicker Script"/>
                <a:cs typeface="Clicker Script"/>
                <a:sym typeface="Clicker Script"/>
              </a:defRPr>
            </a:lvl3pPr>
            <a:lvl4pPr lvl="3" algn="ctr">
              <a:lnSpc>
                <a:spcPct val="100000"/>
              </a:lnSpc>
              <a:spcBef>
                <a:spcPts val="0"/>
              </a:spcBef>
              <a:spcAft>
                <a:spcPts val="0"/>
              </a:spcAft>
              <a:buNone/>
              <a:defRPr sz="3000" b="1">
                <a:latin typeface="Clicker Script"/>
                <a:ea typeface="Clicker Script"/>
                <a:cs typeface="Clicker Script"/>
                <a:sym typeface="Clicker Script"/>
              </a:defRPr>
            </a:lvl4pPr>
            <a:lvl5pPr lvl="4" algn="ctr">
              <a:lnSpc>
                <a:spcPct val="100000"/>
              </a:lnSpc>
              <a:spcBef>
                <a:spcPts val="0"/>
              </a:spcBef>
              <a:spcAft>
                <a:spcPts val="0"/>
              </a:spcAft>
              <a:buNone/>
              <a:defRPr sz="3000" b="1">
                <a:latin typeface="Clicker Script"/>
                <a:ea typeface="Clicker Script"/>
                <a:cs typeface="Clicker Script"/>
                <a:sym typeface="Clicker Script"/>
              </a:defRPr>
            </a:lvl5pPr>
            <a:lvl6pPr lvl="5" algn="ctr">
              <a:lnSpc>
                <a:spcPct val="100000"/>
              </a:lnSpc>
              <a:spcBef>
                <a:spcPts val="0"/>
              </a:spcBef>
              <a:spcAft>
                <a:spcPts val="0"/>
              </a:spcAft>
              <a:buNone/>
              <a:defRPr sz="3000" b="1">
                <a:latin typeface="Clicker Script"/>
                <a:ea typeface="Clicker Script"/>
                <a:cs typeface="Clicker Script"/>
                <a:sym typeface="Clicker Script"/>
              </a:defRPr>
            </a:lvl6pPr>
            <a:lvl7pPr lvl="6" algn="ctr">
              <a:lnSpc>
                <a:spcPct val="100000"/>
              </a:lnSpc>
              <a:spcBef>
                <a:spcPts val="0"/>
              </a:spcBef>
              <a:spcAft>
                <a:spcPts val="0"/>
              </a:spcAft>
              <a:buNone/>
              <a:defRPr sz="3000" b="1">
                <a:latin typeface="Clicker Script"/>
                <a:ea typeface="Clicker Script"/>
                <a:cs typeface="Clicker Script"/>
                <a:sym typeface="Clicker Script"/>
              </a:defRPr>
            </a:lvl7pPr>
            <a:lvl8pPr lvl="7" algn="ctr">
              <a:lnSpc>
                <a:spcPct val="100000"/>
              </a:lnSpc>
              <a:spcBef>
                <a:spcPts val="0"/>
              </a:spcBef>
              <a:spcAft>
                <a:spcPts val="0"/>
              </a:spcAft>
              <a:buNone/>
              <a:defRPr sz="3000" b="1">
                <a:latin typeface="Clicker Script"/>
                <a:ea typeface="Clicker Script"/>
                <a:cs typeface="Clicker Script"/>
                <a:sym typeface="Clicker Script"/>
              </a:defRPr>
            </a:lvl8pPr>
            <a:lvl9pPr lvl="8" algn="ctr">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975" name="Google Shape;975;p74"/>
          <p:cNvSpPr txBox="1">
            <a:spLocks noGrp="1"/>
          </p:cNvSpPr>
          <p:nvPr>
            <p:ph type="subTitle" idx="4"/>
          </p:nvPr>
        </p:nvSpPr>
        <p:spPr>
          <a:xfrm>
            <a:off x="2824426" y="3741500"/>
            <a:ext cx="1565400" cy="420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976" name="Google Shape;976;p74"/>
          <p:cNvSpPr txBox="1">
            <a:spLocks noGrp="1"/>
          </p:cNvSpPr>
          <p:nvPr>
            <p:ph type="subTitle" idx="5"/>
          </p:nvPr>
        </p:nvSpPr>
        <p:spPr>
          <a:xfrm>
            <a:off x="4738003" y="3320025"/>
            <a:ext cx="1602000" cy="274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3000" b="1">
                <a:latin typeface="Clicker Script"/>
                <a:ea typeface="Clicker Script"/>
                <a:cs typeface="Clicker Script"/>
                <a:sym typeface="Clicker Script"/>
              </a:defRPr>
            </a:lvl1pPr>
            <a:lvl2pPr lvl="1" algn="ctr">
              <a:lnSpc>
                <a:spcPct val="100000"/>
              </a:lnSpc>
              <a:spcBef>
                <a:spcPts val="0"/>
              </a:spcBef>
              <a:spcAft>
                <a:spcPts val="0"/>
              </a:spcAft>
              <a:buNone/>
              <a:defRPr sz="3000" b="1">
                <a:latin typeface="Clicker Script"/>
                <a:ea typeface="Clicker Script"/>
                <a:cs typeface="Clicker Script"/>
                <a:sym typeface="Clicker Script"/>
              </a:defRPr>
            </a:lvl2pPr>
            <a:lvl3pPr lvl="2" algn="ctr">
              <a:lnSpc>
                <a:spcPct val="100000"/>
              </a:lnSpc>
              <a:spcBef>
                <a:spcPts val="0"/>
              </a:spcBef>
              <a:spcAft>
                <a:spcPts val="0"/>
              </a:spcAft>
              <a:buNone/>
              <a:defRPr sz="3000" b="1">
                <a:latin typeface="Clicker Script"/>
                <a:ea typeface="Clicker Script"/>
                <a:cs typeface="Clicker Script"/>
                <a:sym typeface="Clicker Script"/>
              </a:defRPr>
            </a:lvl3pPr>
            <a:lvl4pPr lvl="3" algn="ctr">
              <a:lnSpc>
                <a:spcPct val="100000"/>
              </a:lnSpc>
              <a:spcBef>
                <a:spcPts val="0"/>
              </a:spcBef>
              <a:spcAft>
                <a:spcPts val="0"/>
              </a:spcAft>
              <a:buNone/>
              <a:defRPr sz="3000" b="1">
                <a:latin typeface="Clicker Script"/>
                <a:ea typeface="Clicker Script"/>
                <a:cs typeface="Clicker Script"/>
                <a:sym typeface="Clicker Script"/>
              </a:defRPr>
            </a:lvl4pPr>
            <a:lvl5pPr lvl="4" algn="ctr">
              <a:lnSpc>
                <a:spcPct val="100000"/>
              </a:lnSpc>
              <a:spcBef>
                <a:spcPts val="0"/>
              </a:spcBef>
              <a:spcAft>
                <a:spcPts val="0"/>
              </a:spcAft>
              <a:buNone/>
              <a:defRPr sz="3000" b="1">
                <a:latin typeface="Clicker Script"/>
                <a:ea typeface="Clicker Script"/>
                <a:cs typeface="Clicker Script"/>
                <a:sym typeface="Clicker Script"/>
              </a:defRPr>
            </a:lvl5pPr>
            <a:lvl6pPr lvl="5" algn="ctr">
              <a:lnSpc>
                <a:spcPct val="100000"/>
              </a:lnSpc>
              <a:spcBef>
                <a:spcPts val="0"/>
              </a:spcBef>
              <a:spcAft>
                <a:spcPts val="0"/>
              </a:spcAft>
              <a:buNone/>
              <a:defRPr sz="3000" b="1">
                <a:latin typeface="Clicker Script"/>
                <a:ea typeface="Clicker Script"/>
                <a:cs typeface="Clicker Script"/>
                <a:sym typeface="Clicker Script"/>
              </a:defRPr>
            </a:lvl6pPr>
            <a:lvl7pPr lvl="6" algn="ctr">
              <a:lnSpc>
                <a:spcPct val="100000"/>
              </a:lnSpc>
              <a:spcBef>
                <a:spcPts val="0"/>
              </a:spcBef>
              <a:spcAft>
                <a:spcPts val="0"/>
              </a:spcAft>
              <a:buNone/>
              <a:defRPr sz="3000" b="1">
                <a:latin typeface="Clicker Script"/>
                <a:ea typeface="Clicker Script"/>
                <a:cs typeface="Clicker Script"/>
                <a:sym typeface="Clicker Script"/>
              </a:defRPr>
            </a:lvl7pPr>
            <a:lvl8pPr lvl="7" algn="ctr">
              <a:lnSpc>
                <a:spcPct val="100000"/>
              </a:lnSpc>
              <a:spcBef>
                <a:spcPts val="0"/>
              </a:spcBef>
              <a:spcAft>
                <a:spcPts val="0"/>
              </a:spcAft>
              <a:buNone/>
              <a:defRPr sz="3000" b="1">
                <a:latin typeface="Clicker Script"/>
                <a:ea typeface="Clicker Script"/>
                <a:cs typeface="Clicker Script"/>
                <a:sym typeface="Clicker Script"/>
              </a:defRPr>
            </a:lvl8pPr>
            <a:lvl9pPr lvl="8" algn="ctr">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977" name="Google Shape;977;p74"/>
          <p:cNvSpPr txBox="1">
            <a:spLocks noGrp="1"/>
          </p:cNvSpPr>
          <p:nvPr>
            <p:ph type="subTitle" idx="6"/>
          </p:nvPr>
        </p:nvSpPr>
        <p:spPr>
          <a:xfrm>
            <a:off x="4756303" y="3741500"/>
            <a:ext cx="1565400" cy="420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
        <p:nvSpPr>
          <p:cNvPr id="978" name="Google Shape;978;p74"/>
          <p:cNvSpPr txBox="1">
            <a:spLocks noGrp="1"/>
          </p:cNvSpPr>
          <p:nvPr>
            <p:ph type="subTitle" idx="7"/>
          </p:nvPr>
        </p:nvSpPr>
        <p:spPr>
          <a:xfrm>
            <a:off x="6666211" y="3320025"/>
            <a:ext cx="1602000" cy="2742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3000" b="1">
                <a:latin typeface="Clicker Script"/>
                <a:ea typeface="Clicker Script"/>
                <a:cs typeface="Clicker Script"/>
                <a:sym typeface="Clicker Script"/>
              </a:defRPr>
            </a:lvl1pPr>
            <a:lvl2pPr lvl="1" algn="ctr">
              <a:lnSpc>
                <a:spcPct val="100000"/>
              </a:lnSpc>
              <a:spcBef>
                <a:spcPts val="0"/>
              </a:spcBef>
              <a:spcAft>
                <a:spcPts val="0"/>
              </a:spcAft>
              <a:buNone/>
              <a:defRPr sz="3000" b="1">
                <a:latin typeface="Clicker Script"/>
                <a:ea typeface="Clicker Script"/>
                <a:cs typeface="Clicker Script"/>
                <a:sym typeface="Clicker Script"/>
              </a:defRPr>
            </a:lvl2pPr>
            <a:lvl3pPr lvl="2" algn="ctr">
              <a:lnSpc>
                <a:spcPct val="100000"/>
              </a:lnSpc>
              <a:spcBef>
                <a:spcPts val="0"/>
              </a:spcBef>
              <a:spcAft>
                <a:spcPts val="0"/>
              </a:spcAft>
              <a:buNone/>
              <a:defRPr sz="3000" b="1">
                <a:latin typeface="Clicker Script"/>
                <a:ea typeface="Clicker Script"/>
                <a:cs typeface="Clicker Script"/>
                <a:sym typeface="Clicker Script"/>
              </a:defRPr>
            </a:lvl3pPr>
            <a:lvl4pPr lvl="3" algn="ctr">
              <a:lnSpc>
                <a:spcPct val="100000"/>
              </a:lnSpc>
              <a:spcBef>
                <a:spcPts val="0"/>
              </a:spcBef>
              <a:spcAft>
                <a:spcPts val="0"/>
              </a:spcAft>
              <a:buNone/>
              <a:defRPr sz="3000" b="1">
                <a:latin typeface="Clicker Script"/>
                <a:ea typeface="Clicker Script"/>
                <a:cs typeface="Clicker Script"/>
                <a:sym typeface="Clicker Script"/>
              </a:defRPr>
            </a:lvl4pPr>
            <a:lvl5pPr lvl="4" algn="ctr">
              <a:lnSpc>
                <a:spcPct val="100000"/>
              </a:lnSpc>
              <a:spcBef>
                <a:spcPts val="0"/>
              </a:spcBef>
              <a:spcAft>
                <a:spcPts val="0"/>
              </a:spcAft>
              <a:buNone/>
              <a:defRPr sz="3000" b="1">
                <a:latin typeface="Clicker Script"/>
                <a:ea typeface="Clicker Script"/>
                <a:cs typeface="Clicker Script"/>
                <a:sym typeface="Clicker Script"/>
              </a:defRPr>
            </a:lvl5pPr>
            <a:lvl6pPr lvl="5" algn="ctr">
              <a:lnSpc>
                <a:spcPct val="100000"/>
              </a:lnSpc>
              <a:spcBef>
                <a:spcPts val="0"/>
              </a:spcBef>
              <a:spcAft>
                <a:spcPts val="0"/>
              </a:spcAft>
              <a:buNone/>
              <a:defRPr sz="3000" b="1">
                <a:latin typeface="Clicker Script"/>
                <a:ea typeface="Clicker Script"/>
                <a:cs typeface="Clicker Script"/>
                <a:sym typeface="Clicker Script"/>
              </a:defRPr>
            </a:lvl6pPr>
            <a:lvl7pPr lvl="6" algn="ctr">
              <a:lnSpc>
                <a:spcPct val="100000"/>
              </a:lnSpc>
              <a:spcBef>
                <a:spcPts val="0"/>
              </a:spcBef>
              <a:spcAft>
                <a:spcPts val="0"/>
              </a:spcAft>
              <a:buNone/>
              <a:defRPr sz="3000" b="1">
                <a:latin typeface="Clicker Script"/>
                <a:ea typeface="Clicker Script"/>
                <a:cs typeface="Clicker Script"/>
                <a:sym typeface="Clicker Script"/>
              </a:defRPr>
            </a:lvl7pPr>
            <a:lvl8pPr lvl="7" algn="ctr">
              <a:lnSpc>
                <a:spcPct val="100000"/>
              </a:lnSpc>
              <a:spcBef>
                <a:spcPts val="0"/>
              </a:spcBef>
              <a:spcAft>
                <a:spcPts val="0"/>
              </a:spcAft>
              <a:buNone/>
              <a:defRPr sz="3000" b="1">
                <a:latin typeface="Clicker Script"/>
                <a:ea typeface="Clicker Script"/>
                <a:cs typeface="Clicker Script"/>
                <a:sym typeface="Clicker Script"/>
              </a:defRPr>
            </a:lvl8pPr>
            <a:lvl9pPr lvl="8" algn="ctr">
              <a:lnSpc>
                <a:spcPct val="100000"/>
              </a:lnSpc>
              <a:spcBef>
                <a:spcPts val="0"/>
              </a:spcBef>
              <a:spcAft>
                <a:spcPts val="0"/>
              </a:spcAft>
              <a:buNone/>
              <a:defRPr sz="3000" b="1">
                <a:latin typeface="Clicker Script"/>
                <a:ea typeface="Clicker Script"/>
                <a:cs typeface="Clicker Script"/>
                <a:sym typeface="Clicker Script"/>
              </a:defRPr>
            </a:lvl9pPr>
          </a:lstStyle>
          <a:p>
            <a:endParaRPr/>
          </a:p>
        </p:txBody>
      </p:sp>
      <p:sp>
        <p:nvSpPr>
          <p:cNvPr id="979" name="Google Shape;979;p74"/>
          <p:cNvSpPr txBox="1">
            <a:spLocks noGrp="1"/>
          </p:cNvSpPr>
          <p:nvPr>
            <p:ph type="subTitle" idx="8"/>
          </p:nvPr>
        </p:nvSpPr>
        <p:spPr>
          <a:xfrm>
            <a:off x="6684511" y="3741500"/>
            <a:ext cx="1565400" cy="4203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lnSpc>
                <a:spcPct val="100000"/>
              </a:lnSpc>
              <a:spcBef>
                <a:spcPts val="0"/>
              </a:spcBef>
              <a:spcAft>
                <a:spcPts val="0"/>
              </a:spcAft>
              <a:buNone/>
              <a:defRPr/>
            </a:lvl2pPr>
            <a:lvl3pPr lvl="2" algn="ctr">
              <a:lnSpc>
                <a:spcPct val="100000"/>
              </a:lnSpc>
              <a:spcBef>
                <a:spcPts val="0"/>
              </a:spcBef>
              <a:spcAft>
                <a:spcPts val="0"/>
              </a:spcAft>
              <a:buNone/>
              <a:defRPr/>
            </a:lvl3pPr>
            <a:lvl4pPr lvl="3" algn="ctr">
              <a:lnSpc>
                <a:spcPct val="100000"/>
              </a:lnSpc>
              <a:spcBef>
                <a:spcPts val="0"/>
              </a:spcBef>
              <a:spcAft>
                <a:spcPts val="0"/>
              </a:spcAft>
              <a:buNone/>
              <a:defRPr/>
            </a:lvl4pPr>
            <a:lvl5pPr lvl="4" algn="ctr">
              <a:lnSpc>
                <a:spcPct val="100000"/>
              </a:lnSpc>
              <a:spcBef>
                <a:spcPts val="0"/>
              </a:spcBef>
              <a:spcAft>
                <a:spcPts val="0"/>
              </a:spcAft>
              <a:buNone/>
              <a:defRPr/>
            </a:lvl5pPr>
            <a:lvl6pPr lvl="5" algn="ctr">
              <a:lnSpc>
                <a:spcPct val="100000"/>
              </a:lnSpc>
              <a:spcBef>
                <a:spcPts val="0"/>
              </a:spcBef>
              <a:spcAft>
                <a:spcPts val="0"/>
              </a:spcAft>
              <a:buNone/>
              <a:defRPr/>
            </a:lvl6pPr>
            <a:lvl7pPr lvl="6" algn="ctr">
              <a:lnSpc>
                <a:spcPct val="100000"/>
              </a:lnSpc>
              <a:spcBef>
                <a:spcPts val="0"/>
              </a:spcBef>
              <a:spcAft>
                <a:spcPts val="0"/>
              </a:spcAft>
              <a:buNone/>
              <a:defRPr/>
            </a:lvl7pPr>
            <a:lvl8pPr lvl="7" algn="ctr">
              <a:lnSpc>
                <a:spcPct val="100000"/>
              </a:lnSpc>
              <a:spcBef>
                <a:spcPts val="0"/>
              </a:spcBef>
              <a:spcAft>
                <a:spcPts val="0"/>
              </a:spcAft>
              <a:buNone/>
              <a:defRPr/>
            </a:lvl8pPr>
            <a:lvl9pPr lvl="8" algn="ctr">
              <a:lnSpc>
                <a:spcPct val="100000"/>
              </a:lnSpc>
              <a:spcBef>
                <a:spcPts val="0"/>
              </a:spcBef>
              <a:spcAft>
                <a:spcPts val="0"/>
              </a:spcAft>
              <a:buNone/>
              <a:defRPr/>
            </a:lvl9pPr>
          </a:lstStyle>
          <a:p>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Numbers and text">
  <p:cSld name="BIG_NUMBER_1_1">
    <p:spTree>
      <p:nvGrpSpPr>
        <p:cNvPr id="1" name="Shape 980"/>
        <p:cNvGrpSpPr/>
        <p:nvPr/>
      </p:nvGrpSpPr>
      <p:grpSpPr>
        <a:xfrm>
          <a:off x="0" y="0"/>
          <a:ext cx="0" cy="0"/>
          <a:chOff x="0" y="0"/>
          <a:chExt cx="0" cy="0"/>
        </a:xfrm>
      </p:grpSpPr>
      <p:sp>
        <p:nvSpPr>
          <p:cNvPr id="981" name="Google Shape;981;p75"/>
          <p:cNvSpPr txBox="1">
            <a:spLocks noGrp="1"/>
          </p:cNvSpPr>
          <p:nvPr>
            <p:ph type="title"/>
          </p:nvPr>
        </p:nvSpPr>
        <p:spPr>
          <a:xfrm>
            <a:off x="2354550" y="1403018"/>
            <a:ext cx="4434900" cy="3657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600"/>
              <a:buFont typeface="Didact Gothic"/>
              <a:buNone/>
              <a:defRPr sz="1600" b="0">
                <a:solidFill>
                  <a:schemeClr val="lt1"/>
                </a:solidFill>
                <a:latin typeface="Didact Gothic"/>
                <a:ea typeface="Didact Gothic"/>
                <a:cs typeface="Didact Gothic"/>
                <a:sym typeface="Didact Gothic"/>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82" name="Google Shape;982;p75"/>
          <p:cNvSpPr txBox="1">
            <a:spLocks noGrp="1"/>
          </p:cNvSpPr>
          <p:nvPr>
            <p:ph type="title" idx="2" hasCustomPrompt="1"/>
          </p:nvPr>
        </p:nvSpPr>
        <p:spPr>
          <a:xfrm>
            <a:off x="1253550" y="767794"/>
            <a:ext cx="6636900" cy="6264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7000"/>
            </a:lvl1pPr>
            <a:lvl2pPr lvl="1" algn="ctr">
              <a:spcBef>
                <a:spcPts val="0"/>
              </a:spcBef>
              <a:spcAft>
                <a:spcPts val="0"/>
              </a:spcAft>
              <a:buSzPts val="2500"/>
              <a:buFont typeface="Staatliches"/>
              <a:buNone/>
              <a:defRPr sz="2500">
                <a:latin typeface="Staatliches"/>
                <a:ea typeface="Staatliches"/>
                <a:cs typeface="Staatliches"/>
                <a:sym typeface="Staatliches"/>
              </a:defRPr>
            </a:lvl2pPr>
            <a:lvl3pPr lvl="2" algn="ctr">
              <a:spcBef>
                <a:spcPts val="0"/>
              </a:spcBef>
              <a:spcAft>
                <a:spcPts val="0"/>
              </a:spcAft>
              <a:buSzPts val="2500"/>
              <a:buFont typeface="Staatliches"/>
              <a:buNone/>
              <a:defRPr sz="2500">
                <a:latin typeface="Staatliches"/>
                <a:ea typeface="Staatliches"/>
                <a:cs typeface="Staatliches"/>
                <a:sym typeface="Staatliches"/>
              </a:defRPr>
            </a:lvl3pPr>
            <a:lvl4pPr lvl="3" algn="ctr">
              <a:spcBef>
                <a:spcPts val="0"/>
              </a:spcBef>
              <a:spcAft>
                <a:spcPts val="0"/>
              </a:spcAft>
              <a:buSzPts val="2500"/>
              <a:buFont typeface="Staatliches"/>
              <a:buNone/>
              <a:defRPr sz="2500">
                <a:latin typeface="Staatliches"/>
                <a:ea typeface="Staatliches"/>
                <a:cs typeface="Staatliches"/>
                <a:sym typeface="Staatliches"/>
              </a:defRPr>
            </a:lvl4pPr>
            <a:lvl5pPr lvl="4" algn="ctr">
              <a:spcBef>
                <a:spcPts val="0"/>
              </a:spcBef>
              <a:spcAft>
                <a:spcPts val="0"/>
              </a:spcAft>
              <a:buSzPts val="2500"/>
              <a:buFont typeface="Staatliches"/>
              <a:buNone/>
              <a:defRPr sz="2500">
                <a:latin typeface="Staatliches"/>
                <a:ea typeface="Staatliches"/>
                <a:cs typeface="Staatliches"/>
                <a:sym typeface="Staatliches"/>
              </a:defRPr>
            </a:lvl5pPr>
            <a:lvl6pPr lvl="5" algn="ctr">
              <a:spcBef>
                <a:spcPts val="0"/>
              </a:spcBef>
              <a:spcAft>
                <a:spcPts val="0"/>
              </a:spcAft>
              <a:buSzPts val="2500"/>
              <a:buFont typeface="Staatliches"/>
              <a:buNone/>
              <a:defRPr sz="2500">
                <a:latin typeface="Staatliches"/>
                <a:ea typeface="Staatliches"/>
                <a:cs typeface="Staatliches"/>
                <a:sym typeface="Staatliches"/>
              </a:defRPr>
            </a:lvl6pPr>
            <a:lvl7pPr lvl="6" algn="ctr">
              <a:spcBef>
                <a:spcPts val="0"/>
              </a:spcBef>
              <a:spcAft>
                <a:spcPts val="0"/>
              </a:spcAft>
              <a:buSzPts val="2500"/>
              <a:buFont typeface="Staatliches"/>
              <a:buNone/>
              <a:defRPr sz="2500">
                <a:latin typeface="Staatliches"/>
                <a:ea typeface="Staatliches"/>
                <a:cs typeface="Staatliches"/>
                <a:sym typeface="Staatliches"/>
              </a:defRPr>
            </a:lvl7pPr>
            <a:lvl8pPr lvl="7" algn="ctr">
              <a:spcBef>
                <a:spcPts val="0"/>
              </a:spcBef>
              <a:spcAft>
                <a:spcPts val="0"/>
              </a:spcAft>
              <a:buSzPts val="2500"/>
              <a:buFont typeface="Staatliches"/>
              <a:buNone/>
              <a:defRPr sz="2500">
                <a:latin typeface="Staatliches"/>
                <a:ea typeface="Staatliches"/>
                <a:cs typeface="Staatliches"/>
                <a:sym typeface="Staatliches"/>
              </a:defRPr>
            </a:lvl8pPr>
            <a:lvl9pPr lvl="8"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983" name="Google Shape;983;p75"/>
          <p:cNvSpPr txBox="1">
            <a:spLocks noGrp="1"/>
          </p:cNvSpPr>
          <p:nvPr>
            <p:ph type="subTitle" idx="1"/>
          </p:nvPr>
        </p:nvSpPr>
        <p:spPr>
          <a:xfrm>
            <a:off x="2867550" y="4010006"/>
            <a:ext cx="3408900" cy="36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spcBef>
                <a:spcPts val="0"/>
              </a:spcBef>
              <a:spcAft>
                <a:spcPts val="0"/>
              </a:spcAft>
              <a:buNone/>
              <a:defRPr/>
            </a:lvl2pPr>
            <a:lvl3pPr lvl="2" algn="ctr">
              <a:spcBef>
                <a:spcPts val="1600"/>
              </a:spcBef>
              <a:spcAft>
                <a:spcPts val="0"/>
              </a:spcAft>
              <a:buNone/>
              <a:defRPr/>
            </a:lvl3pPr>
            <a:lvl4pPr lvl="3" algn="ctr">
              <a:spcBef>
                <a:spcPts val="1600"/>
              </a:spcBef>
              <a:spcAft>
                <a:spcPts val="0"/>
              </a:spcAft>
              <a:buNone/>
              <a:defRPr/>
            </a:lvl4pPr>
            <a:lvl5pPr lvl="4" algn="ctr">
              <a:spcBef>
                <a:spcPts val="1600"/>
              </a:spcBef>
              <a:spcAft>
                <a:spcPts val="0"/>
              </a:spcAft>
              <a:buNone/>
              <a:defRPr/>
            </a:lvl5pPr>
            <a:lvl6pPr lvl="5" algn="ctr">
              <a:spcBef>
                <a:spcPts val="1600"/>
              </a:spcBef>
              <a:spcAft>
                <a:spcPts val="0"/>
              </a:spcAft>
              <a:buNone/>
              <a:defRPr/>
            </a:lvl6pPr>
            <a:lvl7pPr lvl="6" algn="ctr">
              <a:spcBef>
                <a:spcPts val="1600"/>
              </a:spcBef>
              <a:spcAft>
                <a:spcPts val="0"/>
              </a:spcAft>
              <a:buNone/>
              <a:defRPr/>
            </a:lvl7pPr>
            <a:lvl8pPr lvl="7" algn="ctr">
              <a:spcBef>
                <a:spcPts val="1600"/>
              </a:spcBef>
              <a:spcAft>
                <a:spcPts val="0"/>
              </a:spcAft>
              <a:buNone/>
              <a:defRPr/>
            </a:lvl8pPr>
            <a:lvl9pPr lvl="8" algn="ctr">
              <a:spcBef>
                <a:spcPts val="1600"/>
              </a:spcBef>
              <a:spcAft>
                <a:spcPts val="1600"/>
              </a:spcAft>
              <a:buNone/>
              <a:defRPr/>
            </a:lvl9pPr>
          </a:lstStyle>
          <a:p>
            <a:endParaRPr/>
          </a:p>
        </p:txBody>
      </p:sp>
      <p:sp>
        <p:nvSpPr>
          <p:cNvPr id="984" name="Google Shape;984;p75"/>
          <p:cNvSpPr txBox="1">
            <a:spLocks noGrp="1"/>
          </p:cNvSpPr>
          <p:nvPr>
            <p:ph type="title" idx="3" hasCustomPrompt="1"/>
          </p:nvPr>
        </p:nvSpPr>
        <p:spPr>
          <a:xfrm>
            <a:off x="1253550" y="3381994"/>
            <a:ext cx="6636900" cy="6264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7000"/>
            </a:lvl1pPr>
            <a:lvl2pPr lvl="1" algn="ctr">
              <a:spcBef>
                <a:spcPts val="0"/>
              </a:spcBef>
              <a:spcAft>
                <a:spcPts val="0"/>
              </a:spcAft>
              <a:buSzPts val="2500"/>
              <a:buFont typeface="Staatliches"/>
              <a:buNone/>
              <a:defRPr sz="2500">
                <a:latin typeface="Staatliches"/>
                <a:ea typeface="Staatliches"/>
                <a:cs typeface="Staatliches"/>
                <a:sym typeface="Staatliches"/>
              </a:defRPr>
            </a:lvl2pPr>
            <a:lvl3pPr lvl="2" algn="ctr">
              <a:spcBef>
                <a:spcPts val="0"/>
              </a:spcBef>
              <a:spcAft>
                <a:spcPts val="0"/>
              </a:spcAft>
              <a:buSzPts val="2500"/>
              <a:buFont typeface="Staatliches"/>
              <a:buNone/>
              <a:defRPr sz="2500">
                <a:latin typeface="Staatliches"/>
                <a:ea typeface="Staatliches"/>
                <a:cs typeface="Staatliches"/>
                <a:sym typeface="Staatliches"/>
              </a:defRPr>
            </a:lvl3pPr>
            <a:lvl4pPr lvl="3" algn="ctr">
              <a:spcBef>
                <a:spcPts val="0"/>
              </a:spcBef>
              <a:spcAft>
                <a:spcPts val="0"/>
              </a:spcAft>
              <a:buSzPts val="2500"/>
              <a:buFont typeface="Staatliches"/>
              <a:buNone/>
              <a:defRPr sz="2500">
                <a:latin typeface="Staatliches"/>
                <a:ea typeface="Staatliches"/>
                <a:cs typeface="Staatliches"/>
                <a:sym typeface="Staatliches"/>
              </a:defRPr>
            </a:lvl4pPr>
            <a:lvl5pPr lvl="4" algn="ctr">
              <a:spcBef>
                <a:spcPts val="0"/>
              </a:spcBef>
              <a:spcAft>
                <a:spcPts val="0"/>
              </a:spcAft>
              <a:buSzPts val="2500"/>
              <a:buFont typeface="Staatliches"/>
              <a:buNone/>
              <a:defRPr sz="2500">
                <a:latin typeface="Staatliches"/>
                <a:ea typeface="Staatliches"/>
                <a:cs typeface="Staatliches"/>
                <a:sym typeface="Staatliches"/>
              </a:defRPr>
            </a:lvl5pPr>
            <a:lvl6pPr lvl="5" algn="ctr">
              <a:spcBef>
                <a:spcPts val="0"/>
              </a:spcBef>
              <a:spcAft>
                <a:spcPts val="0"/>
              </a:spcAft>
              <a:buSzPts val="2500"/>
              <a:buFont typeface="Staatliches"/>
              <a:buNone/>
              <a:defRPr sz="2500">
                <a:latin typeface="Staatliches"/>
                <a:ea typeface="Staatliches"/>
                <a:cs typeface="Staatliches"/>
                <a:sym typeface="Staatliches"/>
              </a:defRPr>
            </a:lvl6pPr>
            <a:lvl7pPr lvl="6" algn="ctr">
              <a:spcBef>
                <a:spcPts val="0"/>
              </a:spcBef>
              <a:spcAft>
                <a:spcPts val="0"/>
              </a:spcAft>
              <a:buSzPts val="2500"/>
              <a:buFont typeface="Staatliches"/>
              <a:buNone/>
              <a:defRPr sz="2500">
                <a:latin typeface="Staatliches"/>
                <a:ea typeface="Staatliches"/>
                <a:cs typeface="Staatliches"/>
                <a:sym typeface="Staatliches"/>
              </a:defRPr>
            </a:lvl7pPr>
            <a:lvl8pPr lvl="7" algn="ctr">
              <a:spcBef>
                <a:spcPts val="0"/>
              </a:spcBef>
              <a:spcAft>
                <a:spcPts val="0"/>
              </a:spcAft>
              <a:buSzPts val="2500"/>
              <a:buFont typeface="Staatliches"/>
              <a:buNone/>
              <a:defRPr sz="2500">
                <a:latin typeface="Staatliches"/>
                <a:ea typeface="Staatliches"/>
                <a:cs typeface="Staatliches"/>
                <a:sym typeface="Staatliches"/>
              </a:defRPr>
            </a:lvl8pPr>
            <a:lvl9pPr lvl="8"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985" name="Google Shape;985;p75"/>
          <p:cNvSpPr txBox="1">
            <a:spLocks noGrp="1"/>
          </p:cNvSpPr>
          <p:nvPr>
            <p:ph type="subTitle" idx="4"/>
          </p:nvPr>
        </p:nvSpPr>
        <p:spPr>
          <a:xfrm>
            <a:off x="2353200" y="2710259"/>
            <a:ext cx="4437600" cy="3657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a:lvl1pPr>
            <a:lvl2pPr lvl="1" algn="ctr">
              <a:spcBef>
                <a:spcPts val="0"/>
              </a:spcBef>
              <a:spcAft>
                <a:spcPts val="0"/>
              </a:spcAft>
              <a:buNone/>
              <a:defRPr/>
            </a:lvl2pPr>
            <a:lvl3pPr lvl="2" algn="ctr">
              <a:spcBef>
                <a:spcPts val="1600"/>
              </a:spcBef>
              <a:spcAft>
                <a:spcPts val="0"/>
              </a:spcAft>
              <a:buNone/>
              <a:defRPr/>
            </a:lvl3pPr>
            <a:lvl4pPr lvl="3" algn="ctr">
              <a:spcBef>
                <a:spcPts val="1600"/>
              </a:spcBef>
              <a:spcAft>
                <a:spcPts val="0"/>
              </a:spcAft>
              <a:buNone/>
              <a:defRPr/>
            </a:lvl4pPr>
            <a:lvl5pPr lvl="4" algn="ctr">
              <a:spcBef>
                <a:spcPts val="1600"/>
              </a:spcBef>
              <a:spcAft>
                <a:spcPts val="0"/>
              </a:spcAft>
              <a:buNone/>
              <a:defRPr/>
            </a:lvl5pPr>
            <a:lvl6pPr lvl="5" algn="ctr">
              <a:spcBef>
                <a:spcPts val="1600"/>
              </a:spcBef>
              <a:spcAft>
                <a:spcPts val="0"/>
              </a:spcAft>
              <a:buNone/>
              <a:defRPr/>
            </a:lvl6pPr>
            <a:lvl7pPr lvl="6" algn="ctr">
              <a:spcBef>
                <a:spcPts val="1600"/>
              </a:spcBef>
              <a:spcAft>
                <a:spcPts val="0"/>
              </a:spcAft>
              <a:buNone/>
              <a:defRPr/>
            </a:lvl7pPr>
            <a:lvl8pPr lvl="7" algn="ctr">
              <a:spcBef>
                <a:spcPts val="1600"/>
              </a:spcBef>
              <a:spcAft>
                <a:spcPts val="0"/>
              </a:spcAft>
              <a:buNone/>
              <a:defRPr/>
            </a:lvl8pPr>
            <a:lvl9pPr lvl="8" algn="ctr">
              <a:spcBef>
                <a:spcPts val="1600"/>
              </a:spcBef>
              <a:spcAft>
                <a:spcPts val="1600"/>
              </a:spcAft>
              <a:buNone/>
              <a:defRPr/>
            </a:lvl9pPr>
          </a:lstStyle>
          <a:p>
            <a:endParaRPr/>
          </a:p>
        </p:txBody>
      </p:sp>
      <p:sp>
        <p:nvSpPr>
          <p:cNvPr id="986" name="Google Shape;986;p75"/>
          <p:cNvSpPr txBox="1">
            <a:spLocks noGrp="1"/>
          </p:cNvSpPr>
          <p:nvPr>
            <p:ph type="title" idx="5" hasCustomPrompt="1"/>
          </p:nvPr>
        </p:nvSpPr>
        <p:spPr>
          <a:xfrm>
            <a:off x="1253550" y="2074894"/>
            <a:ext cx="6636900" cy="6264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7000"/>
            </a:lvl1pPr>
            <a:lvl2pPr lvl="1" algn="ctr">
              <a:spcBef>
                <a:spcPts val="0"/>
              </a:spcBef>
              <a:spcAft>
                <a:spcPts val="0"/>
              </a:spcAft>
              <a:buSzPts val="2500"/>
              <a:buFont typeface="Staatliches"/>
              <a:buNone/>
              <a:defRPr sz="2500">
                <a:latin typeface="Staatliches"/>
                <a:ea typeface="Staatliches"/>
                <a:cs typeface="Staatliches"/>
                <a:sym typeface="Staatliches"/>
              </a:defRPr>
            </a:lvl2pPr>
            <a:lvl3pPr lvl="2" algn="ctr">
              <a:spcBef>
                <a:spcPts val="0"/>
              </a:spcBef>
              <a:spcAft>
                <a:spcPts val="0"/>
              </a:spcAft>
              <a:buSzPts val="2500"/>
              <a:buFont typeface="Staatliches"/>
              <a:buNone/>
              <a:defRPr sz="2500">
                <a:latin typeface="Staatliches"/>
                <a:ea typeface="Staatliches"/>
                <a:cs typeface="Staatliches"/>
                <a:sym typeface="Staatliches"/>
              </a:defRPr>
            </a:lvl3pPr>
            <a:lvl4pPr lvl="3" algn="ctr">
              <a:spcBef>
                <a:spcPts val="0"/>
              </a:spcBef>
              <a:spcAft>
                <a:spcPts val="0"/>
              </a:spcAft>
              <a:buSzPts val="2500"/>
              <a:buFont typeface="Staatliches"/>
              <a:buNone/>
              <a:defRPr sz="2500">
                <a:latin typeface="Staatliches"/>
                <a:ea typeface="Staatliches"/>
                <a:cs typeface="Staatliches"/>
                <a:sym typeface="Staatliches"/>
              </a:defRPr>
            </a:lvl4pPr>
            <a:lvl5pPr lvl="4" algn="ctr">
              <a:spcBef>
                <a:spcPts val="0"/>
              </a:spcBef>
              <a:spcAft>
                <a:spcPts val="0"/>
              </a:spcAft>
              <a:buSzPts val="2500"/>
              <a:buFont typeface="Staatliches"/>
              <a:buNone/>
              <a:defRPr sz="2500">
                <a:latin typeface="Staatliches"/>
                <a:ea typeface="Staatliches"/>
                <a:cs typeface="Staatliches"/>
                <a:sym typeface="Staatliches"/>
              </a:defRPr>
            </a:lvl5pPr>
            <a:lvl6pPr lvl="5" algn="ctr">
              <a:spcBef>
                <a:spcPts val="0"/>
              </a:spcBef>
              <a:spcAft>
                <a:spcPts val="0"/>
              </a:spcAft>
              <a:buSzPts val="2500"/>
              <a:buFont typeface="Staatliches"/>
              <a:buNone/>
              <a:defRPr sz="2500">
                <a:latin typeface="Staatliches"/>
                <a:ea typeface="Staatliches"/>
                <a:cs typeface="Staatliches"/>
                <a:sym typeface="Staatliches"/>
              </a:defRPr>
            </a:lvl6pPr>
            <a:lvl7pPr lvl="6" algn="ctr">
              <a:spcBef>
                <a:spcPts val="0"/>
              </a:spcBef>
              <a:spcAft>
                <a:spcPts val="0"/>
              </a:spcAft>
              <a:buSzPts val="2500"/>
              <a:buFont typeface="Staatliches"/>
              <a:buNone/>
              <a:defRPr sz="2500">
                <a:latin typeface="Staatliches"/>
                <a:ea typeface="Staatliches"/>
                <a:cs typeface="Staatliches"/>
                <a:sym typeface="Staatliches"/>
              </a:defRPr>
            </a:lvl7pPr>
            <a:lvl8pPr lvl="7" algn="ctr">
              <a:spcBef>
                <a:spcPts val="0"/>
              </a:spcBef>
              <a:spcAft>
                <a:spcPts val="0"/>
              </a:spcAft>
              <a:buSzPts val="2500"/>
              <a:buFont typeface="Staatliches"/>
              <a:buNone/>
              <a:defRPr sz="2500">
                <a:latin typeface="Staatliches"/>
                <a:ea typeface="Staatliches"/>
                <a:cs typeface="Staatliches"/>
                <a:sym typeface="Staatliches"/>
              </a:defRPr>
            </a:lvl8pPr>
            <a:lvl9pPr lvl="8"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987" name="Google Shape;987;p75"/>
          <p:cNvSpPr/>
          <p:nvPr/>
        </p:nvSpPr>
        <p:spPr>
          <a:xfrm rot="10481661" flipH="1">
            <a:off x="8506387" y="3126826"/>
            <a:ext cx="584726" cy="1170822"/>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75"/>
          <p:cNvSpPr/>
          <p:nvPr/>
        </p:nvSpPr>
        <p:spPr>
          <a:xfrm rot="7373115" flipH="1">
            <a:off x="8224364" y="2511194"/>
            <a:ext cx="443549" cy="888139"/>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75"/>
          <p:cNvSpPr/>
          <p:nvPr/>
        </p:nvSpPr>
        <p:spPr>
          <a:xfrm>
            <a:off x="8334350" y="826900"/>
            <a:ext cx="584832" cy="1171036"/>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75"/>
          <p:cNvSpPr/>
          <p:nvPr/>
        </p:nvSpPr>
        <p:spPr>
          <a:xfrm rot="-968314" flipH="1">
            <a:off x="8156893" y="1451609"/>
            <a:ext cx="393738" cy="788398"/>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75"/>
          <p:cNvSpPr/>
          <p:nvPr/>
        </p:nvSpPr>
        <p:spPr>
          <a:xfrm rot="8760385">
            <a:off x="7572017" y="4772989"/>
            <a:ext cx="141575" cy="120225"/>
          </a:xfrm>
          <a:custGeom>
            <a:avLst/>
            <a:gdLst/>
            <a:ahLst/>
            <a:cxnLst/>
            <a:rect l="l" t="t" r="r" b="b"/>
            <a:pathLst>
              <a:path w="5663" h="4809" extrusionOk="0">
                <a:moveTo>
                  <a:pt x="2760" y="1"/>
                </a:moveTo>
                <a:cubicBezTo>
                  <a:pt x="2395" y="1"/>
                  <a:pt x="2026" y="60"/>
                  <a:pt x="1657" y="176"/>
                </a:cubicBezTo>
                <a:cubicBezTo>
                  <a:pt x="573" y="460"/>
                  <a:pt x="0" y="1605"/>
                  <a:pt x="170" y="2749"/>
                </a:cubicBezTo>
                <a:cubicBezTo>
                  <a:pt x="399" y="4067"/>
                  <a:pt x="1259" y="4754"/>
                  <a:pt x="2747" y="4809"/>
                </a:cubicBezTo>
                <a:cubicBezTo>
                  <a:pt x="2861" y="4754"/>
                  <a:pt x="3090" y="4754"/>
                  <a:pt x="3260" y="4754"/>
                </a:cubicBezTo>
                <a:cubicBezTo>
                  <a:pt x="4349" y="4580"/>
                  <a:pt x="5265" y="3779"/>
                  <a:pt x="5493" y="2863"/>
                </a:cubicBezTo>
                <a:cubicBezTo>
                  <a:pt x="5663" y="1893"/>
                  <a:pt x="5265" y="918"/>
                  <a:pt x="4349" y="405"/>
                </a:cubicBezTo>
                <a:cubicBezTo>
                  <a:pt x="3835" y="132"/>
                  <a:pt x="3301" y="1"/>
                  <a:pt x="2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75"/>
          <p:cNvSpPr/>
          <p:nvPr/>
        </p:nvSpPr>
        <p:spPr>
          <a:xfrm rot="8760385">
            <a:off x="7241826" y="4654041"/>
            <a:ext cx="74425" cy="85100"/>
          </a:xfrm>
          <a:custGeom>
            <a:avLst/>
            <a:gdLst/>
            <a:ahLst/>
            <a:cxnLst/>
            <a:rect l="l" t="t" r="r" b="b"/>
            <a:pathLst>
              <a:path w="2977" h="3404" extrusionOk="0">
                <a:moveTo>
                  <a:pt x="1249" y="0"/>
                </a:moveTo>
                <a:cubicBezTo>
                  <a:pt x="1054" y="0"/>
                  <a:pt x="846" y="29"/>
                  <a:pt x="632" y="86"/>
                </a:cubicBezTo>
                <a:cubicBezTo>
                  <a:pt x="289" y="256"/>
                  <a:pt x="175" y="544"/>
                  <a:pt x="175" y="942"/>
                </a:cubicBezTo>
                <a:cubicBezTo>
                  <a:pt x="175" y="1400"/>
                  <a:pt x="175" y="1858"/>
                  <a:pt x="115" y="2315"/>
                </a:cubicBezTo>
                <a:cubicBezTo>
                  <a:pt x="60" y="2604"/>
                  <a:pt x="1" y="2888"/>
                  <a:pt x="230" y="3117"/>
                </a:cubicBezTo>
                <a:cubicBezTo>
                  <a:pt x="572" y="3312"/>
                  <a:pt x="905" y="3404"/>
                  <a:pt x="1218" y="3404"/>
                </a:cubicBezTo>
                <a:cubicBezTo>
                  <a:pt x="1637" y="3404"/>
                  <a:pt x="2022" y="3241"/>
                  <a:pt x="2349" y="2947"/>
                </a:cubicBezTo>
                <a:cubicBezTo>
                  <a:pt x="2862" y="2430"/>
                  <a:pt x="2976" y="1400"/>
                  <a:pt x="2578" y="773"/>
                </a:cubicBezTo>
                <a:cubicBezTo>
                  <a:pt x="2320" y="258"/>
                  <a:pt x="1836" y="0"/>
                  <a:pt x="1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75"/>
          <p:cNvSpPr/>
          <p:nvPr/>
        </p:nvSpPr>
        <p:spPr>
          <a:xfrm rot="8760385">
            <a:off x="7295484" y="4640023"/>
            <a:ext cx="31500" cy="75775"/>
          </a:xfrm>
          <a:custGeom>
            <a:avLst/>
            <a:gdLst/>
            <a:ahLst/>
            <a:cxnLst/>
            <a:rect l="l" t="t" r="r" b="b"/>
            <a:pathLst>
              <a:path w="1260" h="3031" extrusionOk="0">
                <a:moveTo>
                  <a:pt x="1259" y="0"/>
                </a:moveTo>
                <a:lnTo>
                  <a:pt x="1259" y="0"/>
                </a:lnTo>
                <a:cubicBezTo>
                  <a:pt x="458" y="115"/>
                  <a:pt x="229" y="687"/>
                  <a:pt x="115" y="1373"/>
                </a:cubicBezTo>
                <a:cubicBezTo>
                  <a:pt x="1" y="2060"/>
                  <a:pt x="170" y="2687"/>
                  <a:pt x="857" y="3031"/>
                </a:cubicBezTo>
                <a:cubicBezTo>
                  <a:pt x="1085" y="2060"/>
                  <a:pt x="802" y="971"/>
                  <a:pt x="1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75"/>
          <p:cNvSpPr/>
          <p:nvPr/>
        </p:nvSpPr>
        <p:spPr>
          <a:xfrm rot="8760385">
            <a:off x="7788337" y="4915240"/>
            <a:ext cx="197425" cy="189250"/>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75"/>
          <p:cNvSpPr/>
          <p:nvPr/>
        </p:nvSpPr>
        <p:spPr>
          <a:xfrm rot="8760385">
            <a:off x="8073276" y="4449144"/>
            <a:ext cx="118700" cy="122675"/>
          </a:xfrm>
          <a:custGeom>
            <a:avLst/>
            <a:gdLst/>
            <a:ahLst/>
            <a:cxnLst/>
            <a:rect l="l" t="t" r="r" b="b"/>
            <a:pathLst>
              <a:path w="4748" h="4907" extrusionOk="0">
                <a:moveTo>
                  <a:pt x="2286" y="1"/>
                </a:moveTo>
                <a:cubicBezTo>
                  <a:pt x="1453" y="1"/>
                  <a:pt x="763" y="514"/>
                  <a:pt x="344" y="1451"/>
                </a:cubicBezTo>
                <a:cubicBezTo>
                  <a:pt x="0" y="1968"/>
                  <a:pt x="0" y="2481"/>
                  <a:pt x="170" y="3053"/>
                </a:cubicBezTo>
                <a:lnTo>
                  <a:pt x="170" y="3167"/>
                </a:lnTo>
                <a:cubicBezTo>
                  <a:pt x="284" y="3854"/>
                  <a:pt x="628" y="4312"/>
                  <a:pt x="1259" y="4541"/>
                </a:cubicBezTo>
                <a:cubicBezTo>
                  <a:pt x="1619" y="4791"/>
                  <a:pt x="1979" y="4907"/>
                  <a:pt x="2347" y="4907"/>
                </a:cubicBezTo>
                <a:cubicBezTo>
                  <a:pt x="2737" y="4907"/>
                  <a:pt x="3135" y="4777"/>
                  <a:pt x="3548" y="4541"/>
                </a:cubicBezTo>
                <a:cubicBezTo>
                  <a:pt x="3777" y="4486"/>
                  <a:pt x="4006" y="4371"/>
                  <a:pt x="4061" y="4083"/>
                </a:cubicBezTo>
                <a:cubicBezTo>
                  <a:pt x="4518" y="3740"/>
                  <a:pt x="4692" y="3227"/>
                  <a:pt x="4633" y="2655"/>
                </a:cubicBezTo>
                <a:cubicBezTo>
                  <a:pt x="4747" y="2197"/>
                  <a:pt x="4633" y="1680"/>
                  <a:pt x="4349" y="1281"/>
                </a:cubicBezTo>
                <a:cubicBezTo>
                  <a:pt x="4235" y="938"/>
                  <a:pt x="4006" y="650"/>
                  <a:pt x="3662" y="480"/>
                </a:cubicBezTo>
                <a:cubicBezTo>
                  <a:pt x="3434" y="306"/>
                  <a:pt x="3205" y="78"/>
                  <a:pt x="2861" y="78"/>
                </a:cubicBezTo>
                <a:cubicBezTo>
                  <a:pt x="2664" y="26"/>
                  <a:pt x="2471" y="1"/>
                  <a:pt x="2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75"/>
          <p:cNvSpPr/>
          <p:nvPr/>
        </p:nvSpPr>
        <p:spPr>
          <a:xfrm rot="3801151" flipH="1">
            <a:off x="-757474" y="3625766"/>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75"/>
          <p:cNvSpPr/>
          <p:nvPr/>
        </p:nvSpPr>
        <p:spPr>
          <a:xfrm rot="3801151" flipH="1">
            <a:off x="-783059" y="3787702"/>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75"/>
          <p:cNvSpPr/>
          <p:nvPr/>
        </p:nvSpPr>
        <p:spPr>
          <a:xfrm rot="3801151" flipH="1">
            <a:off x="-794159" y="3790641"/>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75"/>
          <p:cNvSpPr/>
          <p:nvPr/>
        </p:nvSpPr>
        <p:spPr>
          <a:xfrm rot="3801151" flipH="1">
            <a:off x="-844359" y="3841139"/>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75"/>
          <p:cNvSpPr/>
          <p:nvPr/>
        </p:nvSpPr>
        <p:spPr>
          <a:xfrm rot="-506912" flipH="1">
            <a:off x="170837" y="117547"/>
            <a:ext cx="584911" cy="1171193"/>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75"/>
          <p:cNvSpPr/>
          <p:nvPr/>
        </p:nvSpPr>
        <p:spPr>
          <a:xfrm rot="1774908">
            <a:off x="552274" y="459925"/>
            <a:ext cx="443922" cy="888884"/>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Quote">
  <p:cSld name="CUSTOM_7">
    <p:spTree>
      <p:nvGrpSpPr>
        <p:cNvPr id="1" name="Shape 1002"/>
        <p:cNvGrpSpPr/>
        <p:nvPr/>
      </p:nvGrpSpPr>
      <p:grpSpPr>
        <a:xfrm>
          <a:off x="0" y="0"/>
          <a:ext cx="0" cy="0"/>
          <a:chOff x="0" y="0"/>
          <a:chExt cx="0" cy="0"/>
        </a:xfrm>
      </p:grpSpPr>
      <p:sp>
        <p:nvSpPr>
          <p:cNvPr id="1003" name="Google Shape;1003;p76"/>
          <p:cNvSpPr txBox="1">
            <a:spLocks noGrp="1"/>
          </p:cNvSpPr>
          <p:nvPr>
            <p:ph type="subTitle" idx="1"/>
          </p:nvPr>
        </p:nvSpPr>
        <p:spPr>
          <a:xfrm>
            <a:off x="1493300" y="1700616"/>
            <a:ext cx="5905500" cy="1252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2800"/>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1004" name="Google Shape;1004;p76"/>
          <p:cNvSpPr txBox="1">
            <a:spLocks noGrp="1"/>
          </p:cNvSpPr>
          <p:nvPr>
            <p:ph type="title"/>
          </p:nvPr>
        </p:nvSpPr>
        <p:spPr>
          <a:xfrm>
            <a:off x="3151650" y="3214284"/>
            <a:ext cx="2840700" cy="2286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3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1005" name="Google Shape;1005;p76"/>
          <p:cNvGrpSpPr/>
          <p:nvPr/>
        </p:nvGrpSpPr>
        <p:grpSpPr>
          <a:xfrm>
            <a:off x="-846657" y="-660812"/>
            <a:ext cx="11134183" cy="6427901"/>
            <a:chOff x="-846657" y="-660812"/>
            <a:chExt cx="11134183" cy="6427901"/>
          </a:xfrm>
        </p:grpSpPr>
        <p:sp>
          <p:nvSpPr>
            <p:cNvPr id="1006" name="Google Shape;1006;p76"/>
            <p:cNvSpPr/>
            <p:nvPr/>
          </p:nvSpPr>
          <p:spPr>
            <a:xfrm rot="318339">
              <a:off x="8511012" y="145939"/>
              <a:ext cx="584726" cy="1170822"/>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76"/>
            <p:cNvSpPr/>
            <p:nvPr/>
          </p:nvSpPr>
          <p:spPr>
            <a:xfrm>
              <a:off x="5110588" y="4980000"/>
              <a:ext cx="201675" cy="194725"/>
            </a:xfrm>
            <a:custGeom>
              <a:avLst/>
              <a:gdLst/>
              <a:ahLst/>
              <a:cxnLst/>
              <a:rect l="l" t="t" r="r" b="b"/>
              <a:pathLst>
                <a:path w="8067" h="7789" extrusionOk="0">
                  <a:moveTo>
                    <a:pt x="3718" y="0"/>
                  </a:moveTo>
                  <a:cubicBezTo>
                    <a:pt x="3548" y="0"/>
                    <a:pt x="3205" y="60"/>
                    <a:pt x="2916" y="115"/>
                  </a:cubicBezTo>
                  <a:cubicBezTo>
                    <a:pt x="1259" y="632"/>
                    <a:pt x="1" y="2174"/>
                    <a:pt x="56" y="3777"/>
                  </a:cubicBezTo>
                  <a:cubicBezTo>
                    <a:pt x="56" y="5438"/>
                    <a:pt x="1543" y="7269"/>
                    <a:pt x="3319" y="7667"/>
                  </a:cubicBezTo>
                  <a:cubicBezTo>
                    <a:pt x="3665" y="7749"/>
                    <a:pt x="3996" y="7789"/>
                    <a:pt x="4309" y="7789"/>
                  </a:cubicBezTo>
                  <a:cubicBezTo>
                    <a:pt x="5762" y="7789"/>
                    <a:pt x="6843" y="6934"/>
                    <a:pt x="7265" y="5379"/>
                  </a:cubicBezTo>
                  <a:cubicBezTo>
                    <a:pt x="7325" y="5150"/>
                    <a:pt x="7380" y="4921"/>
                    <a:pt x="7494" y="4692"/>
                  </a:cubicBezTo>
                  <a:cubicBezTo>
                    <a:pt x="8066" y="2348"/>
                    <a:pt x="6235" y="0"/>
                    <a:pt x="3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76"/>
            <p:cNvSpPr/>
            <p:nvPr/>
          </p:nvSpPr>
          <p:spPr>
            <a:xfrm rot="5400000">
              <a:off x="321213" y="2692363"/>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76"/>
            <p:cNvSpPr/>
            <p:nvPr/>
          </p:nvSpPr>
          <p:spPr>
            <a:xfrm>
              <a:off x="3831738" y="4907250"/>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76"/>
            <p:cNvSpPr/>
            <p:nvPr/>
          </p:nvSpPr>
          <p:spPr>
            <a:xfrm>
              <a:off x="4232163" y="464095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76"/>
            <p:cNvSpPr/>
            <p:nvPr/>
          </p:nvSpPr>
          <p:spPr>
            <a:xfrm>
              <a:off x="4529813" y="5001025"/>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76"/>
            <p:cNvSpPr/>
            <p:nvPr/>
          </p:nvSpPr>
          <p:spPr>
            <a:xfrm>
              <a:off x="4725738" y="4599425"/>
              <a:ext cx="113075" cy="104900"/>
            </a:xfrm>
            <a:custGeom>
              <a:avLst/>
              <a:gdLst/>
              <a:ahLst/>
              <a:cxnLst/>
              <a:rect l="l" t="t" r="r" b="b"/>
              <a:pathLst>
                <a:path w="4523" h="4196" extrusionOk="0">
                  <a:moveTo>
                    <a:pt x="2003" y="1"/>
                  </a:moveTo>
                  <a:cubicBezTo>
                    <a:pt x="1818" y="1"/>
                    <a:pt x="1629" y="39"/>
                    <a:pt x="1433" y="117"/>
                  </a:cubicBezTo>
                  <a:lnTo>
                    <a:pt x="1319" y="117"/>
                  </a:lnTo>
                  <a:cubicBezTo>
                    <a:pt x="403" y="406"/>
                    <a:pt x="60" y="978"/>
                    <a:pt x="0" y="1834"/>
                  </a:cubicBezTo>
                  <a:cubicBezTo>
                    <a:pt x="0" y="2749"/>
                    <a:pt x="518" y="3267"/>
                    <a:pt x="1319" y="3550"/>
                  </a:cubicBezTo>
                  <a:cubicBezTo>
                    <a:pt x="1662" y="3839"/>
                    <a:pt x="2120" y="4008"/>
                    <a:pt x="2578" y="4123"/>
                  </a:cubicBezTo>
                  <a:cubicBezTo>
                    <a:pt x="2755" y="4162"/>
                    <a:pt x="2940" y="4195"/>
                    <a:pt x="3120" y="4195"/>
                  </a:cubicBezTo>
                  <a:cubicBezTo>
                    <a:pt x="3459" y="4195"/>
                    <a:pt x="3781" y="4078"/>
                    <a:pt x="4006" y="3665"/>
                  </a:cubicBezTo>
                  <a:cubicBezTo>
                    <a:pt x="4523" y="2978"/>
                    <a:pt x="4180" y="2351"/>
                    <a:pt x="3836" y="1719"/>
                  </a:cubicBezTo>
                  <a:cubicBezTo>
                    <a:pt x="3722" y="1207"/>
                    <a:pt x="3493" y="749"/>
                    <a:pt x="3035" y="406"/>
                  </a:cubicBezTo>
                  <a:cubicBezTo>
                    <a:pt x="2695" y="141"/>
                    <a:pt x="2357" y="1"/>
                    <a:pt x="2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76"/>
            <p:cNvSpPr/>
            <p:nvPr/>
          </p:nvSpPr>
          <p:spPr>
            <a:xfrm rot="10800000">
              <a:off x="5049013" y="271075"/>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76"/>
            <p:cNvSpPr/>
            <p:nvPr/>
          </p:nvSpPr>
          <p:spPr>
            <a:xfrm rot="10800000">
              <a:off x="4016213" y="66850"/>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76"/>
            <p:cNvSpPr/>
            <p:nvPr/>
          </p:nvSpPr>
          <p:spPr>
            <a:xfrm rot="10800000">
              <a:off x="4365263" y="53645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76"/>
            <p:cNvSpPr/>
            <p:nvPr/>
          </p:nvSpPr>
          <p:spPr>
            <a:xfrm rot="-2370461" flipH="1">
              <a:off x="8066941" y="323359"/>
              <a:ext cx="443835" cy="888712"/>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76"/>
            <p:cNvSpPr/>
            <p:nvPr/>
          </p:nvSpPr>
          <p:spPr>
            <a:xfrm rot="10800000">
              <a:off x="-509475" y="-660812"/>
              <a:ext cx="1222701" cy="2400624"/>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76"/>
            <p:cNvSpPr/>
            <p:nvPr/>
          </p:nvSpPr>
          <p:spPr>
            <a:xfrm rot="10800000">
              <a:off x="-622289" y="-647339"/>
              <a:ext cx="1176731" cy="2212550"/>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76"/>
            <p:cNvSpPr/>
            <p:nvPr/>
          </p:nvSpPr>
          <p:spPr>
            <a:xfrm rot="10800000">
              <a:off x="-784947" y="-463494"/>
              <a:ext cx="1191221" cy="1870769"/>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76"/>
            <p:cNvSpPr/>
            <p:nvPr/>
          </p:nvSpPr>
          <p:spPr>
            <a:xfrm rot="10800000">
              <a:off x="-846657" y="-467477"/>
              <a:ext cx="1119114" cy="1798020"/>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76"/>
            <p:cNvSpPr/>
            <p:nvPr/>
          </p:nvSpPr>
          <p:spPr>
            <a:xfrm rot="-318339" flipH="1">
              <a:off x="68250" y="3404089"/>
              <a:ext cx="584726" cy="1170822"/>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76"/>
            <p:cNvSpPr/>
            <p:nvPr/>
          </p:nvSpPr>
          <p:spPr>
            <a:xfrm rot="-8669308" flipH="1">
              <a:off x="8319189" y="3234673"/>
              <a:ext cx="1222671" cy="2400566"/>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76"/>
            <p:cNvSpPr/>
            <p:nvPr/>
          </p:nvSpPr>
          <p:spPr>
            <a:xfrm rot="-8669308" flipH="1">
              <a:off x="8499509" y="3341996"/>
              <a:ext cx="1176702" cy="2212496"/>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76"/>
            <p:cNvSpPr/>
            <p:nvPr/>
          </p:nvSpPr>
          <p:spPr>
            <a:xfrm rot="-8669308" flipH="1">
              <a:off x="8611245" y="3613687"/>
              <a:ext cx="1191192" cy="1870724"/>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76"/>
            <p:cNvSpPr/>
            <p:nvPr/>
          </p:nvSpPr>
          <p:spPr>
            <a:xfrm rot="-8669308" flipH="1">
              <a:off x="8750322" y="3673989"/>
              <a:ext cx="1119087" cy="1797977"/>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itle and three columns 2">
  <p:cSld name="CUSTOM_9">
    <p:spTree>
      <p:nvGrpSpPr>
        <p:cNvPr id="1" name="Shape 1026"/>
        <p:cNvGrpSpPr/>
        <p:nvPr/>
      </p:nvGrpSpPr>
      <p:grpSpPr>
        <a:xfrm>
          <a:off x="0" y="0"/>
          <a:ext cx="0" cy="0"/>
          <a:chOff x="0" y="0"/>
          <a:chExt cx="0" cy="0"/>
        </a:xfrm>
      </p:grpSpPr>
      <p:sp>
        <p:nvSpPr>
          <p:cNvPr id="1027" name="Google Shape;1027;p77"/>
          <p:cNvSpPr txBox="1">
            <a:spLocks noGrp="1"/>
          </p:cNvSpPr>
          <p:nvPr>
            <p:ph type="subTitle" idx="1"/>
          </p:nvPr>
        </p:nvSpPr>
        <p:spPr>
          <a:xfrm>
            <a:off x="1117950" y="3106396"/>
            <a:ext cx="1755600" cy="224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Staatliches"/>
              <a:buNone/>
              <a:defRPr sz="3000" b="1">
                <a:latin typeface="Clicker Script"/>
                <a:ea typeface="Clicker Script"/>
                <a:cs typeface="Clicker Script"/>
                <a:sym typeface="Clicker Script"/>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1028" name="Google Shape;1028;p77"/>
          <p:cNvSpPr txBox="1">
            <a:spLocks noGrp="1"/>
          </p:cNvSpPr>
          <p:nvPr>
            <p:ph type="subTitle" idx="2"/>
          </p:nvPr>
        </p:nvSpPr>
        <p:spPr>
          <a:xfrm>
            <a:off x="3694200" y="3106658"/>
            <a:ext cx="1755600" cy="224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Staatliches"/>
              <a:buNone/>
              <a:defRPr sz="3000" b="1">
                <a:latin typeface="Clicker Script"/>
                <a:ea typeface="Clicker Script"/>
                <a:cs typeface="Clicker Script"/>
                <a:sym typeface="Clicker Script"/>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1029" name="Google Shape;1029;p77"/>
          <p:cNvSpPr txBox="1">
            <a:spLocks noGrp="1"/>
          </p:cNvSpPr>
          <p:nvPr>
            <p:ph type="subTitle" idx="3"/>
          </p:nvPr>
        </p:nvSpPr>
        <p:spPr>
          <a:xfrm>
            <a:off x="6270450" y="3111164"/>
            <a:ext cx="1755600" cy="2244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000"/>
              <a:buFont typeface="Staatliches"/>
              <a:buNone/>
              <a:defRPr sz="3000" b="1">
                <a:latin typeface="Clicker Script"/>
                <a:ea typeface="Clicker Script"/>
                <a:cs typeface="Clicker Script"/>
                <a:sym typeface="Clicker Script"/>
              </a:defRPr>
            </a:lvl1pPr>
            <a:lvl2pPr lvl="1">
              <a:spcBef>
                <a:spcPts val="0"/>
              </a:spcBef>
              <a:spcAft>
                <a:spcPts val="0"/>
              </a:spcAft>
              <a:buSzPts val="1600"/>
              <a:buNone/>
              <a:defRPr/>
            </a:lvl2pPr>
            <a:lvl3pPr lvl="2">
              <a:spcBef>
                <a:spcPts val="1600"/>
              </a:spcBef>
              <a:spcAft>
                <a:spcPts val="0"/>
              </a:spcAft>
              <a:buSzPts val="1600"/>
              <a:buNone/>
              <a:defRPr/>
            </a:lvl3pPr>
            <a:lvl4pPr lvl="3">
              <a:spcBef>
                <a:spcPts val="1600"/>
              </a:spcBef>
              <a:spcAft>
                <a:spcPts val="0"/>
              </a:spcAft>
              <a:buSzPts val="1600"/>
              <a:buNone/>
              <a:defRPr/>
            </a:lvl4pPr>
            <a:lvl5pPr lvl="4">
              <a:spcBef>
                <a:spcPts val="1600"/>
              </a:spcBef>
              <a:spcAft>
                <a:spcPts val="0"/>
              </a:spcAft>
              <a:buSzPts val="1600"/>
              <a:buNone/>
              <a:defRPr/>
            </a:lvl5pPr>
            <a:lvl6pPr lvl="5">
              <a:spcBef>
                <a:spcPts val="1600"/>
              </a:spcBef>
              <a:spcAft>
                <a:spcPts val="0"/>
              </a:spcAft>
              <a:buSzPts val="1600"/>
              <a:buNone/>
              <a:defRPr/>
            </a:lvl6pPr>
            <a:lvl7pPr lvl="6">
              <a:spcBef>
                <a:spcPts val="1600"/>
              </a:spcBef>
              <a:spcAft>
                <a:spcPts val="0"/>
              </a:spcAft>
              <a:buSzPts val="1600"/>
              <a:buNone/>
              <a:defRPr/>
            </a:lvl7pPr>
            <a:lvl8pPr lvl="7">
              <a:spcBef>
                <a:spcPts val="1600"/>
              </a:spcBef>
              <a:spcAft>
                <a:spcPts val="0"/>
              </a:spcAft>
              <a:buSzPts val="1600"/>
              <a:buNone/>
              <a:defRPr/>
            </a:lvl8pPr>
            <a:lvl9pPr lvl="8">
              <a:spcBef>
                <a:spcPts val="1600"/>
              </a:spcBef>
              <a:spcAft>
                <a:spcPts val="1600"/>
              </a:spcAft>
              <a:buSzPts val="1600"/>
              <a:buNone/>
              <a:defRPr/>
            </a:lvl9pPr>
          </a:lstStyle>
          <a:p>
            <a:endParaRPr/>
          </a:p>
        </p:txBody>
      </p:sp>
      <p:sp>
        <p:nvSpPr>
          <p:cNvPr id="1030" name="Google Shape;1030;p77"/>
          <p:cNvSpPr txBox="1">
            <a:spLocks noGrp="1"/>
          </p:cNvSpPr>
          <p:nvPr>
            <p:ph type="subTitle" idx="4"/>
          </p:nvPr>
        </p:nvSpPr>
        <p:spPr>
          <a:xfrm>
            <a:off x="945600" y="3500844"/>
            <a:ext cx="2100300" cy="564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nSpc>
                <a:spcPct val="100000"/>
              </a:lnSpc>
              <a:spcBef>
                <a:spcPts val="0"/>
              </a:spcBef>
              <a:spcAft>
                <a:spcPts val="0"/>
              </a:spcAft>
              <a:buSzPts val="1600"/>
              <a:buNone/>
              <a:defRPr/>
            </a:lvl2pPr>
            <a:lvl3pPr lvl="2">
              <a:lnSpc>
                <a:spcPct val="100000"/>
              </a:lnSpc>
              <a:spcBef>
                <a:spcPts val="1600"/>
              </a:spcBef>
              <a:spcAft>
                <a:spcPts val="0"/>
              </a:spcAft>
              <a:buSzPts val="1600"/>
              <a:buNone/>
              <a:defRPr/>
            </a:lvl3pPr>
            <a:lvl4pPr lvl="3">
              <a:lnSpc>
                <a:spcPct val="100000"/>
              </a:lnSpc>
              <a:spcBef>
                <a:spcPts val="1600"/>
              </a:spcBef>
              <a:spcAft>
                <a:spcPts val="0"/>
              </a:spcAft>
              <a:buSzPts val="1600"/>
              <a:buNone/>
              <a:defRPr/>
            </a:lvl4pPr>
            <a:lvl5pPr lvl="4">
              <a:lnSpc>
                <a:spcPct val="100000"/>
              </a:lnSpc>
              <a:spcBef>
                <a:spcPts val="1600"/>
              </a:spcBef>
              <a:spcAft>
                <a:spcPts val="0"/>
              </a:spcAft>
              <a:buSzPts val="1600"/>
              <a:buNone/>
              <a:defRPr/>
            </a:lvl5pPr>
            <a:lvl6pPr lvl="5">
              <a:lnSpc>
                <a:spcPct val="100000"/>
              </a:lnSpc>
              <a:spcBef>
                <a:spcPts val="1600"/>
              </a:spcBef>
              <a:spcAft>
                <a:spcPts val="0"/>
              </a:spcAft>
              <a:buSzPts val="1600"/>
              <a:buNone/>
              <a:defRPr/>
            </a:lvl6pPr>
            <a:lvl7pPr lvl="6">
              <a:lnSpc>
                <a:spcPct val="100000"/>
              </a:lnSpc>
              <a:spcBef>
                <a:spcPts val="1600"/>
              </a:spcBef>
              <a:spcAft>
                <a:spcPts val="0"/>
              </a:spcAft>
              <a:buSzPts val="1600"/>
              <a:buNone/>
              <a:defRPr/>
            </a:lvl7pPr>
            <a:lvl8pPr lvl="7">
              <a:lnSpc>
                <a:spcPct val="100000"/>
              </a:lnSpc>
              <a:spcBef>
                <a:spcPts val="1600"/>
              </a:spcBef>
              <a:spcAft>
                <a:spcPts val="0"/>
              </a:spcAft>
              <a:buSzPts val="1600"/>
              <a:buNone/>
              <a:defRPr/>
            </a:lvl8pPr>
            <a:lvl9pPr lvl="8">
              <a:lnSpc>
                <a:spcPct val="100000"/>
              </a:lnSpc>
              <a:spcBef>
                <a:spcPts val="1600"/>
              </a:spcBef>
              <a:spcAft>
                <a:spcPts val="1600"/>
              </a:spcAft>
              <a:buSzPts val="1600"/>
              <a:buNone/>
              <a:defRPr/>
            </a:lvl9pPr>
          </a:lstStyle>
          <a:p>
            <a:endParaRPr/>
          </a:p>
        </p:txBody>
      </p:sp>
      <p:sp>
        <p:nvSpPr>
          <p:cNvPr id="1031" name="Google Shape;1031;p77"/>
          <p:cNvSpPr txBox="1">
            <a:spLocks noGrp="1"/>
          </p:cNvSpPr>
          <p:nvPr>
            <p:ph type="subTitle" idx="5"/>
          </p:nvPr>
        </p:nvSpPr>
        <p:spPr>
          <a:xfrm>
            <a:off x="3520500" y="3500838"/>
            <a:ext cx="2103000" cy="564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nSpc>
                <a:spcPct val="100000"/>
              </a:lnSpc>
              <a:spcBef>
                <a:spcPts val="0"/>
              </a:spcBef>
              <a:spcAft>
                <a:spcPts val="0"/>
              </a:spcAft>
              <a:buSzPts val="1600"/>
              <a:buNone/>
              <a:defRPr/>
            </a:lvl2pPr>
            <a:lvl3pPr lvl="2">
              <a:lnSpc>
                <a:spcPct val="100000"/>
              </a:lnSpc>
              <a:spcBef>
                <a:spcPts val="1600"/>
              </a:spcBef>
              <a:spcAft>
                <a:spcPts val="0"/>
              </a:spcAft>
              <a:buSzPts val="1600"/>
              <a:buNone/>
              <a:defRPr/>
            </a:lvl3pPr>
            <a:lvl4pPr lvl="3">
              <a:lnSpc>
                <a:spcPct val="100000"/>
              </a:lnSpc>
              <a:spcBef>
                <a:spcPts val="1600"/>
              </a:spcBef>
              <a:spcAft>
                <a:spcPts val="0"/>
              </a:spcAft>
              <a:buSzPts val="1600"/>
              <a:buNone/>
              <a:defRPr/>
            </a:lvl4pPr>
            <a:lvl5pPr lvl="4">
              <a:lnSpc>
                <a:spcPct val="100000"/>
              </a:lnSpc>
              <a:spcBef>
                <a:spcPts val="1600"/>
              </a:spcBef>
              <a:spcAft>
                <a:spcPts val="0"/>
              </a:spcAft>
              <a:buSzPts val="1600"/>
              <a:buNone/>
              <a:defRPr/>
            </a:lvl5pPr>
            <a:lvl6pPr lvl="5">
              <a:lnSpc>
                <a:spcPct val="100000"/>
              </a:lnSpc>
              <a:spcBef>
                <a:spcPts val="1600"/>
              </a:spcBef>
              <a:spcAft>
                <a:spcPts val="0"/>
              </a:spcAft>
              <a:buSzPts val="1600"/>
              <a:buNone/>
              <a:defRPr/>
            </a:lvl6pPr>
            <a:lvl7pPr lvl="6">
              <a:lnSpc>
                <a:spcPct val="100000"/>
              </a:lnSpc>
              <a:spcBef>
                <a:spcPts val="1600"/>
              </a:spcBef>
              <a:spcAft>
                <a:spcPts val="0"/>
              </a:spcAft>
              <a:buSzPts val="1600"/>
              <a:buNone/>
              <a:defRPr/>
            </a:lvl7pPr>
            <a:lvl8pPr lvl="7">
              <a:lnSpc>
                <a:spcPct val="100000"/>
              </a:lnSpc>
              <a:spcBef>
                <a:spcPts val="1600"/>
              </a:spcBef>
              <a:spcAft>
                <a:spcPts val="0"/>
              </a:spcAft>
              <a:buSzPts val="1600"/>
              <a:buNone/>
              <a:defRPr/>
            </a:lvl8pPr>
            <a:lvl9pPr lvl="8">
              <a:lnSpc>
                <a:spcPct val="100000"/>
              </a:lnSpc>
              <a:spcBef>
                <a:spcPts val="1600"/>
              </a:spcBef>
              <a:spcAft>
                <a:spcPts val="1600"/>
              </a:spcAft>
              <a:buSzPts val="1600"/>
              <a:buNone/>
              <a:defRPr/>
            </a:lvl9pPr>
          </a:lstStyle>
          <a:p>
            <a:endParaRPr/>
          </a:p>
        </p:txBody>
      </p:sp>
      <p:sp>
        <p:nvSpPr>
          <p:cNvPr id="1032" name="Google Shape;1032;p77"/>
          <p:cNvSpPr txBox="1">
            <a:spLocks noGrp="1"/>
          </p:cNvSpPr>
          <p:nvPr>
            <p:ph type="subTitle" idx="6"/>
          </p:nvPr>
        </p:nvSpPr>
        <p:spPr>
          <a:xfrm>
            <a:off x="6096750" y="3500838"/>
            <a:ext cx="2103000" cy="5649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a:lvl1pPr>
            <a:lvl2pPr lvl="1">
              <a:lnSpc>
                <a:spcPct val="100000"/>
              </a:lnSpc>
              <a:spcBef>
                <a:spcPts val="0"/>
              </a:spcBef>
              <a:spcAft>
                <a:spcPts val="0"/>
              </a:spcAft>
              <a:buSzPts val="1600"/>
              <a:buNone/>
              <a:defRPr/>
            </a:lvl2pPr>
            <a:lvl3pPr lvl="2">
              <a:lnSpc>
                <a:spcPct val="100000"/>
              </a:lnSpc>
              <a:spcBef>
                <a:spcPts val="1600"/>
              </a:spcBef>
              <a:spcAft>
                <a:spcPts val="0"/>
              </a:spcAft>
              <a:buSzPts val="1600"/>
              <a:buNone/>
              <a:defRPr/>
            </a:lvl3pPr>
            <a:lvl4pPr lvl="3">
              <a:lnSpc>
                <a:spcPct val="100000"/>
              </a:lnSpc>
              <a:spcBef>
                <a:spcPts val="1600"/>
              </a:spcBef>
              <a:spcAft>
                <a:spcPts val="0"/>
              </a:spcAft>
              <a:buSzPts val="1600"/>
              <a:buNone/>
              <a:defRPr/>
            </a:lvl4pPr>
            <a:lvl5pPr lvl="4">
              <a:lnSpc>
                <a:spcPct val="100000"/>
              </a:lnSpc>
              <a:spcBef>
                <a:spcPts val="1600"/>
              </a:spcBef>
              <a:spcAft>
                <a:spcPts val="0"/>
              </a:spcAft>
              <a:buSzPts val="1600"/>
              <a:buNone/>
              <a:defRPr/>
            </a:lvl5pPr>
            <a:lvl6pPr lvl="5">
              <a:lnSpc>
                <a:spcPct val="100000"/>
              </a:lnSpc>
              <a:spcBef>
                <a:spcPts val="1600"/>
              </a:spcBef>
              <a:spcAft>
                <a:spcPts val="0"/>
              </a:spcAft>
              <a:buSzPts val="1600"/>
              <a:buNone/>
              <a:defRPr/>
            </a:lvl6pPr>
            <a:lvl7pPr lvl="6">
              <a:lnSpc>
                <a:spcPct val="100000"/>
              </a:lnSpc>
              <a:spcBef>
                <a:spcPts val="1600"/>
              </a:spcBef>
              <a:spcAft>
                <a:spcPts val="0"/>
              </a:spcAft>
              <a:buSzPts val="1600"/>
              <a:buNone/>
              <a:defRPr/>
            </a:lvl7pPr>
            <a:lvl8pPr lvl="7">
              <a:lnSpc>
                <a:spcPct val="100000"/>
              </a:lnSpc>
              <a:spcBef>
                <a:spcPts val="1600"/>
              </a:spcBef>
              <a:spcAft>
                <a:spcPts val="0"/>
              </a:spcAft>
              <a:buSzPts val="1600"/>
              <a:buNone/>
              <a:defRPr/>
            </a:lvl8pPr>
            <a:lvl9pPr lvl="8">
              <a:lnSpc>
                <a:spcPct val="100000"/>
              </a:lnSpc>
              <a:spcBef>
                <a:spcPts val="1600"/>
              </a:spcBef>
              <a:spcAft>
                <a:spcPts val="1600"/>
              </a:spcAft>
              <a:buSzPts val="1600"/>
              <a:buNone/>
              <a:defRPr/>
            </a:lvl9pPr>
          </a:lstStyle>
          <a:p>
            <a:endParaRPr/>
          </a:p>
        </p:txBody>
      </p:sp>
      <p:sp>
        <p:nvSpPr>
          <p:cNvPr id="1033" name="Google Shape;1033;p77"/>
          <p:cNvSpPr txBox="1">
            <a:spLocks noGrp="1"/>
          </p:cNvSpPr>
          <p:nvPr>
            <p:ph type="title" hasCustomPrompt="1"/>
          </p:nvPr>
        </p:nvSpPr>
        <p:spPr>
          <a:xfrm>
            <a:off x="1569450" y="2171875"/>
            <a:ext cx="852600" cy="247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3000">
                <a:solidFill>
                  <a:schemeClr val="lt1"/>
                </a:solidFill>
              </a:defRPr>
            </a:lvl1pPr>
            <a:lvl2pPr lvl="1" algn="ctr">
              <a:spcBef>
                <a:spcPts val="0"/>
              </a:spcBef>
              <a:spcAft>
                <a:spcPts val="0"/>
              </a:spcAft>
              <a:buSzPts val="2500"/>
              <a:buFont typeface="Staatliches"/>
              <a:buNone/>
              <a:defRPr sz="2500">
                <a:latin typeface="Staatliches"/>
                <a:ea typeface="Staatliches"/>
                <a:cs typeface="Staatliches"/>
                <a:sym typeface="Staatliches"/>
              </a:defRPr>
            </a:lvl2pPr>
            <a:lvl3pPr lvl="2" algn="ctr">
              <a:spcBef>
                <a:spcPts val="0"/>
              </a:spcBef>
              <a:spcAft>
                <a:spcPts val="0"/>
              </a:spcAft>
              <a:buSzPts val="2500"/>
              <a:buFont typeface="Staatliches"/>
              <a:buNone/>
              <a:defRPr sz="2500">
                <a:latin typeface="Staatliches"/>
                <a:ea typeface="Staatliches"/>
                <a:cs typeface="Staatliches"/>
                <a:sym typeface="Staatliches"/>
              </a:defRPr>
            </a:lvl3pPr>
            <a:lvl4pPr lvl="3" algn="ctr">
              <a:spcBef>
                <a:spcPts val="0"/>
              </a:spcBef>
              <a:spcAft>
                <a:spcPts val="0"/>
              </a:spcAft>
              <a:buSzPts val="2500"/>
              <a:buFont typeface="Staatliches"/>
              <a:buNone/>
              <a:defRPr sz="2500">
                <a:latin typeface="Staatliches"/>
                <a:ea typeface="Staatliches"/>
                <a:cs typeface="Staatliches"/>
                <a:sym typeface="Staatliches"/>
              </a:defRPr>
            </a:lvl4pPr>
            <a:lvl5pPr lvl="4" algn="ctr">
              <a:spcBef>
                <a:spcPts val="0"/>
              </a:spcBef>
              <a:spcAft>
                <a:spcPts val="0"/>
              </a:spcAft>
              <a:buSzPts val="2500"/>
              <a:buFont typeface="Staatliches"/>
              <a:buNone/>
              <a:defRPr sz="2500">
                <a:latin typeface="Staatliches"/>
                <a:ea typeface="Staatliches"/>
                <a:cs typeface="Staatliches"/>
                <a:sym typeface="Staatliches"/>
              </a:defRPr>
            </a:lvl5pPr>
            <a:lvl6pPr lvl="5" algn="ctr">
              <a:spcBef>
                <a:spcPts val="0"/>
              </a:spcBef>
              <a:spcAft>
                <a:spcPts val="0"/>
              </a:spcAft>
              <a:buSzPts val="2500"/>
              <a:buFont typeface="Staatliches"/>
              <a:buNone/>
              <a:defRPr sz="2500">
                <a:latin typeface="Staatliches"/>
                <a:ea typeface="Staatliches"/>
                <a:cs typeface="Staatliches"/>
                <a:sym typeface="Staatliches"/>
              </a:defRPr>
            </a:lvl6pPr>
            <a:lvl7pPr lvl="6" algn="ctr">
              <a:spcBef>
                <a:spcPts val="0"/>
              </a:spcBef>
              <a:spcAft>
                <a:spcPts val="0"/>
              </a:spcAft>
              <a:buSzPts val="2500"/>
              <a:buFont typeface="Staatliches"/>
              <a:buNone/>
              <a:defRPr sz="2500">
                <a:latin typeface="Staatliches"/>
                <a:ea typeface="Staatliches"/>
                <a:cs typeface="Staatliches"/>
                <a:sym typeface="Staatliches"/>
              </a:defRPr>
            </a:lvl7pPr>
            <a:lvl8pPr lvl="7" algn="ctr">
              <a:spcBef>
                <a:spcPts val="0"/>
              </a:spcBef>
              <a:spcAft>
                <a:spcPts val="0"/>
              </a:spcAft>
              <a:buSzPts val="2500"/>
              <a:buFont typeface="Staatliches"/>
              <a:buNone/>
              <a:defRPr sz="2500">
                <a:latin typeface="Staatliches"/>
                <a:ea typeface="Staatliches"/>
                <a:cs typeface="Staatliches"/>
                <a:sym typeface="Staatliches"/>
              </a:defRPr>
            </a:lvl8pPr>
            <a:lvl9pPr lvl="8"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1034" name="Google Shape;1034;p77"/>
          <p:cNvSpPr txBox="1">
            <a:spLocks noGrp="1"/>
          </p:cNvSpPr>
          <p:nvPr>
            <p:ph type="title" idx="7" hasCustomPrompt="1"/>
          </p:nvPr>
        </p:nvSpPr>
        <p:spPr>
          <a:xfrm>
            <a:off x="6721950" y="2171875"/>
            <a:ext cx="852600" cy="247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3000">
                <a:solidFill>
                  <a:schemeClr val="lt1"/>
                </a:solidFill>
              </a:defRPr>
            </a:lvl1pPr>
            <a:lvl2pPr lvl="1" algn="ctr">
              <a:spcBef>
                <a:spcPts val="0"/>
              </a:spcBef>
              <a:spcAft>
                <a:spcPts val="0"/>
              </a:spcAft>
              <a:buSzPts val="2500"/>
              <a:buFont typeface="Staatliches"/>
              <a:buNone/>
              <a:defRPr sz="2500">
                <a:latin typeface="Staatliches"/>
                <a:ea typeface="Staatliches"/>
                <a:cs typeface="Staatliches"/>
                <a:sym typeface="Staatliches"/>
              </a:defRPr>
            </a:lvl2pPr>
            <a:lvl3pPr lvl="2" algn="ctr">
              <a:spcBef>
                <a:spcPts val="0"/>
              </a:spcBef>
              <a:spcAft>
                <a:spcPts val="0"/>
              </a:spcAft>
              <a:buSzPts val="2500"/>
              <a:buFont typeface="Staatliches"/>
              <a:buNone/>
              <a:defRPr sz="2500">
                <a:latin typeface="Staatliches"/>
                <a:ea typeface="Staatliches"/>
                <a:cs typeface="Staatliches"/>
                <a:sym typeface="Staatliches"/>
              </a:defRPr>
            </a:lvl3pPr>
            <a:lvl4pPr lvl="3" algn="ctr">
              <a:spcBef>
                <a:spcPts val="0"/>
              </a:spcBef>
              <a:spcAft>
                <a:spcPts val="0"/>
              </a:spcAft>
              <a:buSzPts val="2500"/>
              <a:buFont typeface="Staatliches"/>
              <a:buNone/>
              <a:defRPr sz="2500">
                <a:latin typeface="Staatliches"/>
                <a:ea typeface="Staatliches"/>
                <a:cs typeface="Staatliches"/>
                <a:sym typeface="Staatliches"/>
              </a:defRPr>
            </a:lvl4pPr>
            <a:lvl5pPr lvl="4" algn="ctr">
              <a:spcBef>
                <a:spcPts val="0"/>
              </a:spcBef>
              <a:spcAft>
                <a:spcPts val="0"/>
              </a:spcAft>
              <a:buSzPts val="2500"/>
              <a:buFont typeface="Staatliches"/>
              <a:buNone/>
              <a:defRPr sz="2500">
                <a:latin typeface="Staatliches"/>
                <a:ea typeface="Staatliches"/>
                <a:cs typeface="Staatliches"/>
                <a:sym typeface="Staatliches"/>
              </a:defRPr>
            </a:lvl5pPr>
            <a:lvl6pPr lvl="5" algn="ctr">
              <a:spcBef>
                <a:spcPts val="0"/>
              </a:spcBef>
              <a:spcAft>
                <a:spcPts val="0"/>
              </a:spcAft>
              <a:buSzPts val="2500"/>
              <a:buFont typeface="Staatliches"/>
              <a:buNone/>
              <a:defRPr sz="2500">
                <a:latin typeface="Staatliches"/>
                <a:ea typeface="Staatliches"/>
                <a:cs typeface="Staatliches"/>
                <a:sym typeface="Staatliches"/>
              </a:defRPr>
            </a:lvl6pPr>
            <a:lvl7pPr lvl="6" algn="ctr">
              <a:spcBef>
                <a:spcPts val="0"/>
              </a:spcBef>
              <a:spcAft>
                <a:spcPts val="0"/>
              </a:spcAft>
              <a:buSzPts val="2500"/>
              <a:buFont typeface="Staatliches"/>
              <a:buNone/>
              <a:defRPr sz="2500">
                <a:latin typeface="Staatliches"/>
                <a:ea typeface="Staatliches"/>
                <a:cs typeface="Staatliches"/>
                <a:sym typeface="Staatliches"/>
              </a:defRPr>
            </a:lvl7pPr>
            <a:lvl8pPr lvl="7" algn="ctr">
              <a:spcBef>
                <a:spcPts val="0"/>
              </a:spcBef>
              <a:spcAft>
                <a:spcPts val="0"/>
              </a:spcAft>
              <a:buSzPts val="2500"/>
              <a:buFont typeface="Staatliches"/>
              <a:buNone/>
              <a:defRPr sz="2500">
                <a:latin typeface="Staatliches"/>
                <a:ea typeface="Staatliches"/>
                <a:cs typeface="Staatliches"/>
                <a:sym typeface="Staatliches"/>
              </a:defRPr>
            </a:lvl8pPr>
            <a:lvl9pPr lvl="8"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1035" name="Google Shape;1035;p77"/>
          <p:cNvSpPr txBox="1">
            <a:spLocks noGrp="1"/>
          </p:cNvSpPr>
          <p:nvPr>
            <p:ph type="title" idx="8" hasCustomPrompt="1"/>
          </p:nvPr>
        </p:nvSpPr>
        <p:spPr>
          <a:xfrm>
            <a:off x="4145700" y="2171875"/>
            <a:ext cx="852600" cy="247200"/>
          </a:xfrm>
          <a:prstGeom prst="rect">
            <a:avLst/>
          </a:prstGeom>
        </p:spPr>
        <p:txBody>
          <a:bodyPr spcFirstLastPara="1" wrap="square" lIns="91425" tIns="91425" rIns="91425" bIns="91425" anchor="ctr" anchorCtr="0">
            <a:noAutofit/>
          </a:bodyPr>
          <a:lstStyle>
            <a:lvl1pPr lvl="0">
              <a:spcBef>
                <a:spcPts val="0"/>
              </a:spcBef>
              <a:spcAft>
                <a:spcPts val="0"/>
              </a:spcAft>
              <a:buSzPts val="2500"/>
              <a:buNone/>
              <a:defRPr sz="3000">
                <a:solidFill>
                  <a:schemeClr val="lt1"/>
                </a:solidFill>
              </a:defRPr>
            </a:lvl1pPr>
            <a:lvl2pPr lvl="1" algn="ctr">
              <a:spcBef>
                <a:spcPts val="0"/>
              </a:spcBef>
              <a:spcAft>
                <a:spcPts val="0"/>
              </a:spcAft>
              <a:buSzPts val="2500"/>
              <a:buFont typeface="Staatliches"/>
              <a:buNone/>
              <a:defRPr sz="2500">
                <a:latin typeface="Staatliches"/>
                <a:ea typeface="Staatliches"/>
                <a:cs typeface="Staatliches"/>
                <a:sym typeface="Staatliches"/>
              </a:defRPr>
            </a:lvl2pPr>
            <a:lvl3pPr lvl="2" algn="ctr">
              <a:spcBef>
                <a:spcPts val="0"/>
              </a:spcBef>
              <a:spcAft>
                <a:spcPts val="0"/>
              </a:spcAft>
              <a:buSzPts val="2500"/>
              <a:buFont typeface="Staatliches"/>
              <a:buNone/>
              <a:defRPr sz="2500">
                <a:latin typeface="Staatliches"/>
                <a:ea typeface="Staatliches"/>
                <a:cs typeface="Staatliches"/>
                <a:sym typeface="Staatliches"/>
              </a:defRPr>
            </a:lvl3pPr>
            <a:lvl4pPr lvl="3" algn="ctr">
              <a:spcBef>
                <a:spcPts val="0"/>
              </a:spcBef>
              <a:spcAft>
                <a:spcPts val="0"/>
              </a:spcAft>
              <a:buSzPts val="2500"/>
              <a:buFont typeface="Staatliches"/>
              <a:buNone/>
              <a:defRPr sz="2500">
                <a:latin typeface="Staatliches"/>
                <a:ea typeface="Staatliches"/>
                <a:cs typeface="Staatliches"/>
                <a:sym typeface="Staatliches"/>
              </a:defRPr>
            </a:lvl4pPr>
            <a:lvl5pPr lvl="4" algn="ctr">
              <a:spcBef>
                <a:spcPts val="0"/>
              </a:spcBef>
              <a:spcAft>
                <a:spcPts val="0"/>
              </a:spcAft>
              <a:buSzPts val="2500"/>
              <a:buFont typeface="Staatliches"/>
              <a:buNone/>
              <a:defRPr sz="2500">
                <a:latin typeface="Staatliches"/>
                <a:ea typeface="Staatliches"/>
                <a:cs typeface="Staatliches"/>
                <a:sym typeface="Staatliches"/>
              </a:defRPr>
            </a:lvl5pPr>
            <a:lvl6pPr lvl="5" algn="ctr">
              <a:spcBef>
                <a:spcPts val="0"/>
              </a:spcBef>
              <a:spcAft>
                <a:spcPts val="0"/>
              </a:spcAft>
              <a:buSzPts val="2500"/>
              <a:buFont typeface="Staatliches"/>
              <a:buNone/>
              <a:defRPr sz="2500">
                <a:latin typeface="Staatliches"/>
                <a:ea typeface="Staatliches"/>
                <a:cs typeface="Staatliches"/>
                <a:sym typeface="Staatliches"/>
              </a:defRPr>
            </a:lvl6pPr>
            <a:lvl7pPr lvl="6" algn="ctr">
              <a:spcBef>
                <a:spcPts val="0"/>
              </a:spcBef>
              <a:spcAft>
                <a:spcPts val="0"/>
              </a:spcAft>
              <a:buSzPts val="2500"/>
              <a:buFont typeface="Staatliches"/>
              <a:buNone/>
              <a:defRPr sz="2500">
                <a:latin typeface="Staatliches"/>
                <a:ea typeface="Staatliches"/>
                <a:cs typeface="Staatliches"/>
                <a:sym typeface="Staatliches"/>
              </a:defRPr>
            </a:lvl7pPr>
            <a:lvl8pPr lvl="7" algn="ctr">
              <a:spcBef>
                <a:spcPts val="0"/>
              </a:spcBef>
              <a:spcAft>
                <a:spcPts val="0"/>
              </a:spcAft>
              <a:buSzPts val="2500"/>
              <a:buFont typeface="Staatliches"/>
              <a:buNone/>
              <a:defRPr sz="2500">
                <a:latin typeface="Staatliches"/>
                <a:ea typeface="Staatliches"/>
                <a:cs typeface="Staatliches"/>
                <a:sym typeface="Staatliches"/>
              </a:defRPr>
            </a:lvl8pPr>
            <a:lvl9pPr lvl="8" algn="ctr">
              <a:spcBef>
                <a:spcPts val="0"/>
              </a:spcBef>
              <a:spcAft>
                <a:spcPts val="0"/>
              </a:spcAft>
              <a:buSzPts val="2500"/>
              <a:buFont typeface="Staatliches"/>
              <a:buNone/>
              <a:defRPr sz="2500">
                <a:latin typeface="Staatliches"/>
                <a:ea typeface="Staatliches"/>
                <a:cs typeface="Staatliches"/>
                <a:sym typeface="Staatliches"/>
              </a:defRPr>
            </a:lvl9pPr>
          </a:lstStyle>
          <a:p>
            <a:r>
              <a:t>xx%</a:t>
            </a:r>
          </a:p>
        </p:txBody>
      </p:sp>
      <p:sp>
        <p:nvSpPr>
          <p:cNvPr id="1036" name="Google Shape;1036;p77"/>
          <p:cNvSpPr/>
          <p:nvPr/>
        </p:nvSpPr>
        <p:spPr>
          <a:xfrm rot="-6998849" flipH="1">
            <a:off x="7564409" y="241867"/>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77"/>
          <p:cNvSpPr/>
          <p:nvPr/>
        </p:nvSpPr>
        <p:spPr>
          <a:xfrm rot="-6998849" flipH="1">
            <a:off x="7744710" y="216930"/>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77"/>
          <p:cNvSpPr/>
          <p:nvPr/>
        </p:nvSpPr>
        <p:spPr>
          <a:xfrm rot="-6998849" flipH="1">
            <a:off x="8065170" y="169933"/>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77"/>
          <p:cNvSpPr/>
          <p:nvPr/>
        </p:nvSpPr>
        <p:spPr>
          <a:xfrm rot="-6998849" flipH="1">
            <a:off x="8248756" y="180766"/>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77"/>
          <p:cNvSpPr/>
          <p:nvPr/>
        </p:nvSpPr>
        <p:spPr>
          <a:xfrm rot="3801151" flipH="1">
            <a:off x="-983149" y="3446192"/>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77"/>
          <p:cNvSpPr/>
          <p:nvPr/>
        </p:nvSpPr>
        <p:spPr>
          <a:xfrm rot="3801151" flipH="1">
            <a:off x="-1008734" y="3608129"/>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77"/>
          <p:cNvSpPr/>
          <p:nvPr/>
        </p:nvSpPr>
        <p:spPr>
          <a:xfrm rot="3801151" flipH="1">
            <a:off x="-1019834" y="3611067"/>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77"/>
          <p:cNvSpPr/>
          <p:nvPr/>
        </p:nvSpPr>
        <p:spPr>
          <a:xfrm rot="3801151" flipH="1">
            <a:off x="-1070034" y="3661566"/>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77"/>
          <p:cNvSpPr/>
          <p:nvPr/>
        </p:nvSpPr>
        <p:spPr>
          <a:xfrm rot="318339">
            <a:off x="8579612" y="3355326"/>
            <a:ext cx="584726" cy="1170822"/>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77"/>
          <p:cNvSpPr/>
          <p:nvPr/>
        </p:nvSpPr>
        <p:spPr>
          <a:xfrm rot="3426885">
            <a:off x="8297589" y="4253643"/>
            <a:ext cx="443549" cy="888139"/>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77"/>
          <p:cNvSpPr/>
          <p:nvPr/>
        </p:nvSpPr>
        <p:spPr>
          <a:xfrm rot="7439615" flipH="1">
            <a:off x="29988" y="702076"/>
            <a:ext cx="141575" cy="120225"/>
          </a:xfrm>
          <a:custGeom>
            <a:avLst/>
            <a:gdLst/>
            <a:ahLst/>
            <a:cxnLst/>
            <a:rect l="l" t="t" r="r" b="b"/>
            <a:pathLst>
              <a:path w="5663" h="4809" extrusionOk="0">
                <a:moveTo>
                  <a:pt x="2760" y="1"/>
                </a:moveTo>
                <a:cubicBezTo>
                  <a:pt x="2395" y="1"/>
                  <a:pt x="2026" y="60"/>
                  <a:pt x="1657" y="176"/>
                </a:cubicBezTo>
                <a:cubicBezTo>
                  <a:pt x="573" y="460"/>
                  <a:pt x="0" y="1605"/>
                  <a:pt x="170" y="2749"/>
                </a:cubicBezTo>
                <a:cubicBezTo>
                  <a:pt x="399" y="4067"/>
                  <a:pt x="1259" y="4754"/>
                  <a:pt x="2747" y="4809"/>
                </a:cubicBezTo>
                <a:cubicBezTo>
                  <a:pt x="2861" y="4754"/>
                  <a:pt x="3090" y="4754"/>
                  <a:pt x="3260" y="4754"/>
                </a:cubicBezTo>
                <a:cubicBezTo>
                  <a:pt x="4349" y="4580"/>
                  <a:pt x="5265" y="3779"/>
                  <a:pt x="5493" y="2863"/>
                </a:cubicBezTo>
                <a:cubicBezTo>
                  <a:pt x="5663" y="1893"/>
                  <a:pt x="5265" y="918"/>
                  <a:pt x="4349" y="405"/>
                </a:cubicBezTo>
                <a:cubicBezTo>
                  <a:pt x="3835" y="132"/>
                  <a:pt x="3301" y="1"/>
                  <a:pt x="2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77"/>
          <p:cNvSpPr/>
          <p:nvPr/>
        </p:nvSpPr>
        <p:spPr>
          <a:xfrm rot="7439615" flipH="1">
            <a:off x="319721" y="2533152"/>
            <a:ext cx="103025" cy="100200"/>
          </a:xfrm>
          <a:custGeom>
            <a:avLst/>
            <a:gdLst/>
            <a:ahLst/>
            <a:cxnLst/>
            <a:rect l="l" t="t" r="r" b="b"/>
            <a:pathLst>
              <a:path w="4121" h="4008" extrusionOk="0">
                <a:moveTo>
                  <a:pt x="2518" y="0"/>
                </a:moveTo>
                <a:cubicBezTo>
                  <a:pt x="1085" y="0"/>
                  <a:pt x="0" y="801"/>
                  <a:pt x="0" y="1946"/>
                </a:cubicBezTo>
                <a:cubicBezTo>
                  <a:pt x="0" y="3204"/>
                  <a:pt x="742" y="4005"/>
                  <a:pt x="1946" y="4005"/>
                </a:cubicBezTo>
                <a:cubicBezTo>
                  <a:pt x="1982" y="4007"/>
                  <a:pt x="2018" y="4008"/>
                  <a:pt x="2053" y="4008"/>
                </a:cubicBezTo>
                <a:cubicBezTo>
                  <a:pt x="3303" y="4008"/>
                  <a:pt x="4062" y="2992"/>
                  <a:pt x="4120" y="1488"/>
                </a:cubicBezTo>
                <a:cubicBezTo>
                  <a:pt x="4120" y="572"/>
                  <a:pt x="3489" y="0"/>
                  <a:pt x="2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77"/>
          <p:cNvSpPr/>
          <p:nvPr/>
        </p:nvSpPr>
        <p:spPr>
          <a:xfrm rot="7439615" flipH="1">
            <a:off x="460948" y="261173"/>
            <a:ext cx="200300" cy="154675"/>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77"/>
          <p:cNvSpPr/>
          <p:nvPr/>
        </p:nvSpPr>
        <p:spPr>
          <a:xfrm rot="7439615" flipH="1">
            <a:off x="207289" y="1336903"/>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77"/>
          <p:cNvSpPr/>
          <p:nvPr/>
        </p:nvSpPr>
        <p:spPr>
          <a:xfrm rot="7439615" flipH="1">
            <a:off x="422020" y="1877932"/>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77"/>
          <p:cNvSpPr/>
          <p:nvPr/>
        </p:nvSpPr>
        <p:spPr>
          <a:xfrm rot="7439615" flipH="1">
            <a:off x="178827" y="911808"/>
            <a:ext cx="197425" cy="189250"/>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77"/>
          <p:cNvSpPr/>
          <p:nvPr/>
        </p:nvSpPr>
        <p:spPr>
          <a:xfrm rot="7439615" flipH="1">
            <a:off x="540596" y="744741"/>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77"/>
          <p:cNvSpPr/>
          <p:nvPr/>
        </p:nvSpPr>
        <p:spPr>
          <a:xfrm rot="7439615" flipH="1">
            <a:off x="272598" y="589192"/>
            <a:ext cx="194575" cy="148150"/>
          </a:xfrm>
          <a:custGeom>
            <a:avLst/>
            <a:gdLst/>
            <a:ahLst/>
            <a:cxnLst/>
            <a:rect l="l" t="t" r="r" b="b"/>
            <a:pathLst>
              <a:path w="7783" h="5926" extrusionOk="0">
                <a:moveTo>
                  <a:pt x="5860" y="0"/>
                </a:moveTo>
                <a:cubicBezTo>
                  <a:pt x="5711" y="0"/>
                  <a:pt x="5551" y="22"/>
                  <a:pt x="5379" y="64"/>
                </a:cubicBezTo>
                <a:cubicBezTo>
                  <a:pt x="4404" y="123"/>
                  <a:pt x="3489" y="352"/>
                  <a:pt x="2573" y="696"/>
                </a:cubicBezTo>
                <a:cubicBezTo>
                  <a:pt x="2001" y="810"/>
                  <a:pt x="1429" y="865"/>
                  <a:pt x="1031" y="1323"/>
                </a:cubicBezTo>
                <a:cubicBezTo>
                  <a:pt x="344" y="1840"/>
                  <a:pt x="1" y="2467"/>
                  <a:pt x="56" y="3328"/>
                </a:cubicBezTo>
                <a:cubicBezTo>
                  <a:pt x="1" y="3611"/>
                  <a:pt x="1" y="3900"/>
                  <a:pt x="170" y="4129"/>
                </a:cubicBezTo>
                <a:cubicBezTo>
                  <a:pt x="170" y="4358"/>
                  <a:pt x="230" y="4527"/>
                  <a:pt x="459" y="4701"/>
                </a:cubicBezTo>
                <a:cubicBezTo>
                  <a:pt x="514" y="4701"/>
                  <a:pt x="514" y="4756"/>
                  <a:pt x="573" y="4815"/>
                </a:cubicBezTo>
                <a:cubicBezTo>
                  <a:pt x="628" y="4985"/>
                  <a:pt x="742" y="5159"/>
                  <a:pt x="971" y="5214"/>
                </a:cubicBezTo>
                <a:cubicBezTo>
                  <a:pt x="1145" y="5328"/>
                  <a:pt x="1260" y="5557"/>
                  <a:pt x="1544" y="5557"/>
                </a:cubicBezTo>
                <a:cubicBezTo>
                  <a:pt x="2000" y="5837"/>
                  <a:pt x="2498" y="5925"/>
                  <a:pt x="2999" y="5925"/>
                </a:cubicBezTo>
                <a:cubicBezTo>
                  <a:pt x="3317" y="5925"/>
                  <a:pt x="3636" y="5890"/>
                  <a:pt x="3947" y="5845"/>
                </a:cubicBezTo>
                <a:cubicBezTo>
                  <a:pt x="4235" y="5731"/>
                  <a:pt x="4519" y="5671"/>
                  <a:pt x="4807" y="5616"/>
                </a:cubicBezTo>
                <a:cubicBezTo>
                  <a:pt x="5608" y="5388"/>
                  <a:pt x="6350" y="4985"/>
                  <a:pt x="6638" y="4129"/>
                </a:cubicBezTo>
                <a:cubicBezTo>
                  <a:pt x="6922" y="3900"/>
                  <a:pt x="7096" y="3671"/>
                  <a:pt x="7151" y="3328"/>
                </a:cubicBezTo>
                <a:cubicBezTo>
                  <a:pt x="7494" y="2353"/>
                  <a:pt x="7783" y="1437"/>
                  <a:pt x="6922" y="581"/>
                </a:cubicBezTo>
                <a:cubicBezTo>
                  <a:pt x="6664" y="193"/>
                  <a:pt x="6311" y="0"/>
                  <a:pt x="5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77"/>
          <p:cNvSpPr/>
          <p:nvPr/>
        </p:nvSpPr>
        <p:spPr>
          <a:xfrm rot="-8760385" flipH="1">
            <a:off x="1032385" y="159279"/>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77"/>
          <p:cNvSpPr/>
          <p:nvPr/>
        </p:nvSpPr>
        <p:spPr>
          <a:xfrm rot="-8760385" flipH="1">
            <a:off x="2954053" y="227586"/>
            <a:ext cx="74425" cy="85100"/>
          </a:xfrm>
          <a:custGeom>
            <a:avLst/>
            <a:gdLst/>
            <a:ahLst/>
            <a:cxnLst/>
            <a:rect l="l" t="t" r="r" b="b"/>
            <a:pathLst>
              <a:path w="2977" h="3404" extrusionOk="0">
                <a:moveTo>
                  <a:pt x="1249" y="0"/>
                </a:moveTo>
                <a:cubicBezTo>
                  <a:pt x="1054" y="0"/>
                  <a:pt x="846" y="29"/>
                  <a:pt x="632" y="86"/>
                </a:cubicBezTo>
                <a:cubicBezTo>
                  <a:pt x="289" y="256"/>
                  <a:pt x="175" y="544"/>
                  <a:pt x="175" y="942"/>
                </a:cubicBezTo>
                <a:cubicBezTo>
                  <a:pt x="175" y="1400"/>
                  <a:pt x="175" y="1858"/>
                  <a:pt x="115" y="2315"/>
                </a:cubicBezTo>
                <a:cubicBezTo>
                  <a:pt x="60" y="2604"/>
                  <a:pt x="1" y="2888"/>
                  <a:pt x="230" y="3117"/>
                </a:cubicBezTo>
                <a:cubicBezTo>
                  <a:pt x="572" y="3312"/>
                  <a:pt x="905" y="3404"/>
                  <a:pt x="1218" y="3404"/>
                </a:cubicBezTo>
                <a:cubicBezTo>
                  <a:pt x="1637" y="3404"/>
                  <a:pt x="2022" y="3241"/>
                  <a:pt x="2349" y="2947"/>
                </a:cubicBezTo>
                <a:cubicBezTo>
                  <a:pt x="2862" y="2430"/>
                  <a:pt x="2976" y="1400"/>
                  <a:pt x="2578" y="773"/>
                </a:cubicBezTo>
                <a:cubicBezTo>
                  <a:pt x="2320" y="258"/>
                  <a:pt x="1836" y="0"/>
                  <a:pt x="1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77"/>
          <p:cNvSpPr/>
          <p:nvPr/>
        </p:nvSpPr>
        <p:spPr>
          <a:xfrm rot="-8760385" flipH="1">
            <a:off x="2943320" y="213568"/>
            <a:ext cx="31500" cy="75775"/>
          </a:xfrm>
          <a:custGeom>
            <a:avLst/>
            <a:gdLst/>
            <a:ahLst/>
            <a:cxnLst/>
            <a:rect l="l" t="t" r="r" b="b"/>
            <a:pathLst>
              <a:path w="1260" h="3031" extrusionOk="0">
                <a:moveTo>
                  <a:pt x="1259" y="0"/>
                </a:moveTo>
                <a:lnTo>
                  <a:pt x="1259" y="0"/>
                </a:lnTo>
                <a:cubicBezTo>
                  <a:pt x="458" y="115"/>
                  <a:pt x="229" y="687"/>
                  <a:pt x="115" y="1373"/>
                </a:cubicBezTo>
                <a:cubicBezTo>
                  <a:pt x="1" y="2060"/>
                  <a:pt x="170" y="2687"/>
                  <a:pt x="857" y="3031"/>
                </a:cubicBezTo>
                <a:cubicBezTo>
                  <a:pt x="1085" y="2060"/>
                  <a:pt x="802" y="971"/>
                  <a:pt x="1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77"/>
          <p:cNvSpPr/>
          <p:nvPr/>
        </p:nvSpPr>
        <p:spPr>
          <a:xfrm rot="-8760385" flipH="1">
            <a:off x="1657212" y="61226"/>
            <a:ext cx="137100" cy="123300"/>
          </a:xfrm>
          <a:custGeom>
            <a:avLst/>
            <a:gdLst/>
            <a:ahLst/>
            <a:cxnLst/>
            <a:rect l="l" t="t" r="r" b="b"/>
            <a:pathLst>
              <a:path w="5484" h="4932" extrusionOk="0">
                <a:moveTo>
                  <a:pt x="2624" y="1"/>
                </a:moveTo>
                <a:cubicBezTo>
                  <a:pt x="2341" y="1"/>
                  <a:pt x="2054" y="39"/>
                  <a:pt x="1772" y="122"/>
                </a:cubicBezTo>
                <a:cubicBezTo>
                  <a:pt x="513" y="634"/>
                  <a:pt x="0" y="1495"/>
                  <a:pt x="169" y="2694"/>
                </a:cubicBezTo>
                <a:cubicBezTo>
                  <a:pt x="169" y="2923"/>
                  <a:pt x="169" y="3097"/>
                  <a:pt x="284" y="3267"/>
                </a:cubicBezTo>
                <a:cubicBezTo>
                  <a:pt x="613" y="4312"/>
                  <a:pt x="1419" y="4932"/>
                  <a:pt x="2595" y="4932"/>
                </a:cubicBezTo>
                <a:cubicBezTo>
                  <a:pt x="2645" y="4932"/>
                  <a:pt x="2696" y="4930"/>
                  <a:pt x="2747" y="4928"/>
                </a:cubicBezTo>
                <a:cubicBezTo>
                  <a:pt x="3717" y="4928"/>
                  <a:pt x="4404" y="4470"/>
                  <a:pt x="4861" y="3669"/>
                </a:cubicBezTo>
                <a:cubicBezTo>
                  <a:pt x="5319" y="3381"/>
                  <a:pt x="5434" y="2983"/>
                  <a:pt x="5434" y="2525"/>
                </a:cubicBezTo>
                <a:cubicBezTo>
                  <a:pt x="5484" y="1082"/>
                  <a:pt x="4116" y="1"/>
                  <a:pt x="2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77"/>
          <p:cNvSpPr/>
          <p:nvPr/>
        </p:nvSpPr>
        <p:spPr>
          <a:xfrm rot="-8760385" flipH="1">
            <a:off x="2078329" y="22689"/>
            <a:ext cx="118700" cy="122675"/>
          </a:xfrm>
          <a:custGeom>
            <a:avLst/>
            <a:gdLst/>
            <a:ahLst/>
            <a:cxnLst/>
            <a:rect l="l" t="t" r="r" b="b"/>
            <a:pathLst>
              <a:path w="4748" h="4907" extrusionOk="0">
                <a:moveTo>
                  <a:pt x="2286" y="1"/>
                </a:moveTo>
                <a:cubicBezTo>
                  <a:pt x="1453" y="1"/>
                  <a:pt x="763" y="514"/>
                  <a:pt x="344" y="1451"/>
                </a:cubicBezTo>
                <a:cubicBezTo>
                  <a:pt x="0" y="1968"/>
                  <a:pt x="0" y="2481"/>
                  <a:pt x="170" y="3053"/>
                </a:cubicBezTo>
                <a:lnTo>
                  <a:pt x="170" y="3167"/>
                </a:lnTo>
                <a:cubicBezTo>
                  <a:pt x="284" y="3854"/>
                  <a:pt x="628" y="4312"/>
                  <a:pt x="1259" y="4541"/>
                </a:cubicBezTo>
                <a:cubicBezTo>
                  <a:pt x="1619" y="4791"/>
                  <a:pt x="1979" y="4907"/>
                  <a:pt x="2347" y="4907"/>
                </a:cubicBezTo>
                <a:cubicBezTo>
                  <a:pt x="2737" y="4907"/>
                  <a:pt x="3135" y="4777"/>
                  <a:pt x="3548" y="4541"/>
                </a:cubicBezTo>
                <a:cubicBezTo>
                  <a:pt x="3777" y="4486"/>
                  <a:pt x="4006" y="4371"/>
                  <a:pt x="4061" y="4083"/>
                </a:cubicBezTo>
                <a:cubicBezTo>
                  <a:pt x="4518" y="3740"/>
                  <a:pt x="4692" y="3227"/>
                  <a:pt x="4633" y="2655"/>
                </a:cubicBezTo>
                <a:cubicBezTo>
                  <a:pt x="4747" y="2197"/>
                  <a:pt x="4633" y="1680"/>
                  <a:pt x="4349" y="1281"/>
                </a:cubicBezTo>
                <a:cubicBezTo>
                  <a:pt x="4235" y="938"/>
                  <a:pt x="4006" y="650"/>
                  <a:pt x="3662" y="480"/>
                </a:cubicBezTo>
                <a:cubicBezTo>
                  <a:pt x="3434" y="306"/>
                  <a:pt x="3205" y="78"/>
                  <a:pt x="2861" y="78"/>
                </a:cubicBezTo>
                <a:cubicBezTo>
                  <a:pt x="2664" y="26"/>
                  <a:pt x="2471" y="1"/>
                  <a:pt x="2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77"/>
          <p:cNvSpPr/>
          <p:nvPr/>
        </p:nvSpPr>
        <p:spPr>
          <a:xfrm rot="-8760385" flipH="1">
            <a:off x="1903381" y="4877415"/>
            <a:ext cx="113075" cy="108375"/>
          </a:xfrm>
          <a:custGeom>
            <a:avLst/>
            <a:gdLst/>
            <a:ahLst/>
            <a:cxnLst/>
            <a:rect l="l" t="t" r="r" b="b"/>
            <a:pathLst>
              <a:path w="4523" h="4335" extrusionOk="0">
                <a:moveTo>
                  <a:pt x="2238" y="1"/>
                </a:moveTo>
                <a:cubicBezTo>
                  <a:pt x="1677" y="1"/>
                  <a:pt x="1152" y="227"/>
                  <a:pt x="746" y="633"/>
                </a:cubicBezTo>
                <a:cubicBezTo>
                  <a:pt x="60" y="1374"/>
                  <a:pt x="0" y="2633"/>
                  <a:pt x="572" y="3494"/>
                </a:cubicBezTo>
                <a:cubicBezTo>
                  <a:pt x="935" y="4054"/>
                  <a:pt x="1519" y="4335"/>
                  <a:pt x="2171" y="4335"/>
                </a:cubicBezTo>
                <a:cubicBezTo>
                  <a:pt x="2451" y="4335"/>
                  <a:pt x="2743" y="4283"/>
                  <a:pt x="3035" y="4180"/>
                </a:cubicBezTo>
                <a:cubicBezTo>
                  <a:pt x="4006" y="4006"/>
                  <a:pt x="4349" y="3320"/>
                  <a:pt x="4463" y="2464"/>
                </a:cubicBezTo>
                <a:cubicBezTo>
                  <a:pt x="4523" y="1548"/>
                  <a:pt x="4294" y="802"/>
                  <a:pt x="3433" y="344"/>
                </a:cubicBezTo>
                <a:cubicBezTo>
                  <a:pt x="3036" y="110"/>
                  <a:pt x="2628" y="1"/>
                  <a:pt x="2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77"/>
          <p:cNvSpPr/>
          <p:nvPr/>
        </p:nvSpPr>
        <p:spPr>
          <a:xfrm rot="-8760385" flipH="1">
            <a:off x="1374551" y="4668894"/>
            <a:ext cx="111600" cy="105800"/>
          </a:xfrm>
          <a:custGeom>
            <a:avLst/>
            <a:gdLst/>
            <a:ahLst/>
            <a:cxnLst/>
            <a:rect l="l" t="t" r="r" b="b"/>
            <a:pathLst>
              <a:path w="4464" h="4232" extrusionOk="0">
                <a:moveTo>
                  <a:pt x="2271" y="1"/>
                </a:moveTo>
                <a:cubicBezTo>
                  <a:pt x="1898" y="1"/>
                  <a:pt x="1494" y="105"/>
                  <a:pt x="1085" y="326"/>
                </a:cubicBezTo>
                <a:cubicBezTo>
                  <a:pt x="344" y="614"/>
                  <a:pt x="170" y="1241"/>
                  <a:pt x="115" y="1928"/>
                </a:cubicBezTo>
                <a:cubicBezTo>
                  <a:pt x="55" y="2157"/>
                  <a:pt x="0" y="2445"/>
                  <a:pt x="170" y="2615"/>
                </a:cubicBezTo>
                <a:cubicBezTo>
                  <a:pt x="170" y="2958"/>
                  <a:pt x="284" y="3246"/>
                  <a:pt x="572" y="3475"/>
                </a:cubicBezTo>
                <a:cubicBezTo>
                  <a:pt x="627" y="3644"/>
                  <a:pt x="742" y="3818"/>
                  <a:pt x="971" y="3873"/>
                </a:cubicBezTo>
                <a:cubicBezTo>
                  <a:pt x="1255" y="4112"/>
                  <a:pt x="1581" y="4232"/>
                  <a:pt x="1945" y="4232"/>
                </a:cubicBezTo>
                <a:cubicBezTo>
                  <a:pt x="2020" y="4232"/>
                  <a:pt x="2096" y="4227"/>
                  <a:pt x="2175" y="4217"/>
                </a:cubicBezTo>
                <a:cubicBezTo>
                  <a:pt x="3662" y="4162"/>
                  <a:pt x="4463" y="3017"/>
                  <a:pt x="4061" y="1585"/>
                </a:cubicBezTo>
                <a:cubicBezTo>
                  <a:pt x="3861" y="582"/>
                  <a:pt x="3152" y="1"/>
                  <a:pt x="2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77"/>
          <p:cNvSpPr txBox="1">
            <a:spLocks noGrp="1"/>
          </p:cNvSpPr>
          <p:nvPr>
            <p:ph type="title" idx="9"/>
          </p:nvPr>
        </p:nvSpPr>
        <p:spPr>
          <a:xfrm>
            <a:off x="685800" y="539500"/>
            <a:ext cx="7772400" cy="45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two columns 1">
  <p:cSld name="CUSTOM_10">
    <p:spTree>
      <p:nvGrpSpPr>
        <p:cNvPr id="1" name="Shape 1062"/>
        <p:cNvGrpSpPr/>
        <p:nvPr/>
      </p:nvGrpSpPr>
      <p:grpSpPr>
        <a:xfrm>
          <a:off x="0" y="0"/>
          <a:ext cx="0" cy="0"/>
          <a:chOff x="0" y="0"/>
          <a:chExt cx="0" cy="0"/>
        </a:xfrm>
      </p:grpSpPr>
      <p:sp>
        <p:nvSpPr>
          <p:cNvPr id="1063" name="Google Shape;1063;p78"/>
          <p:cNvSpPr/>
          <p:nvPr/>
        </p:nvSpPr>
        <p:spPr>
          <a:xfrm rot="6998849">
            <a:off x="-983149" y="241867"/>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78"/>
          <p:cNvSpPr/>
          <p:nvPr/>
        </p:nvSpPr>
        <p:spPr>
          <a:xfrm rot="6998849">
            <a:off x="-1008734" y="216930"/>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78"/>
          <p:cNvSpPr/>
          <p:nvPr/>
        </p:nvSpPr>
        <p:spPr>
          <a:xfrm rot="6998849">
            <a:off x="-1019834" y="169933"/>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78"/>
          <p:cNvSpPr/>
          <p:nvPr/>
        </p:nvSpPr>
        <p:spPr>
          <a:xfrm rot="6998849">
            <a:off x="-1070034" y="180766"/>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78"/>
          <p:cNvSpPr/>
          <p:nvPr/>
        </p:nvSpPr>
        <p:spPr>
          <a:xfrm rot="-3801151">
            <a:off x="7564409" y="3446192"/>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78"/>
          <p:cNvSpPr/>
          <p:nvPr/>
        </p:nvSpPr>
        <p:spPr>
          <a:xfrm rot="-3801151">
            <a:off x="7744710" y="3608129"/>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78"/>
          <p:cNvSpPr/>
          <p:nvPr/>
        </p:nvSpPr>
        <p:spPr>
          <a:xfrm rot="-3801151">
            <a:off x="8065170" y="3611067"/>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78"/>
          <p:cNvSpPr/>
          <p:nvPr/>
        </p:nvSpPr>
        <p:spPr>
          <a:xfrm rot="-3801151">
            <a:off x="8248756" y="3661566"/>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78"/>
          <p:cNvSpPr/>
          <p:nvPr/>
        </p:nvSpPr>
        <p:spPr>
          <a:xfrm rot="-318339" flipH="1">
            <a:off x="-10145" y="3355326"/>
            <a:ext cx="584726" cy="1170822"/>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78"/>
          <p:cNvSpPr/>
          <p:nvPr/>
        </p:nvSpPr>
        <p:spPr>
          <a:xfrm rot="-3426885" flipH="1">
            <a:off x="413054" y="4253643"/>
            <a:ext cx="443549" cy="888139"/>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78"/>
          <p:cNvSpPr/>
          <p:nvPr/>
        </p:nvSpPr>
        <p:spPr>
          <a:xfrm rot="-7439615">
            <a:off x="8982629" y="702076"/>
            <a:ext cx="141575" cy="120225"/>
          </a:xfrm>
          <a:custGeom>
            <a:avLst/>
            <a:gdLst/>
            <a:ahLst/>
            <a:cxnLst/>
            <a:rect l="l" t="t" r="r" b="b"/>
            <a:pathLst>
              <a:path w="5663" h="4809" extrusionOk="0">
                <a:moveTo>
                  <a:pt x="2760" y="1"/>
                </a:moveTo>
                <a:cubicBezTo>
                  <a:pt x="2395" y="1"/>
                  <a:pt x="2026" y="60"/>
                  <a:pt x="1657" y="176"/>
                </a:cubicBezTo>
                <a:cubicBezTo>
                  <a:pt x="573" y="460"/>
                  <a:pt x="0" y="1605"/>
                  <a:pt x="170" y="2749"/>
                </a:cubicBezTo>
                <a:cubicBezTo>
                  <a:pt x="399" y="4067"/>
                  <a:pt x="1259" y="4754"/>
                  <a:pt x="2747" y="4809"/>
                </a:cubicBezTo>
                <a:cubicBezTo>
                  <a:pt x="2861" y="4754"/>
                  <a:pt x="3090" y="4754"/>
                  <a:pt x="3260" y="4754"/>
                </a:cubicBezTo>
                <a:cubicBezTo>
                  <a:pt x="4349" y="4580"/>
                  <a:pt x="5265" y="3779"/>
                  <a:pt x="5493" y="2863"/>
                </a:cubicBezTo>
                <a:cubicBezTo>
                  <a:pt x="5663" y="1893"/>
                  <a:pt x="5265" y="918"/>
                  <a:pt x="4349" y="405"/>
                </a:cubicBezTo>
                <a:cubicBezTo>
                  <a:pt x="3835" y="132"/>
                  <a:pt x="3301" y="1"/>
                  <a:pt x="2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78"/>
          <p:cNvSpPr/>
          <p:nvPr/>
        </p:nvSpPr>
        <p:spPr>
          <a:xfrm rot="-7439615">
            <a:off x="8731447" y="2533152"/>
            <a:ext cx="103025" cy="100200"/>
          </a:xfrm>
          <a:custGeom>
            <a:avLst/>
            <a:gdLst/>
            <a:ahLst/>
            <a:cxnLst/>
            <a:rect l="l" t="t" r="r" b="b"/>
            <a:pathLst>
              <a:path w="4121" h="4008" extrusionOk="0">
                <a:moveTo>
                  <a:pt x="2518" y="0"/>
                </a:moveTo>
                <a:cubicBezTo>
                  <a:pt x="1085" y="0"/>
                  <a:pt x="0" y="801"/>
                  <a:pt x="0" y="1946"/>
                </a:cubicBezTo>
                <a:cubicBezTo>
                  <a:pt x="0" y="3204"/>
                  <a:pt x="742" y="4005"/>
                  <a:pt x="1946" y="4005"/>
                </a:cubicBezTo>
                <a:cubicBezTo>
                  <a:pt x="1982" y="4007"/>
                  <a:pt x="2018" y="4008"/>
                  <a:pt x="2053" y="4008"/>
                </a:cubicBezTo>
                <a:cubicBezTo>
                  <a:pt x="3303" y="4008"/>
                  <a:pt x="4062" y="2992"/>
                  <a:pt x="4120" y="1488"/>
                </a:cubicBezTo>
                <a:cubicBezTo>
                  <a:pt x="4120" y="572"/>
                  <a:pt x="3489" y="0"/>
                  <a:pt x="2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78"/>
          <p:cNvSpPr/>
          <p:nvPr/>
        </p:nvSpPr>
        <p:spPr>
          <a:xfrm rot="-7439615">
            <a:off x="8492945" y="261173"/>
            <a:ext cx="200300" cy="154675"/>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78"/>
          <p:cNvSpPr/>
          <p:nvPr/>
        </p:nvSpPr>
        <p:spPr>
          <a:xfrm rot="-7439615">
            <a:off x="8749453" y="1336903"/>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78"/>
          <p:cNvSpPr/>
          <p:nvPr/>
        </p:nvSpPr>
        <p:spPr>
          <a:xfrm rot="-7439615">
            <a:off x="8584748" y="1877932"/>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78"/>
          <p:cNvSpPr/>
          <p:nvPr/>
        </p:nvSpPr>
        <p:spPr>
          <a:xfrm rot="-7439615">
            <a:off x="8777941" y="911808"/>
            <a:ext cx="197425" cy="189250"/>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78"/>
          <p:cNvSpPr/>
          <p:nvPr/>
        </p:nvSpPr>
        <p:spPr>
          <a:xfrm rot="-7439615">
            <a:off x="8453347" y="744741"/>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78"/>
          <p:cNvSpPr/>
          <p:nvPr/>
        </p:nvSpPr>
        <p:spPr>
          <a:xfrm rot="-7439615">
            <a:off x="8687019" y="589192"/>
            <a:ext cx="194575" cy="148150"/>
          </a:xfrm>
          <a:custGeom>
            <a:avLst/>
            <a:gdLst/>
            <a:ahLst/>
            <a:cxnLst/>
            <a:rect l="l" t="t" r="r" b="b"/>
            <a:pathLst>
              <a:path w="7783" h="5926" extrusionOk="0">
                <a:moveTo>
                  <a:pt x="5860" y="0"/>
                </a:moveTo>
                <a:cubicBezTo>
                  <a:pt x="5711" y="0"/>
                  <a:pt x="5551" y="22"/>
                  <a:pt x="5379" y="64"/>
                </a:cubicBezTo>
                <a:cubicBezTo>
                  <a:pt x="4404" y="123"/>
                  <a:pt x="3489" y="352"/>
                  <a:pt x="2573" y="696"/>
                </a:cubicBezTo>
                <a:cubicBezTo>
                  <a:pt x="2001" y="810"/>
                  <a:pt x="1429" y="865"/>
                  <a:pt x="1031" y="1323"/>
                </a:cubicBezTo>
                <a:cubicBezTo>
                  <a:pt x="344" y="1840"/>
                  <a:pt x="1" y="2467"/>
                  <a:pt x="56" y="3328"/>
                </a:cubicBezTo>
                <a:cubicBezTo>
                  <a:pt x="1" y="3611"/>
                  <a:pt x="1" y="3900"/>
                  <a:pt x="170" y="4129"/>
                </a:cubicBezTo>
                <a:cubicBezTo>
                  <a:pt x="170" y="4358"/>
                  <a:pt x="230" y="4527"/>
                  <a:pt x="459" y="4701"/>
                </a:cubicBezTo>
                <a:cubicBezTo>
                  <a:pt x="514" y="4701"/>
                  <a:pt x="514" y="4756"/>
                  <a:pt x="573" y="4815"/>
                </a:cubicBezTo>
                <a:cubicBezTo>
                  <a:pt x="628" y="4985"/>
                  <a:pt x="742" y="5159"/>
                  <a:pt x="971" y="5214"/>
                </a:cubicBezTo>
                <a:cubicBezTo>
                  <a:pt x="1145" y="5328"/>
                  <a:pt x="1260" y="5557"/>
                  <a:pt x="1544" y="5557"/>
                </a:cubicBezTo>
                <a:cubicBezTo>
                  <a:pt x="2000" y="5837"/>
                  <a:pt x="2498" y="5925"/>
                  <a:pt x="2999" y="5925"/>
                </a:cubicBezTo>
                <a:cubicBezTo>
                  <a:pt x="3317" y="5925"/>
                  <a:pt x="3636" y="5890"/>
                  <a:pt x="3947" y="5845"/>
                </a:cubicBezTo>
                <a:cubicBezTo>
                  <a:pt x="4235" y="5731"/>
                  <a:pt x="4519" y="5671"/>
                  <a:pt x="4807" y="5616"/>
                </a:cubicBezTo>
                <a:cubicBezTo>
                  <a:pt x="5608" y="5388"/>
                  <a:pt x="6350" y="4985"/>
                  <a:pt x="6638" y="4129"/>
                </a:cubicBezTo>
                <a:cubicBezTo>
                  <a:pt x="6922" y="3900"/>
                  <a:pt x="7096" y="3671"/>
                  <a:pt x="7151" y="3328"/>
                </a:cubicBezTo>
                <a:cubicBezTo>
                  <a:pt x="7494" y="2353"/>
                  <a:pt x="7783" y="1437"/>
                  <a:pt x="6922" y="581"/>
                </a:cubicBezTo>
                <a:cubicBezTo>
                  <a:pt x="6664" y="193"/>
                  <a:pt x="6311" y="0"/>
                  <a:pt x="5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78"/>
          <p:cNvSpPr txBox="1">
            <a:spLocks noGrp="1"/>
          </p:cNvSpPr>
          <p:nvPr>
            <p:ph type="title"/>
          </p:nvPr>
        </p:nvSpPr>
        <p:spPr>
          <a:xfrm>
            <a:off x="685800" y="539496"/>
            <a:ext cx="7772400" cy="45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082" name="Google Shape;1082;p78"/>
          <p:cNvSpPr txBox="1">
            <a:spLocks noGrp="1"/>
          </p:cNvSpPr>
          <p:nvPr>
            <p:ph type="subTitle" idx="1"/>
          </p:nvPr>
        </p:nvSpPr>
        <p:spPr>
          <a:xfrm>
            <a:off x="722150" y="2767825"/>
            <a:ext cx="3858900" cy="27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3000" b="1">
                <a:latin typeface="Clicker Script"/>
                <a:ea typeface="Clicker Script"/>
                <a:cs typeface="Clicker Script"/>
                <a:sym typeface="Clicker Script"/>
              </a:defRPr>
            </a:lvl1pPr>
            <a:lvl2pPr lvl="1" algn="ctr">
              <a:spcBef>
                <a:spcPts val="0"/>
              </a:spcBef>
              <a:spcAft>
                <a:spcPts val="0"/>
              </a:spcAft>
              <a:buSzPts val="1600"/>
              <a:buNone/>
              <a:defRPr/>
            </a:lvl2pPr>
            <a:lvl3pPr lvl="2" algn="ctr">
              <a:spcBef>
                <a:spcPts val="1600"/>
              </a:spcBef>
              <a:spcAft>
                <a:spcPts val="0"/>
              </a:spcAft>
              <a:buSzPts val="1600"/>
              <a:buNone/>
              <a:defRPr/>
            </a:lvl3pPr>
            <a:lvl4pPr lvl="3" algn="ctr">
              <a:spcBef>
                <a:spcPts val="1600"/>
              </a:spcBef>
              <a:spcAft>
                <a:spcPts val="0"/>
              </a:spcAft>
              <a:buSzPts val="1600"/>
              <a:buNone/>
              <a:defRPr/>
            </a:lvl4pPr>
            <a:lvl5pPr lvl="4" algn="ctr">
              <a:spcBef>
                <a:spcPts val="1600"/>
              </a:spcBef>
              <a:spcAft>
                <a:spcPts val="0"/>
              </a:spcAft>
              <a:buSzPts val="1600"/>
              <a:buNone/>
              <a:defRPr/>
            </a:lvl5pPr>
            <a:lvl6pPr lvl="5" algn="ctr">
              <a:spcBef>
                <a:spcPts val="1600"/>
              </a:spcBef>
              <a:spcAft>
                <a:spcPts val="0"/>
              </a:spcAft>
              <a:buSzPts val="1600"/>
              <a:buNone/>
              <a:defRPr/>
            </a:lvl6pPr>
            <a:lvl7pPr lvl="6" algn="ctr">
              <a:spcBef>
                <a:spcPts val="1600"/>
              </a:spcBef>
              <a:spcAft>
                <a:spcPts val="0"/>
              </a:spcAft>
              <a:buSzPts val="1600"/>
              <a:buNone/>
              <a:defRPr/>
            </a:lvl7pPr>
            <a:lvl8pPr lvl="7" algn="ctr">
              <a:spcBef>
                <a:spcPts val="1600"/>
              </a:spcBef>
              <a:spcAft>
                <a:spcPts val="0"/>
              </a:spcAft>
              <a:buSzPts val="1600"/>
              <a:buNone/>
              <a:defRPr/>
            </a:lvl8pPr>
            <a:lvl9pPr lvl="8" algn="ctr">
              <a:spcBef>
                <a:spcPts val="1600"/>
              </a:spcBef>
              <a:spcAft>
                <a:spcPts val="1600"/>
              </a:spcAft>
              <a:buSzPts val="1600"/>
              <a:buNone/>
              <a:defRPr/>
            </a:lvl9pPr>
          </a:lstStyle>
          <a:p>
            <a:endParaRPr/>
          </a:p>
        </p:txBody>
      </p:sp>
      <p:sp>
        <p:nvSpPr>
          <p:cNvPr id="1083" name="Google Shape;1083;p78"/>
          <p:cNvSpPr txBox="1">
            <a:spLocks noGrp="1"/>
          </p:cNvSpPr>
          <p:nvPr>
            <p:ph type="body" idx="2"/>
          </p:nvPr>
        </p:nvSpPr>
        <p:spPr>
          <a:xfrm>
            <a:off x="1433600" y="3245000"/>
            <a:ext cx="2436000" cy="971100"/>
          </a:xfrm>
          <a:prstGeom prst="rect">
            <a:avLst/>
          </a:prstGeom>
        </p:spPr>
        <p:txBody>
          <a:bodyPr spcFirstLastPara="1" wrap="square" lIns="91425" tIns="91425" rIns="91425" bIns="91425" anchor="ctr" anchorCtr="0">
            <a:noAutofit/>
          </a:bodyPr>
          <a:lstStyle>
            <a:lvl1pPr marL="457200" lvl="0" indent="-330200" algn="ctr">
              <a:lnSpc>
                <a:spcPct val="100000"/>
              </a:lnSpc>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sp>
        <p:nvSpPr>
          <p:cNvPr id="1084" name="Google Shape;1084;p78"/>
          <p:cNvSpPr txBox="1">
            <a:spLocks noGrp="1"/>
          </p:cNvSpPr>
          <p:nvPr>
            <p:ph type="subTitle" idx="3"/>
          </p:nvPr>
        </p:nvSpPr>
        <p:spPr>
          <a:xfrm>
            <a:off x="4579788" y="2767825"/>
            <a:ext cx="3858900" cy="27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1600"/>
              <a:buNone/>
              <a:defRPr sz="3000" b="1">
                <a:latin typeface="Clicker Script"/>
                <a:ea typeface="Clicker Script"/>
                <a:cs typeface="Clicker Script"/>
                <a:sym typeface="Clicker Script"/>
              </a:defRPr>
            </a:lvl1pPr>
            <a:lvl2pPr lvl="1" algn="ctr">
              <a:spcBef>
                <a:spcPts val="0"/>
              </a:spcBef>
              <a:spcAft>
                <a:spcPts val="0"/>
              </a:spcAft>
              <a:buSzPts val="1600"/>
              <a:buNone/>
              <a:defRPr/>
            </a:lvl2pPr>
            <a:lvl3pPr lvl="2" algn="ctr">
              <a:spcBef>
                <a:spcPts val="1600"/>
              </a:spcBef>
              <a:spcAft>
                <a:spcPts val="0"/>
              </a:spcAft>
              <a:buSzPts val="1600"/>
              <a:buNone/>
              <a:defRPr/>
            </a:lvl3pPr>
            <a:lvl4pPr lvl="3" algn="ctr">
              <a:spcBef>
                <a:spcPts val="1600"/>
              </a:spcBef>
              <a:spcAft>
                <a:spcPts val="0"/>
              </a:spcAft>
              <a:buSzPts val="1600"/>
              <a:buNone/>
              <a:defRPr/>
            </a:lvl4pPr>
            <a:lvl5pPr lvl="4" algn="ctr">
              <a:spcBef>
                <a:spcPts val="1600"/>
              </a:spcBef>
              <a:spcAft>
                <a:spcPts val="0"/>
              </a:spcAft>
              <a:buSzPts val="1600"/>
              <a:buNone/>
              <a:defRPr/>
            </a:lvl5pPr>
            <a:lvl6pPr lvl="5" algn="ctr">
              <a:spcBef>
                <a:spcPts val="1600"/>
              </a:spcBef>
              <a:spcAft>
                <a:spcPts val="0"/>
              </a:spcAft>
              <a:buSzPts val="1600"/>
              <a:buNone/>
              <a:defRPr/>
            </a:lvl6pPr>
            <a:lvl7pPr lvl="6" algn="ctr">
              <a:spcBef>
                <a:spcPts val="1600"/>
              </a:spcBef>
              <a:spcAft>
                <a:spcPts val="0"/>
              </a:spcAft>
              <a:buSzPts val="1600"/>
              <a:buNone/>
              <a:defRPr/>
            </a:lvl7pPr>
            <a:lvl8pPr lvl="7" algn="ctr">
              <a:spcBef>
                <a:spcPts val="1600"/>
              </a:spcBef>
              <a:spcAft>
                <a:spcPts val="0"/>
              </a:spcAft>
              <a:buSzPts val="1600"/>
              <a:buNone/>
              <a:defRPr/>
            </a:lvl8pPr>
            <a:lvl9pPr lvl="8" algn="ctr">
              <a:spcBef>
                <a:spcPts val="1600"/>
              </a:spcBef>
              <a:spcAft>
                <a:spcPts val="1600"/>
              </a:spcAft>
              <a:buSzPts val="1600"/>
              <a:buNone/>
              <a:defRPr/>
            </a:lvl9pPr>
          </a:lstStyle>
          <a:p>
            <a:endParaRPr/>
          </a:p>
        </p:txBody>
      </p:sp>
      <p:sp>
        <p:nvSpPr>
          <p:cNvPr id="1085" name="Google Shape;1085;p78"/>
          <p:cNvSpPr txBox="1">
            <a:spLocks noGrp="1"/>
          </p:cNvSpPr>
          <p:nvPr>
            <p:ph type="body" idx="4"/>
          </p:nvPr>
        </p:nvSpPr>
        <p:spPr>
          <a:xfrm>
            <a:off x="5291230" y="3242900"/>
            <a:ext cx="2436000" cy="975300"/>
          </a:xfrm>
          <a:prstGeom prst="rect">
            <a:avLst/>
          </a:prstGeom>
        </p:spPr>
        <p:txBody>
          <a:bodyPr spcFirstLastPara="1" wrap="square" lIns="91425" tIns="91425" rIns="91425" bIns="91425" anchor="ctr" anchorCtr="0">
            <a:noAutofit/>
          </a:bodyPr>
          <a:lstStyle>
            <a:lvl1pPr marL="457200" lvl="0" indent="-330200" algn="ctr">
              <a:lnSpc>
                <a:spcPct val="100000"/>
              </a:lnSpc>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1600"/>
              </a:spcBef>
              <a:spcAft>
                <a:spcPts val="0"/>
              </a:spcAft>
              <a:buSzPts val="1600"/>
              <a:buChar char="■"/>
              <a:defRPr/>
            </a:lvl3pPr>
            <a:lvl4pPr marL="1828800" lvl="3" indent="-330200" algn="ctr">
              <a:spcBef>
                <a:spcPts val="1600"/>
              </a:spcBef>
              <a:spcAft>
                <a:spcPts val="0"/>
              </a:spcAft>
              <a:buSzPts val="1600"/>
              <a:buChar char="●"/>
              <a:defRPr/>
            </a:lvl4pPr>
            <a:lvl5pPr marL="2286000" lvl="4" indent="-330200" algn="ctr">
              <a:spcBef>
                <a:spcPts val="1600"/>
              </a:spcBef>
              <a:spcAft>
                <a:spcPts val="0"/>
              </a:spcAft>
              <a:buSzPts val="1600"/>
              <a:buChar char="○"/>
              <a:defRPr/>
            </a:lvl5pPr>
            <a:lvl6pPr marL="2743200" lvl="5" indent="-330200" algn="ctr">
              <a:spcBef>
                <a:spcPts val="1600"/>
              </a:spcBef>
              <a:spcAft>
                <a:spcPts val="0"/>
              </a:spcAft>
              <a:buSzPts val="1600"/>
              <a:buChar char="■"/>
              <a:defRPr/>
            </a:lvl6pPr>
            <a:lvl7pPr marL="3200400" lvl="6" indent="-330200" algn="ctr">
              <a:spcBef>
                <a:spcPts val="1600"/>
              </a:spcBef>
              <a:spcAft>
                <a:spcPts val="0"/>
              </a:spcAft>
              <a:buSzPts val="1600"/>
              <a:buChar char="●"/>
              <a:defRPr/>
            </a:lvl7pPr>
            <a:lvl8pPr marL="3657600" lvl="7" indent="-330200" algn="ctr">
              <a:spcBef>
                <a:spcPts val="1600"/>
              </a:spcBef>
              <a:spcAft>
                <a:spcPts val="0"/>
              </a:spcAft>
              <a:buSzPts val="1600"/>
              <a:buChar char="○"/>
              <a:defRPr/>
            </a:lvl8pPr>
            <a:lvl9pPr marL="4114800" lvl="8" indent="-330200" algn="ctr">
              <a:spcBef>
                <a:spcPts val="1600"/>
              </a:spcBef>
              <a:spcAft>
                <a:spcPts val="1600"/>
              </a:spcAft>
              <a:buSzPts val="1600"/>
              <a:buChar char="■"/>
              <a:defRPr/>
            </a:lvl9p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Title and two columns 2">
  <p:cSld name="CUSTOM_22">
    <p:spTree>
      <p:nvGrpSpPr>
        <p:cNvPr id="1" name="Shape 1086"/>
        <p:cNvGrpSpPr/>
        <p:nvPr/>
      </p:nvGrpSpPr>
      <p:grpSpPr>
        <a:xfrm>
          <a:off x="0" y="0"/>
          <a:ext cx="0" cy="0"/>
          <a:chOff x="0" y="0"/>
          <a:chExt cx="0" cy="0"/>
        </a:xfrm>
      </p:grpSpPr>
      <p:sp>
        <p:nvSpPr>
          <p:cNvPr id="1087" name="Google Shape;1087;p79"/>
          <p:cNvSpPr txBox="1">
            <a:spLocks noGrp="1"/>
          </p:cNvSpPr>
          <p:nvPr>
            <p:ph type="subTitle" idx="1"/>
          </p:nvPr>
        </p:nvSpPr>
        <p:spPr>
          <a:xfrm>
            <a:off x="685800" y="1443050"/>
            <a:ext cx="3810000" cy="289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Font typeface="Arial"/>
              <a:buChar char="●"/>
              <a:defRPr sz="1400"/>
            </a:lvl1pPr>
            <a:lvl2pPr lvl="1">
              <a:lnSpc>
                <a:spcPct val="100000"/>
              </a:lnSpc>
              <a:spcBef>
                <a:spcPts val="0"/>
              </a:spcBef>
              <a:spcAft>
                <a:spcPts val="0"/>
              </a:spcAft>
              <a:buSzPts val="1600"/>
              <a:buFont typeface="Arial"/>
              <a:buChar char="○"/>
              <a:defRPr/>
            </a:lvl2pPr>
            <a:lvl3pPr lvl="2">
              <a:lnSpc>
                <a:spcPct val="100000"/>
              </a:lnSpc>
              <a:spcBef>
                <a:spcPts val="1600"/>
              </a:spcBef>
              <a:spcAft>
                <a:spcPts val="0"/>
              </a:spcAft>
              <a:buSzPts val="1600"/>
              <a:buFont typeface="Arial"/>
              <a:buChar char="■"/>
              <a:defRPr/>
            </a:lvl3pPr>
            <a:lvl4pPr lvl="3">
              <a:lnSpc>
                <a:spcPct val="100000"/>
              </a:lnSpc>
              <a:spcBef>
                <a:spcPts val="1600"/>
              </a:spcBef>
              <a:spcAft>
                <a:spcPts val="0"/>
              </a:spcAft>
              <a:buSzPts val="1600"/>
              <a:buFont typeface="Arial"/>
              <a:buChar char="●"/>
              <a:defRPr/>
            </a:lvl4pPr>
            <a:lvl5pPr lvl="4">
              <a:lnSpc>
                <a:spcPct val="100000"/>
              </a:lnSpc>
              <a:spcBef>
                <a:spcPts val="1600"/>
              </a:spcBef>
              <a:spcAft>
                <a:spcPts val="0"/>
              </a:spcAft>
              <a:buSzPts val="1600"/>
              <a:buFont typeface="Arial"/>
              <a:buChar char="○"/>
              <a:defRPr/>
            </a:lvl5pPr>
            <a:lvl6pPr lvl="5">
              <a:lnSpc>
                <a:spcPct val="100000"/>
              </a:lnSpc>
              <a:spcBef>
                <a:spcPts val="1600"/>
              </a:spcBef>
              <a:spcAft>
                <a:spcPts val="0"/>
              </a:spcAft>
              <a:buSzPts val="1600"/>
              <a:buFont typeface="Arial"/>
              <a:buChar char="■"/>
              <a:defRPr/>
            </a:lvl6pPr>
            <a:lvl7pPr lvl="6">
              <a:lnSpc>
                <a:spcPct val="100000"/>
              </a:lnSpc>
              <a:spcBef>
                <a:spcPts val="1600"/>
              </a:spcBef>
              <a:spcAft>
                <a:spcPts val="0"/>
              </a:spcAft>
              <a:buSzPts val="1600"/>
              <a:buFont typeface="Arial"/>
              <a:buChar char="●"/>
              <a:defRPr/>
            </a:lvl7pPr>
            <a:lvl8pPr lvl="7">
              <a:lnSpc>
                <a:spcPct val="100000"/>
              </a:lnSpc>
              <a:spcBef>
                <a:spcPts val="1600"/>
              </a:spcBef>
              <a:spcAft>
                <a:spcPts val="0"/>
              </a:spcAft>
              <a:buSzPts val="1600"/>
              <a:buFont typeface="Arial"/>
              <a:buChar char="○"/>
              <a:defRPr/>
            </a:lvl8pPr>
            <a:lvl9pPr lvl="8">
              <a:lnSpc>
                <a:spcPct val="100000"/>
              </a:lnSpc>
              <a:spcBef>
                <a:spcPts val="1600"/>
              </a:spcBef>
              <a:spcAft>
                <a:spcPts val="1600"/>
              </a:spcAft>
              <a:buSzPts val="1600"/>
              <a:buFont typeface="Arial"/>
              <a:buChar char="■"/>
              <a:defRPr/>
            </a:lvl9pPr>
          </a:lstStyle>
          <a:p>
            <a:endParaRPr/>
          </a:p>
        </p:txBody>
      </p:sp>
      <p:sp>
        <p:nvSpPr>
          <p:cNvPr id="1088" name="Google Shape;1088;p79"/>
          <p:cNvSpPr txBox="1">
            <a:spLocks noGrp="1"/>
          </p:cNvSpPr>
          <p:nvPr>
            <p:ph type="subTitle" idx="2"/>
          </p:nvPr>
        </p:nvSpPr>
        <p:spPr>
          <a:xfrm>
            <a:off x="4572000" y="1443050"/>
            <a:ext cx="3886200" cy="289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Char char="●"/>
              <a:defRPr sz="1400"/>
            </a:lvl1pPr>
            <a:lvl2pPr lvl="1">
              <a:lnSpc>
                <a:spcPct val="100000"/>
              </a:lnSpc>
              <a:spcBef>
                <a:spcPts val="0"/>
              </a:spcBef>
              <a:spcAft>
                <a:spcPts val="0"/>
              </a:spcAft>
              <a:buSzPts val="1600"/>
              <a:buChar char="○"/>
              <a:defRPr/>
            </a:lvl2pPr>
            <a:lvl3pPr lvl="2">
              <a:lnSpc>
                <a:spcPct val="100000"/>
              </a:lnSpc>
              <a:spcBef>
                <a:spcPts val="1600"/>
              </a:spcBef>
              <a:spcAft>
                <a:spcPts val="0"/>
              </a:spcAft>
              <a:buSzPts val="1600"/>
              <a:buChar char="■"/>
              <a:defRPr/>
            </a:lvl3pPr>
            <a:lvl4pPr lvl="3">
              <a:lnSpc>
                <a:spcPct val="100000"/>
              </a:lnSpc>
              <a:spcBef>
                <a:spcPts val="1600"/>
              </a:spcBef>
              <a:spcAft>
                <a:spcPts val="0"/>
              </a:spcAft>
              <a:buSzPts val="1600"/>
              <a:buChar char="●"/>
              <a:defRPr/>
            </a:lvl4pPr>
            <a:lvl5pPr lvl="4">
              <a:lnSpc>
                <a:spcPct val="100000"/>
              </a:lnSpc>
              <a:spcBef>
                <a:spcPts val="1600"/>
              </a:spcBef>
              <a:spcAft>
                <a:spcPts val="0"/>
              </a:spcAft>
              <a:buSzPts val="1600"/>
              <a:buChar char="○"/>
              <a:defRPr/>
            </a:lvl5pPr>
            <a:lvl6pPr lvl="5">
              <a:lnSpc>
                <a:spcPct val="100000"/>
              </a:lnSpc>
              <a:spcBef>
                <a:spcPts val="1600"/>
              </a:spcBef>
              <a:spcAft>
                <a:spcPts val="0"/>
              </a:spcAft>
              <a:buSzPts val="1600"/>
              <a:buChar char="■"/>
              <a:defRPr/>
            </a:lvl6pPr>
            <a:lvl7pPr lvl="6">
              <a:lnSpc>
                <a:spcPct val="100000"/>
              </a:lnSpc>
              <a:spcBef>
                <a:spcPts val="1600"/>
              </a:spcBef>
              <a:spcAft>
                <a:spcPts val="0"/>
              </a:spcAft>
              <a:buSzPts val="1600"/>
              <a:buChar char="●"/>
              <a:defRPr/>
            </a:lvl7pPr>
            <a:lvl8pPr lvl="7">
              <a:lnSpc>
                <a:spcPct val="100000"/>
              </a:lnSpc>
              <a:spcBef>
                <a:spcPts val="1600"/>
              </a:spcBef>
              <a:spcAft>
                <a:spcPts val="0"/>
              </a:spcAft>
              <a:buSzPts val="1600"/>
              <a:buChar char="○"/>
              <a:defRPr/>
            </a:lvl8pPr>
            <a:lvl9pPr lvl="8">
              <a:lnSpc>
                <a:spcPct val="100000"/>
              </a:lnSpc>
              <a:spcBef>
                <a:spcPts val="1600"/>
              </a:spcBef>
              <a:spcAft>
                <a:spcPts val="1600"/>
              </a:spcAft>
              <a:buSzPts val="1600"/>
              <a:buChar char="■"/>
              <a:defRPr/>
            </a:lvl9pPr>
          </a:lstStyle>
          <a:p>
            <a:endParaRPr/>
          </a:p>
        </p:txBody>
      </p:sp>
      <p:sp>
        <p:nvSpPr>
          <p:cNvPr id="1089" name="Google Shape;1089;p79"/>
          <p:cNvSpPr/>
          <p:nvPr/>
        </p:nvSpPr>
        <p:spPr>
          <a:xfrm rot="-6998849" flipH="1">
            <a:off x="7510159" y="215816"/>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9"/>
          <p:cNvSpPr/>
          <p:nvPr/>
        </p:nvSpPr>
        <p:spPr>
          <a:xfrm rot="-6998849" flipH="1">
            <a:off x="7690460" y="190878"/>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9"/>
          <p:cNvSpPr/>
          <p:nvPr/>
        </p:nvSpPr>
        <p:spPr>
          <a:xfrm rot="-6998849" flipH="1">
            <a:off x="8010920" y="143882"/>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9"/>
          <p:cNvSpPr/>
          <p:nvPr/>
        </p:nvSpPr>
        <p:spPr>
          <a:xfrm rot="-6998849" flipH="1">
            <a:off x="8194506" y="154715"/>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9"/>
          <p:cNvSpPr/>
          <p:nvPr/>
        </p:nvSpPr>
        <p:spPr>
          <a:xfrm rot="3801151" flipH="1">
            <a:off x="-909874" y="3930566"/>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9"/>
          <p:cNvSpPr/>
          <p:nvPr/>
        </p:nvSpPr>
        <p:spPr>
          <a:xfrm rot="3801151" flipH="1">
            <a:off x="-935459" y="4092502"/>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9"/>
          <p:cNvSpPr/>
          <p:nvPr/>
        </p:nvSpPr>
        <p:spPr>
          <a:xfrm rot="3801151" flipH="1">
            <a:off x="-946559" y="4095441"/>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9"/>
          <p:cNvSpPr/>
          <p:nvPr/>
        </p:nvSpPr>
        <p:spPr>
          <a:xfrm rot="3801151" flipH="1">
            <a:off x="-996759" y="4145939"/>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9"/>
          <p:cNvSpPr/>
          <p:nvPr/>
        </p:nvSpPr>
        <p:spPr>
          <a:xfrm rot="-506912" flipH="1">
            <a:off x="161662" y="108022"/>
            <a:ext cx="584911" cy="1171193"/>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79"/>
          <p:cNvSpPr/>
          <p:nvPr/>
        </p:nvSpPr>
        <p:spPr>
          <a:xfrm rot="1774908">
            <a:off x="543099" y="450400"/>
            <a:ext cx="443922" cy="888884"/>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79"/>
          <p:cNvSpPr/>
          <p:nvPr/>
        </p:nvSpPr>
        <p:spPr>
          <a:xfrm rot="506912">
            <a:off x="8729796" y="4221097"/>
            <a:ext cx="584911" cy="1171193"/>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79"/>
          <p:cNvSpPr/>
          <p:nvPr/>
        </p:nvSpPr>
        <p:spPr>
          <a:xfrm rot="-1774908" flipH="1">
            <a:off x="8489347" y="4563475"/>
            <a:ext cx="443922" cy="888884"/>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79"/>
          <p:cNvSpPr txBox="1">
            <a:spLocks noGrp="1"/>
          </p:cNvSpPr>
          <p:nvPr>
            <p:ph type="title"/>
          </p:nvPr>
        </p:nvSpPr>
        <p:spPr>
          <a:xfrm>
            <a:off x="685800" y="539500"/>
            <a:ext cx="7772400" cy="45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Title and text 2">
  <p:cSld name="CUSTOM_20">
    <p:spTree>
      <p:nvGrpSpPr>
        <p:cNvPr id="1" name="Shape 1102"/>
        <p:cNvGrpSpPr/>
        <p:nvPr/>
      </p:nvGrpSpPr>
      <p:grpSpPr>
        <a:xfrm>
          <a:off x="0" y="0"/>
          <a:ext cx="0" cy="0"/>
          <a:chOff x="0" y="0"/>
          <a:chExt cx="0" cy="0"/>
        </a:xfrm>
      </p:grpSpPr>
      <p:sp>
        <p:nvSpPr>
          <p:cNvPr id="1103" name="Google Shape;1103;p80"/>
          <p:cNvSpPr txBox="1">
            <a:spLocks noGrp="1"/>
          </p:cNvSpPr>
          <p:nvPr>
            <p:ph type="subTitle" idx="1"/>
          </p:nvPr>
        </p:nvSpPr>
        <p:spPr>
          <a:xfrm>
            <a:off x="1774650" y="1752025"/>
            <a:ext cx="5594700" cy="20658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sz="1600"/>
            </a:lvl1pPr>
            <a:lvl2pPr lvl="1">
              <a:lnSpc>
                <a:spcPct val="100000"/>
              </a:lnSpc>
              <a:spcBef>
                <a:spcPts val="1600"/>
              </a:spcBef>
              <a:spcAft>
                <a:spcPts val="0"/>
              </a:spcAft>
              <a:buNone/>
              <a:defRPr sz="1600"/>
            </a:lvl2pPr>
            <a:lvl3pPr lvl="2">
              <a:lnSpc>
                <a:spcPct val="100000"/>
              </a:lnSpc>
              <a:spcBef>
                <a:spcPts val="1600"/>
              </a:spcBef>
              <a:spcAft>
                <a:spcPts val="0"/>
              </a:spcAft>
              <a:buNone/>
              <a:defRPr sz="1600"/>
            </a:lvl3pPr>
            <a:lvl4pPr lvl="3">
              <a:lnSpc>
                <a:spcPct val="100000"/>
              </a:lnSpc>
              <a:spcBef>
                <a:spcPts val="1600"/>
              </a:spcBef>
              <a:spcAft>
                <a:spcPts val="0"/>
              </a:spcAft>
              <a:buNone/>
              <a:defRPr sz="1600"/>
            </a:lvl4pPr>
            <a:lvl5pPr lvl="4">
              <a:lnSpc>
                <a:spcPct val="100000"/>
              </a:lnSpc>
              <a:spcBef>
                <a:spcPts val="1600"/>
              </a:spcBef>
              <a:spcAft>
                <a:spcPts val="0"/>
              </a:spcAft>
              <a:buNone/>
              <a:defRPr sz="1600"/>
            </a:lvl5pPr>
            <a:lvl6pPr lvl="5">
              <a:lnSpc>
                <a:spcPct val="100000"/>
              </a:lnSpc>
              <a:spcBef>
                <a:spcPts val="1600"/>
              </a:spcBef>
              <a:spcAft>
                <a:spcPts val="0"/>
              </a:spcAft>
              <a:buNone/>
              <a:defRPr sz="1600"/>
            </a:lvl6pPr>
            <a:lvl7pPr lvl="6">
              <a:lnSpc>
                <a:spcPct val="100000"/>
              </a:lnSpc>
              <a:spcBef>
                <a:spcPts val="1600"/>
              </a:spcBef>
              <a:spcAft>
                <a:spcPts val="0"/>
              </a:spcAft>
              <a:buNone/>
              <a:defRPr sz="1600"/>
            </a:lvl7pPr>
            <a:lvl8pPr lvl="7">
              <a:lnSpc>
                <a:spcPct val="100000"/>
              </a:lnSpc>
              <a:spcBef>
                <a:spcPts val="1600"/>
              </a:spcBef>
              <a:spcAft>
                <a:spcPts val="0"/>
              </a:spcAft>
              <a:buNone/>
              <a:defRPr sz="1600"/>
            </a:lvl8pPr>
            <a:lvl9pPr lvl="8">
              <a:lnSpc>
                <a:spcPct val="100000"/>
              </a:lnSpc>
              <a:spcBef>
                <a:spcPts val="1600"/>
              </a:spcBef>
              <a:spcAft>
                <a:spcPts val="1600"/>
              </a:spcAft>
              <a:buNone/>
              <a:defRPr sz="1600"/>
            </a:lvl9pPr>
          </a:lstStyle>
          <a:p>
            <a:endParaRPr/>
          </a:p>
        </p:txBody>
      </p:sp>
      <p:sp>
        <p:nvSpPr>
          <p:cNvPr id="1104" name="Google Shape;1104;p80"/>
          <p:cNvSpPr txBox="1">
            <a:spLocks noGrp="1"/>
          </p:cNvSpPr>
          <p:nvPr>
            <p:ph type="title"/>
          </p:nvPr>
        </p:nvSpPr>
        <p:spPr>
          <a:xfrm>
            <a:off x="685800" y="539496"/>
            <a:ext cx="7772400" cy="4572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5" name="Google Shape;1105;p80"/>
          <p:cNvSpPr/>
          <p:nvPr/>
        </p:nvSpPr>
        <p:spPr>
          <a:xfrm rot="-9900851" flipH="1">
            <a:off x="8138338" y="3818745"/>
            <a:ext cx="584873" cy="1171117"/>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80"/>
          <p:cNvSpPr/>
          <p:nvPr/>
        </p:nvSpPr>
        <p:spPr>
          <a:xfrm rot="10800000">
            <a:off x="965750" y="69450"/>
            <a:ext cx="201675" cy="194725"/>
          </a:xfrm>
          <a:custGeom>
            <a:avLst/>
            <a:gdLst/>
            <a:ahLst/>
            <a:cxnLst/>
            <a:rect l="l" t="t" r="r" b="b"/>
            <a:pathLst>
              <a:path w="8067" h="7789" extrusionOk="0">
                <a:moveTo>
                  <a:pt x="3718" y="0"/>
                </a:moveTo>
                <a:cubicBezTo>
                  <a:pt x="3548" y="0"/>
                  <a:pt x="3205" y="60"/>
                  <a:pt x="2916" y="115"/>
                </a:cubicBezTo>
                <a:cubicBezTo>
                  <a:pt x="1259" y="632"/>
                  <a:pt x="1" y="2174"/>
                  <a:pt x="56" y="3777"/>
                </a:cubicBezTo>
                <a:cubicBezTo>
                  <a:pt x="56" y="5438"/>
                  <a:pt x="1543" y="7269"/>
                  <a:pt x="3319" y="7667"/>
                </a:cubicBezTo>
                <a:cubicBezTo>
                  <a:pt x="3665" y="7749"/>
                  <a:pt x="3996" y="7789"/>
                  <a:pt x="4309" y="7789"/>
                </a:cubicBezTo>
                <a:cubicBezTo>
                  <a:pt x="5762" y="7789"/>
                  <a:pt x="6843" y="6934"/>
                  <a:pt x="7265" y="5379"/>
                </a:cubicBezTo>
                <a:cubicBezTo>
                  <a:pt x="7325" y="5150"/>
                  <a:pt x="7380" y="4921"/>
                  <a:pt x="7494" y="4692"/>
                </a:cubicBezTo>
                <a:cubicBezTo>
                  <a:pt x="8066" y="2348"/>
                  <a:pt x="6235" y="0"/>
                  <a:pt x="3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80"/>
          <p:cNvSpPr/>
          <p:nvPr/>
        </p:nvSpPr>
        <p:spPr>
          <a:xfrm rot="10800000">
            <a:off x="450825" y="759475"/>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80"/>
          <p:cNvSpPr/>
          <p:nvPr/>
        </p:nvSpPr>
        <p:spPr>
          <a:xfrm rot="10800000">
            <a:off x="614500" y="330125"/>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80"/>
          <p:cNvSpPr/>
          <p:nvPr/>
        </p:nvSpPr>
        <p:spPr>
          <a:xfrm rot="10800000">
            <a:off x="107325" y="50125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80"/>
          <p:cNvSpPr/>
          <p:nvPr/>
        </p:nvSpPr>
        <p:spPr>
          <a:xfrm rot="10800000">
            <a:off x="1919825" y="-23275"/>
            <a:ext cx="197425" cy="189250"/>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80"/>
          <p:cNvSpPr/>
          <p:nvPr/>
        </p:nvSpPr>
        <p:spPr>
          <a:xfrm rot="10800000">
            <a:off x="1587950" y="102325"/>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80"/>
          <p:cNvSpPr/>
          <p:nvPr/>
        </p:nvSpPr>
        <p:spPr>
          <a:xfrm rot="10800000">
            <a:off x="254750" y="81625"/>
            <a:ext cx="196075" cy="171500"/>
          </a:xfrm>
          <a:custGeom>
            <a:avLst/>
            <a:gdLst/>
            <a:ahLst/>
            <a:cxnLst/>
            <a:rect l="l" t="t" r="r" b="b"/>
            <a:pathLst>
              <a:path w="7843" h="6860" extrusionOk="0">
                <a:moveTo>
                  <a:pt x="4008" y="1"/>
                </a:moveTo>
                <a:cubicBezTo>
                  <a:pt x="3110" y="1"/>
                  <a:pt x="2209" y="332"/>
                  <a:pt x="1489" y="980"/>
                </a:cubicBezTo>
                <a:cubicBezTo>
                  <a:pt x="344" y="1950"/>
                  <a:pt x="1" y="3154"/>
                  <a:pt x="459" y="4642"/>
                </a:cubicBezTo>
                <a:cubicBezTo>
                  <a:pt x="459" y="4697"/>
                  <a:pt x="459" y="4811"/>
                  <a:pt x="573" y="4871"/>
                </a:cubicBezTo>
                <a:cubicBezTo>
                  <a:pt x="573" y="5155"/>
                  <a:pt x="747" y="5383"/>
                  <a:pt x="976" y="5557"/>
                </a:cubicBezTo>
                <a:cubicBezTo>
                  <a:pt x="1260" y="6070"/>
                  <a:pt x="1663" y="6358"/>
                  <a:pt x="2175" y="6473"/>
                </a:cubicBezTo>
                <a:cubicBezTo>
                  <a:pt x="2399" y="6604"/>
                  <a:pt x="2587" y="6739"/>
                  <a:pt x="2821" y="6739"/>
                </a:cubicBezTo>
                <a:cubicBezTo>
                  <a:pt x="2888" y="6739"/>
                  <a:pt x="2959" y="6727"/>
                  <a:pt x="3036" y="6702"/>
                </a:cubicBezTo>
                <a:cubicBezTo>
                  <a:pt x="3091" y="6757"/>
                  <a:pt x="3205" y="6757"/>
                  <a:pt x="3265" y="6757"/>
                </a:cubicBezTo>
                <a:cubicBezTo>
                  <a:pt x="3514" y="6826"/>
                  <a:pt x="3749" y="6859"/>
                  <a:pt x="3974" y="6859"/>
                </a:cubicBezTo>
                <a:cubicBezTo>
                  <a:pt x="4678" y="6859"/>
                  <a:pt x="5275" y="6536"/>
                  <a:pt x="5837" y="6015"/>
                </a:cubicBezTo>
                <a:cubicBezTo>
                  <a:pt x="5952" y="5901"/>
                  <a:pt x="6126" y="5786"/>
                  <a:pt x="6240" y="5672"/>
                </a:cubicBezTo>
                <a:cubicBezTo>
                  <a:pt x="6982" y="5155"/>
                  <a:pt x="7554" y="4582"/>
                  <a:pt x="7668" y="3667"/>
                </a:cubicBezTo>
                <a:cubicBezTo>
                  <a:pt x="7668" y="3552"/>
                  <a:pt x="7728" y="3383"/>
                  <a:pt x="7728" y="3269"/>
                </a:cubicBezTo>
                <a:cubicBezTo>
                  <a:pt x="7668" y="3269"/>
                  <a:pt x="7668" y="3209"/>
                  <a:pt x="7668" y="3209"/>
                </a:cubicBezTo>
                <a:lnTo>
                  <a:pt x="7668" y="3209"/>
                </a:lnTo>
                <a:lnTo>
                  <a:pt x="7728" y="3269"/>
                </a:lnTo>
                <a:cubicBezTo>
                  <a:pt x="7842" y="2637"/>
                  <a:pt x="7613" y="2065"/>
                  <a:pt x="7211" y="1607"/>
                </a:cubicBezTo>
                <a:cubicBezTo>
                  <a:pt x="7156" y="1492"/>
                  <a:pt x="7156" y="1438"/>
                  <a:pt x="7041" y="1378"/>
                </a:cubicBezTo>
                <a:cubicBezTo>
                  <a:pt x="6524" y="1035"/>
                  <a:pt x="6066" y="636"/>
                  <a:pt x="5553" y="348"/>
                </a:cubicBezTo>
                <a:cubicBezTo>
                  <a:pt x="5065" y="116"/>
                  <a:pt x="4537" y="1"/>
                  <a:pt x="40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80"/>
          <p:cNvSpPr/>
          <p:nvPr/>
        </p:nvSpPr>
        <p:spPr>
          <a:xfrm rot="10800000">
            <a:off x="112488" y="783250"/>
            <a:ext cx="137100" cy="123300"/>
          </a:xfrm>
          <a:custGeom>
            <a:avLst/>
            <a:gdLst/>
            <a:ahLst/>
            <a:cxnLst/>
            <a:rect l="l" t="t" r="r" b="b"/>
            <a:pathLst>
              <a:path w="5484" h="4932" extrusionOk="0">
                <a:moveTo>
                  <a:pt x="2624" y="1"/>
                </a:moveTo>
                <a:cubicBezTo>
                  <a:pt x="2341" y="1"/>
                  <a:pt x="2054" y="39"/>
                  <a:pt x="1772" y="122"/>
                </a:cubicBezTo>
                <a:cubicBezTo>
                  <a:pt x="513" y="634"/>
                  <a:pt x="0" y="1495"/>
                  <a:pt x="169" y="2694"/>
                </a:cubicBezTo>
                <a:cubicBezTo>
                  <a:pt x="169" y="2923"/>
                  <a:pt x="169" y="3097"/>
                  <a:pt x="284" y="3267"/>
                </a:cubicBezTo>
                <a:cubicBezTo>
                  <a:pt x="613" y="4312"/>
                  <a:pt x="1419" y="4932"/>
                  <a:pt x="2595" y="4932"/>
                </a:cubicBezTo>
                <a:cubicBezTo>
                  <a:pt x="2645" y="4932"/>
                  <a:pt x="2696" y="4930"/>
                  <a:pt x="2747" y="4928"/>
                </a:cubicBezTo>
                <a:cubicBezTo>
                  <a:pt x="3717" y="4928"/>
                  <a:pt x="4404" y="4470"/>
                  <a:pt x="4861" y="3669"/>
                </a:cubicBezTo>
                <a:cubicBezTo>
                  <a:pt x="5319" y="3381"/>
                  <a:pt x="5434" y="2983"/>
                  <a:pt x="5434" y="2525"/>
                </a:cubicBezTo>
                <a:cubicBezTo>
                  <a:pt x="5484" y="1082"/>
                  <a:pt x="4116" y="1"/>
                  <a:pt x="2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80"/>
          <p:cNvSpPr/>
          <p:nvPr/>
        </p:nvSpPr>
        <p:spPr>
          <a:xfrm rot="10800000">
            <a:off x="1439200" y="311250"/>
            <a:ext cx="113075" cy="104900"/>
          </a:xfrm>
          <a:custGeom>
            <a:avLst/>
            <a:gdLst/>
            <a:ahLst/>
            <a:cxnLst/>
            <a:rect l="l" t="t" r="r" b="b"/>
            <a:pathLst>
              <a:path w="4523" h="4196" extrusionOk="0">
                <a:moveTo>
                  <a:pt x="2003" y="1"/>
                </a:moveTo>
                <a:cubicBezTo>
                  <a:pt x="1818" y="1"/>
                  <a:pt x="1629" y="39"/>
                  <a:pt x="1433" y="117"/>
                </a:cubicBezTo>
                <a:lnTo>
                  <a:pt x="1319" y="117"/>
                </a:lnTo>
                <a:cubicBezTo>
                  <a:pt x="403" y="406"/>
                  <a:pt x="60" y="978"/>
                  <a:pt x="0" y="1834"/>
                </a:cubicBezTo>
                <a:cubicBezTo>
                  <a:pt x="0" y="2749"/>
                  <a:pt x="518" y="3267"/>
                  <a:pt x="1319" y="3550"/>
                </a:cubicBezTo>
                <a:cubicBezTo>
                  <a:pt x="1662" y="3839"/>
                  <a:pt x="2120" y="4008"/>
                  <a:pt x="2578" y="4123"/>
                </a:cubicBezTo>
                <a:cubicBezTo>
                  <a:pt x="2755" y="4162"/>
                  <a:pt x="2940" y="4195"/>
                  <a:pt x="3120" y="4195"/>
                </a:cubicBezTo>
                <a:cubicBezTo>
                  <a:pt x="3459" y="4195"/>
                  <a:pt x="3781" y="4078"/>
                  <a:pt x="4006" y="3665"/>
                </a:cubicBezTo>
                <a:cubicBezTo>
                  <a:pt x="4523" y="2978"/>
                  <a:pt x="4180" y="2351"/>
                  <a:pt x="3836" y="1719"/>
                </a:cubicBezTo>
                <a:cubicBezTo>
                  <a:pt x="3722" y="1207"/>
                  <a:pt x="3493" y="749"/>
                  <a:pt x="3035" y="406"/>
                </a:cubicBezTo>
                <a:cubicBezTo>
                  <a:pt x="2695" y="141"/>
                  <a:pt x="2357" y="1"/>
                  <a:pt x="2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80"/>
          <p:cNvSpPr/>
          <p:nvPr/>
        </p:nvSpPr>
        <p:spPr>
          <a:xfrm rot="-5400000">
            <a:off x="8750559" y="-869633"/>
            <a:ext cx="1222701" cy="2400624"/>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80"/>
          <p:cNvSpPr/>
          <p:nvPr/>
        </p:nvSpPr>
        <p:spPr>
          <a:xfrm rot="-5400000">
            <a:off x="8854108" y="-911394"/>
            <a:ext cx="1176731" cy="2212550"/>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80"/>
          <p:cNvSpPr/>
          <p:nvPr/>
        </p:nvSpPr>
        <p:spPr>
          <a:xfrm rot="-5400000">
            <a:off x="8833908" y="-895918"/>
            <a:ext cx="1191221" cy="1870769"/>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80"/>
          <p:cNvSpPr/>
          <p:nvPr/>
        </p:nvSpPr>
        <p:spPr>
          <a:xfrm rot="-5400000">
            <a:off x="8910319" y="-957307"/>
            <a:ext cx="1119114" cy="1798020"/>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80"/>
          <p:cNvSpPr/>
          <p:nvPr/>
        </p:nvSpPr>
        <p:spPr>
          <a:xfrm rot="-5400000">
            <a:off x="389413" y="4869763"/>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80"/>
          <p:cNvSpPr/>
          <p:nvPr/>
        </p:nvSpPr>
        <p:spPr>
          <a:xfrm rot="-5400000">
            <a:off x="488100" y="3850100"/>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80"/>
          <p:cNvSpPr/>
          <p:nvPr/>
        </p:nvSpPr>
        <p:spPr>
          <a:xfrm rot="-5400000">
            <a:off x="65775" y="419640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80"/>
          <p:cNvSpPr/>
          <p:nvPr/>
        </p:nvSpPr>
        <p:spPr>
          <a:xfrm flipH="1">
            <a:off x="847725" y="944251"/>
            <a:ext cx="584832" cy="1171036"/>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Title and text 3">
  <p:cSld name="CUSTOM_18">
    <p:spTree>
      <p:nvGrpSpPr>
        <p:cNvPr id="1" name="Shape 1123"/>
        <p:cNvGrpSpPr/>
        <p:nvPr/>
      </p:nvGrpSpPr>
      <p:grpSpPr>
        <a:xfrm>
          <a:off x="0" y="0"/>
          <a:ext cx="0" cy="0"/>
          <a:chOff x="0" y="0"/>
          <a:chExt cx="0" cy="0"/>
        </a:xfrm>
      </p:grpSpPr>
      <p:sp>
        <p:nvSpPr>
          <p:cNvPr id="1124" name="Google Shape;1124;p81"/>
          <p:cNvSpPr txBox="1">
            <a:spLocks noGrp="1"/>
          </p:cNvSpPr>
          <p:nvPr>
            <p:ph type="subTitle" idx="1"/>
          </p:nvPr>
        </p:nvSpPr>
        <p:spPr>
          <a:xfrm>
            <a:off x="713300" y="2651760"/>
            <a:ext cx="3886200" cy="603600"/>
          </a:xfrm>
          <a:prstGeom prst="rect">
            <a:avLst/>
          </a:prstGeom>
        </p:spPr>
        <p:txBody>
          <a:bodyPr spcFirstLastPara="1" wrap="square" lIns="91425" tIns="91425" rIns="91425" bIns="91425" anchor="ctr" anchorCtr="0">
            <a:noAutofit/>
          </a:bodyPr>
          <a:lstStyle>
            <a:lvl1pPr lvl="0" algn="r">
              <a:lnSpc>
                <a:spcPct val="100000"/>
              </a:lnSpc>
              <a:spcBef>
                <a:spcPts val="0"/>
              </a:spcBef>
              <a:spcAft>
                <a:spcPts val="0"/>
              </a:spcAft>
              <a:buNone/>
              <a:defRPr sz="1600"/>
            </a:lvl1pPr>
            <a:lvl2pPr lvl="1" algn="r">
              <a:lnSpc>
                <a:spcPct val="100000"/>
              </a:lnSpc>
              <a:spcBef>
                <a:spcPts val="0"/>
              </a:spcBef>
              <a:spcAft>
                <a:spcPts val="0"/>
              </a:spcAft>
              <a:buNone/>
              <a:defRPr sz="1600"/>
            </a:lvl2pPr>
            <a:lvl3pPr lvl="2" algn="r">
              <a:lnSpc>
                <a:spcPct val="100000"/>
              </a:lnSpc>
              <a:spcBef>
                <a:spcPts val="0"/>
              </a:spcBef>
              <a:spcAft>
                <a:spcPts val="0"/>
              </a:spcAft>
              <a:buNone/>
              <a:defRPr sz="1600"/>
            </a:lvl3pPr>
            <a:lvl4pPr lvl="3" algn="r">
              <a:lnSpc>
                <a:spcPct val="100000"/>
              </a:lnSpc>
              <a:spcBef>
                <a:spcPts val="0"/>
              </a:spcBef>
              <a:spcAft>
                <a:spcPts val="0"/>
              </a:spcAft>
              <a:buNone/>
              <a:defRPr sz="1600"/>
            </a:lvl4pPr>
            <a:lvl5pPr lvl="4" algn="r">
              <a:lnSpc>
                <a:spcPct val="100000"/>
              </a:lnSpc>
              <a:spcBef>
                <a:spcPts val="0"/>
              </a:spcBef>
              <a:spcAft>
                <a:spcPts val="0"/>
              </a:spcAft>
              <a:buNone/>
              <a:defRPr sz="1600"/>
            </a:lvl5pPr>
            <a:lvl6pPr lvl="5" algn="r">
              <a:lnSpc>
                <a:spcPct val="100000"/>
              </a:lnSpc>
              <a:spcBef>
                <a:spcPts val="0"/>
              </a:spcBef>
              <a:spcAft>
                <a:spcPts val="0"/>
              </a:spcAft>
              <a:buNone/>
              <a:defRPr sz="1600"/>
            </a:lvl6pPr>
            <a:lvl7pPr lvl="6" algn="r">
              <a:lnSpc>
                <a:spcPct val="100000"/>
              </a:lnSpc>
              <a:spcBef>
                <a:spcPts val="0"/>
              </a:spcBef>
              <a:spcAft>
                <a:spcPts val="0"/>
              </a:spcAft>
              <a:buNone/>
              <a:defRPr sz="1600"/>
            </a:lvl7pPr>
            <a:lvl8pPr lvl="7" algn="r">
              <a:lnSpc>
                <a:spcPct val="100000"/>
              </a:lnSpc>
              <a:spcBef>
                <a:spcPts val="0"/>
              </a:spcBef>
              <a:spcAft>
                <a:spcPts val="0"/>
              </a:spcAft>
              <a:buNone/>
              <a:defRPr sz="1600"/>
            </a:lvl8pPr>
            <a:lvl9pPr lvl="8" algn="r">
              <a:lnSpc>
                <a:spcPct val="100000"/>
              </a:lnSpc>
              <a:spcBef>
                <a:spcPts val="0"/>
              </a:spcBef>
              <a:spcAft>
                <a:spcPts val="0"/>
              </a:spcAft>
              <a:buNone/>
              <a:defRPr sz="1600"/>
            </a:lvl9pPr>
          </a:lstStyle>
          <a:p>
            <a:endParaRPr/>
          </a:p>
        </p:txBody>
      </p:sp>
      <p:sp>
        <p:nvSpPr>
          <p:cNvPr id="1125" name="Google Shape;1125;p81"/>
          <p:cNvSpPr txBox="1">
            <a:spLocks noGrp="1"/>
          </p:cNvSpPr>
          <p:nvPr>
            <p:ph type="title"/>
          </p:nvPr>
        </p:nvSpPr>
        <p:spPr>
          <a:xfrm>
            <a:off x="1037900" y="1883664"/>
            <a:ext cx="3561600" cy="301800"/>
          </a:xfrm>
          <a:prstGeom prst="rect">
            <a:avLst/>
          </a:prstGeom>
        </p:spPr>
        <p:txBody>
          <a:bodyPr spcFirstLastPara="1" wrap="square" lIns="91425" tIns="91425" rIns="91425" bIns="91425" anchor="ctr" anchorCtr="0">
            <a:noAutofit/>
          </a:bodyPr>
          <a:lstStyle>
            <a:lvl1pPr lvl="0" algn="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1126" name="Google Shape;1126;p81"/>
          <p:cNvGrpSpPr/>
          <p:nvPr/>
        </p:nvGrpSpPr>
        <p:grpSpPr>
          <a:xfrm>
            <a:off x="6320475" y="24615"/>
            <a:ext cx="2864963" cy="1029779"/>
            <a:chOff x="6320475" y="24615"/>
            <a:chExt cx="2864963" cy="1029779"/>
          </a:xfrm>
        </p:grpSpPr>
        <p:sp>
          <p:nvSpPr>
            <p:cNvPr id="1127" name="Google Shape;1127;p81"/>
            <p:cNvSpPr/>
            <p:nvPr/>
          </p:nvSpPr>
          <p:spPr>
            <a:xfrm rot="-2039615">
              <a:off x="8141471" y="587624"/>
              <a:ext cx="141575" cy="120225"/>
            </a:xfrm>
            <a:custGeom>
              <a:avLst/>
              <a:gdLst/>
              <a:ahLst/>
              <a:cxnLst/>
              <a:rect l="l" t="t" r="r" b="b"/>
              <a:pathLst>
                <a:path w="5663" h="4809" extrusionOk="0">
                  <a:moveTo>
                    <a:pt x="2760" y="1"/>
                  </a:moveTo>
                  <a:cubicBezTo>
                    <a:pt x="2395" y="1"/>
                    <a:pt x="2026" y="60"/>
                    <a:pt x="1657" y="176"/>
                  </a:cubicBezTo>
                  <a:cubicBezTo>
                    <a:pt x="573" y="460"/>
                    <a:pt x="0" y="1605"/>
                    <a:pt x="170" y="2749"/>
                  </a:cubicBezTo>
                  <a:cubicBezTo>
                    <a:pt x="399" y="4067"/>
                    <a:pt x="1259" y="4754"/>
                    <a:pt x="2747" y="4809"/>
                  </a:cubicBezTo>
                  <a:cubicBezTo>
                    <a:pt x="2861" y="4754"/>
                    <a:pt x="3090" y="4754"/>
                    <a:pt x="3260" y="4754"/>
                  </a:cubicBezTo>
                  <a:cubicBezTo>
                    <a:pt x="4349" y="4580"/>
                    <a:pt x="5265" y="3779"/>
                    <a:pt x="5493" y="2863"/>
                  </a:cubicBezTo>
                  <a:cubicBezTo>
                    <a:pt x="5663" y="1893"/>
                    <a:pt x="5265" y="918"/>
                    <a:pt x="4349" y="405"/>
                  </a:cubicBezTo>
                  <a:cubicBezTo>
                    <a:pt x="3835" y="132"/>
                    <a:pt x="3301" y="1"/>
                    <a:pt x="2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81"/>
            <p:cNvSpPr/>
            <p:nvPr/>
          </p:nvSpPr>
          <p:spPr>
            <a:xfrm rot="-2039615">
              <a:off x="6339682" y="327179"/>
              <a:ext cx="103025" cy="100200"/>
            </a:xfrm>
            <a:custGeom>
              <a:avLst/>
              <a:gdLst/>
              <a:ahLst/>
              <a:cxnLst/>
              <a:rect l="l" t="t" r="r" b="b"/>
              <a:pathLst>
                <a:path w="4121" h="4008" extrusionOk="0">
                  <a:moveTo>
                    <a:pt x="2518" y="0"/>
                  </a:moveTo>
                  <a:cubicBezTo>
                    <a:pt x="1085" y="0"/>
                    <a:pt x="0" y="801"/>
                    <a:pt x="0" y="1946"/>
                  </a:cubicBezTo>
                  <a:cubicBezTo>
                    <a:pt x="0" y="3204"/>
                    <a:pt x="742" y="4005"/>
                    <a:pt x="1946" y="4005"/>
                  </a:cubicBezTo>
                  <a:cubicBezTo>
                    <a:pt x="1982" y="4007"/>
                    <a:pt x="2018" y="4008"/>
                    <a:pt x="2053" y="4008"/>
                  </a:cubicBezTo>
                  <a:cubicBezTo>
                    <a:pt x="3303" y="4008"/>
                    <a:pt x="4062" y="2992"/>
                    <a:pt x="4120" y="1488"/>
                  </a:cubicBezTo>
                  <a:cubicBezTo>
                    <a:pt x="4120" y="572"/>
                    <a:pt x="3489" y="0"/>
                    <a:pt x="2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81"/>
            <p:cNvSpPr/>
            <p:nvPr/>
          </p:nvSpPr>
          <p:spPr>
            <a:xfrm rot="-2039615">
              <a:off x="6617144" y="816380"/>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81"/>
            <p:cNvSpPr/>
            <p:nvPr/>
          </p:nvSpPr>
          <p:spPr>
            <a:xfrm rot="-2039615">
              <a:off x="8538812" y="741698"/>
              <a:ext cx="74425" cy="85100"/>
            </a:xfrm>
            <a:custGeom>
              <a:avLst/>
              <a:gdLst/>
              <a:ahLst/>
              <a:cxnLst/>
              <a:rect l="l" t="t" r="r" b="b"/>
              <a:pathLst>
                <a:path w="2977" h="3404" extrusionOk="0">
                  <a:moveTo>
                    <a:pt x="1249" y="0"/>
                  </a:moveTo>
                  <a:cubicBezTo>
                    <a:pt x="1054" y="0"/>
                    <a:pt x="846" y="29"/>
                    <a:pt x="632" y="86"/>
                  </a:cubicBezTo>
                  <a:cubicBezTo>
                    <a:pt x="289" y="256"/>
                    <a:pt x="175" y="544"/>
                    <a:pt x="175" y="942"/>
                  </a:cubicBezTo>
                  <a:cubicBezTo>
                    <a:pt x="175" y="1400"/>
                    <a:pt x="175" y="1858"/>
                    <a:pt x="115" y="2315"/>
                  </a:cubicBezTo>
                  <a:cubicBezTo>
                    <a:pt x="60" y="2604"/>
                    <a:pt x="1" y="2888"/>
                    <a:pt x="230" y="3117"/>
                  </a:cubicBezTo>
                  <a:cubicBezTo>
                    <a:pt x="572" y="3312"/>
                    <a:pt x="905" y="3404"/>
                    <a:pt x="1218" y="3404"/>
                  </a:cubicBezTo>
                  <a:cubicBezTo>
                    <a:pt x="1637" y="3404"/>
                    <a:pt x="2022" y="3241"/>
                    <a:pt x="2349" y="2947"/>
                  </a:cubicBezTo>
                  <a:cubicBezTo>
                    <a:pt x="2862" y="2430"/>
                    <a:pt x="2976" y="1400"/>
                    <a:pt x="2578" y="773"/>
                  </a:cubicBezTo>
                  <a:cubicBezTo>
                    <a:pt x="2320" y="258"/>
                    <a:pt x="1836" y="0"/>
                    <a:pt x="1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81"/>
            <p:cNvSpPr/>
            <p:nvPr/>
          </p:nvSpPr>
          <p:spPr>
            <a:xfrm rot="-2039615">
              <a:off x="8973027" y="135935"/>
              <a:ext cx="113075" cy="108375"/>
            </a:xfrm>
            <a:custGeom>
              <a:avLst/>
              <a:gdLst/>
              <a:ahLst/>
              <a:cxnLst/>
              <a:rect l="l" t="t" r="r" b="b"/>
              <a:pathLst>
                <a:path w="4523" h="4335" extrusionOk="0">
                  <a:moveTo>
                    <a:pt x="2238" y="1"/>
                  </a:moveTo>
                  <a:cubicBezTo>
                    <a:pt x="1677" y="1"/>
                    <a:pt x="1152" y="227"/>
                    <a:pt x="746" y="633"/>
                  </a:cubicBezTo>
                  <a:cubicBezTo>
                    <a:pt x="60" y="1374"/>
                    <a:pt x="0" y="2633"/>
                    <a:pt x="572" y="3494"/>
                  </a:cubicBezTo>
                  <a:cubicBezTo>
                    <a:pt x="935" y="4054"/>
                    <a:pt x="1519" y="4335"/>
                    <a:pt x="2171" y="4335"/>
                  </a:cubicBezTo>
                  <a:cubicBezTo>
                    <a:pt x="2451" y="4335"/>
                    <a:pt x="2743" y="4283"/>
                    <a:pt x="3035" y="4180"/>
                  </a:cubicBezTo>
                  <a:cubicBezTo>
                    <a:pt x="4006" y="4006"/>
                    <a:pt x="4349" y="3320"/>
                    <a:pt x="4463" y="2464"/>
                  </a:cubicBezTo>
                  <a:cubicBezTo>
                    <a:pt x="4523" y="1548"/>
                    <a:pt x="4294" y="802"/>
                    <a:pt x="3433" y="344"/>
                  </a:cubicBezTo>
                  <a:cubicBezTo>
                    <a:pt x="3036" y="110"/>
                    <a:pt x="2628" y="1"/>
                    <a:pt x="2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81"/>
            <p:cNvSpPr/>
            <p:nvPr/>
          </p:nvSpPr>
          <p:spPr>
            <a:xfrm rot="-2039615">
              <a:off x="8535787" y="110077"/>
              <a:ext cx="200300" cy="154675"/>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81"/>
            <p:cNvSpPr/>
            <p:nvPr/>
          </p:nvSpPr>
          <p:spPr>
            <a:xfrm rot="-2039615">
              <a:off x="7453256" y="356936"/>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81"/>
            <p:cNvSpPr/>
            <p:nvPr/>
          </p:nvSpPr>
          <p:spPr>
            <a:xfrm rot="-2039615">
              <a:off x="8528079" y="765040"/>
              <a:ext cx="31500" cy="75775"/>
            </a:xfrm>
            <a:custGeom>
              <a:avLst/>
              <a:gdLst/>
              <a:ahLst/>
              <a:cxnLst/>
              <a:rect l="l" t="t" r="r" b="b"/>
              <a:pathLst>
                <a:path w="1260" h="3031" extrusionOk="0">
                  <a:moveTo>
                    <a:pt x="1259" y="0"/>
                  </a:moveTo>
                  <a:lnTo>
                    <a:pt x="1259" y="0"/>
                  </a:lnTo>
                  <a:cubicBezTo>
                    <a:pt x="458" y="115"/>
                    <a:pt x="229" y="687"/>
                    <a:pt x="115" y="1373"/>
                  </a:cubicBezTo>
                  <a:cubicBezTo>
                    <a:pt x="1" y="2060"/>
                    <a:pt x="170" y="2687"/>
                    <a:pt x="857" y="3031"/>
                  </a:cubicBezTo>
                  <a:cubicBezTo>
                    <a:pt x="1085" y="2060"/>
                    <a:pt x="802" y="971"/>
                    <a:pt x="1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81"/>
            <p:cNvSpPr/>
            <p:nvPr/>
          </p:nvSpPr>
          <p:spPr>
            <a:xfrm rot="-2039615">
              <a:off x="6959503" y="18948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81"/>
            <p:cNvSpPr/>
            <p:nvPr/>
          </p:nvSpPr>
          <p:spPr>
            <a:xfrm rot="-2039615">
              <a:off x="7869301" y="376348"/>
              <a:ext cx="197425" cy="189250"/>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81"/>
            <p:cNvSpPr/>
            <p:nvPr/>
          </p:nvSpPr>
          <p:spPr>
            <a:xfrm rot="-2039615">
              <a:off x="9053797" y="347032"/>
              <a:ext cx="111600" cy="105800"/>
            </a:xfrm>
            <a:custGeom>
              <a:avLst/>
              <a:gdLst/>
              <a:ahLst/>
              <a:cxnLst/>
              <a:rect l="l" t="t" r="r" b="b"/>
              <a:pathLst>
                <a:path w="4464" h="4232" extrusionOk="0">
                  <a:moveTo>
                    <a:pt x="2271" y="1"/>
                  </a:moveTo>
                  <a:cubicBezTo>
                    <a:pt x="1898" y="1"/>
                    <a:pt x="1494" y="105"/>
                    <a:pt x="1085" y="326"/>
                  </a:cubicBezTo>
                  <a:cubicBezTo>
                    <a:pt x="344" y="614"/>
                    <a:pt x="170" y="1241"/>
                    <a:pt x="115" y="1928"/>
                  </a:cubicBezTo>
                  <a:cubicBezTo>
                    <a:pt x="55" y="2157"/>
                    <a:pt x="0" y="2445"/>
                    <a:pt x="170" y="2615"/>
                  </a:cubicBezTo>
                  <a:cubicBezTo>
                    <a:pt x="170" y="2958"/>
                    <a:pt x="284" y="3246"/>
                    <a:pt x="572" y="3475"/>
                  </a:cubicBezTo>
                  <a:cubicBezTo>
                    <a:pt x="627" y="3644"/>
                    <a:pt x="742" y="3818"/>
                    <a:pt x="971" y="3873"/>
                  </a:cubicBezTo>
                  <a:cubicBezTo>
                    <a:pt x="1255" y="4112"/>
                    <a:pt x="1581" y="4232"/>
                    <a:pt x="1945" y="4232"/>
                  </a:cubicBezTo>
                  <a:cubicBezTo>
                    <a:pt x="2020" y="4232"/>
                    <a:pt x="2096" y="4227"/>
                    <a:pt x="2175" y="4217"/>
                  </a:cubicBezTo>
                  <a:cubicBezTo>
                    <a:pt x="3662" y="4162"/>
                    <a:pt x="4463" y="3017"/>
                    <a:pt x="4061" y="1585"/>
                  </a:cubicBezTo>
                  <a:cubicBezTo>
                    <a:pt x="3861" y="582"/>
                    <a:pt x="3152" y="1"/>
                    <a:pt x="2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81"/>
            <p:cNvSpPr/>
            <p:nvPr/>
          </p:nvSpPr>
          <p:spPr>
            <a:xfrm rot="-2039615">
              <a:off x="8079168" y="57379"/>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81"/>
            <p:cNvSpPr/>
            <p:nvPr/>
          </p:nvSpPr>
          <p:spPr>
            <a:xfrm rot="-2039615">
              <a:off x="7241971" y="869858"/>
              <a:ext cx="137100" cy="123300"/>
            </a:xfrm>
            <a:custGeom>
              <a:avLst/>
              <a:gdLst/>
              <a:ahLst/>
              <a:cxnLst/>
              <a:rect l="l" t="t" r="r" b="b"/>
              <a:pathLst>
                <a:path w="5484" h="4932" extrusionOk="0">
                  <a:moveTo>
                    <a:pt x="2624" y="1"/>
                  </a:moveTo>
                  <a:cubicBezTo>
                    <a:pt x="2341" y="1"/>
                    <a:pt x="2054" y="39"/>
                    <a:pt x="1772" y="122"/>
                  </a:cubicBezTo>
                  <a:cubicBezTo>
                    <a:pt x="513" y="634"/>
                    <a:pt x="0" y="1495"/>
                    <a:pt x="169" y="2694"/>
                  </a:cubicBezTo>
                  <a:cubicBezTo>
                    <a:pt x="169" y="2923"/>
                    <a:pt x="169" y="3097"/>
                    <a:pt x="284" y="3267"/>
                  </a:cubicBezTo>
                  <a:cubicBezTo>
                    <a:pt x="613" y="4312"/>
                    <a:pt x="1419" y="4932"/>
                    <a:pt x="2595" y="4932"/>
                  </a:cubicBezTo>
                  <a:cubicBezTo>
                    <a:pt x="2645" y="4932"/>
                    <a:pt x="2696" y="4930"/>
                    <a:pt x="2747" y="4928"/>
                  </a:cubicBezTo>
                  <a:cubicBezTo>
                    <a:pt x="3717" y="4928"/>
                    <a:pt x="4404" y="4470"/>
                    <a:pt x="4861" y="3669"/>
                  </a:cubicBezTo>
                  <a:cubicBezTo>
                    <a:pt x="5319" y="3381"/>
                    <a:pt x="5434" y="2983"/>
                    <a:pt x="5434" y="2525"/>
                  </a:cubicBezTo>
                  <a:cubicBezTo>
                    <a:pt x="5484" y="1082"/>
                    <a:pt x="4116" y="1"/>
                    <a:pt x="2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81"/>
            <p:cNvSpPr/>
            <p:nvPr/>
          </p:nvSpPr>
          <p:spPr>
            <a:xfrm rot="-2039615">
              <a:off x="8213893" y="304552"/>
              <a:ext cx="194575" cy="148150"/>
            </a:xfrm>
            <a:custGeom>
              <a:avLst/>
              <a:gdLst/>
              <a:ahLst/>
              <a:cxnLst/>
              <a:rect l="l" t="t" r="r" b="b"/>
              <a:pathLst>
                <a:path w="7783" h="5926" extrusionOk="0">
                  <a:moveTo>
                    <a:pt x="5860" y="0"/>
                  </a:moveTo>
                  <a:cubicBezTo>
                    <a:pt x="5711" y="0"/>
                    <a:pt x="5551" y="22"/>
                    <a:pt x="5379" y="64"/>
                  </a:cubicBezTo>
                  <a:cubicBezTo>
                    <a:pt x="4404" y="123"/>
                    <a:pt x="3489" y="352"/>
                    <a:pt x="2573" y="696"/>
                  </a:cubicBezTo>
                  <a:cubicBezTo>
                    <a:pt x="2001" y="810"/>
                    <a:pt x="1429" y="865"/>
                    <a:pt x="1031" y="1323"/>
                  </a:cubicBezTo>
                  <a:cubicBezTo>
                    <a:pt x="344" y="1840"/>
                    <a:pt x="1" y="2467"/>
                    <a:pt x="56" y="3328"/>
                  </a:cubicBezTo>
                  <a:cubicBezTo>
                    <a:pt x="1" y="3611"/>
                    <a:pt x="1" y="3900"/>
                    <a:pt x="170" y="4129"/>
                  </a:cubicBezTo>
                  <a:cubicBezTo>
                    <a:pt x="170" y="4358"/>
                    <a:pt x="230" y="4527"/>
                    <a:pt x="459" y="4701"/>
                  </a:cubicBezTo>
                  <a:cubicBezTo>
                    <a:pt x="514" y="4701"/>
                    <a:pt x="514" y="4756"/>
                    <a:pt x="573" y="4815"/>
                  </a:cubicBezTo>
                  <a:cubicBezTo>
                    <a:pt x="628" y="4985"/>
                    <a:pt x="742" y="5159"/>
                    <a:pt x="971" y="5214"/>
                  </a:cubicBezTo>
                  <a:cubicBezTo>
                    <a:pt x="1145" y="5328"/>
                    <a:pt x="1260" y="5557"/>
                    <a:pt x="1544" y="5557"/>
                  </a:cubicBezTo>
                  <a:cubicBezTo>
                    <a:pt x="2000" y="5837"/>
                    <a:pt x="2498" y="5925"/>
                    <a:pt x="2999" y="5925"/>
                  </a:cubicBezTo>
                  <a:cubicBezTo>
                    <a:pt x="3317" y="5925"/>
                    <a:pt x="3636" y="5890"/>
                    <a:pt x="3947" y="5845"/>
                  </a:cubicBezTo>
                  <a:cubicBezTo>
                    <a:pt x="4235" y="5731"/>
                    <a:pt x="4519" y="5671"/>
                    <a:pt x="4807" y="5616"/>
                  </a:cubicBezTo>
                  <a:cubicBezTo>
                    <a:pt x="5608" y="5388"/>
                    <a:pt x="6350" y="4985"/>
                    <a:pt x="6638" y="4129"/>
                  </a:cubicBezTo>
                  <a:cubicBezTo>
                    <a:pt x="6922" y="3900"/>
                    <a:pt x="7096" y="3671"/>
                    <a:pt x="7151" y="3328"/>
                  </a:cubicBezTo>
                  <a:cubicBezTo>
                    <a:pt x="7494" y="2353"/>
                    <a:pt x="7783" y="1437"/>
                    <a:pt x="6922" y="581"/>
                  </a:cubicBezTo>
                  <a:cubicBezTo>
                    <a:pt x="6664" y="193"/>
                    <a:pt x="6311" y="0"/>
                    <a:pt x="5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81"/>
            <p:cNvSpPr/>
            <p:nvPr/>
          </p:nvSpPr>
          <p:spPr>
            <a:xfrm rot="-2039615">
              <a:off x="7663088" y="909019"/>
              <a:ext cx="118700" cy="122675"/>
            </a:xfrm>
            <a:custGeom>
              <a:avLst/>
              <a:gdLst/>
              <a:ahLst/>
              <a:cxnLst/>
              <a:rect l="l" t="t" r="r" b="b"/>
              <a:pathLst>
                <a:path w="4748" h="4907" extrusionOk="0">
                  <a:moveTo>
                    <a:pt x="2286" y="1"/>
                  </a:moveTo>
                  <a:cubicBezTo>
                    <a:pt x="1453" y="1"/>
                    <a:pt x="763" y="514"/>
                    <a:pt x="344" y="1451"/>
                  </a:cubicBezTo>
                  <a:cubicBezTo>
                    <a:pt x="0" y="1968"/>
                    <a:pt x="0" y="2481"/>
                    <a:pt x="170" y="3053"/>
                  </a:cubicBezTo>
                  <a:lnTo>
                    <a:pt x="170" y="3167"/>
                  </a:lnTo>
                  <a:cubicBezTo>
                    <a:pt x="284" y="3854"/>
                    <a:pt x="628" y="4312"/>
                    <a:pt x="1259" y="4541"/>
                  </a:cubicBezTo>
                  <a:cubicBezTo>
                    <a:pt x="1619" y="4791"/>
                    <a:pt x="1979" y="4907"/>
                    <a:pt x="2347" y="4907"/>
                  </a:cubicBezTo>
                  <a:cubicBezTo>
                    <a:pt x="2737" y="4907"/>
                    <a:pt x="3135" y="4777"/>
                    <a:pt x="3548" y="4541"/>
                  </a:cubicBezTo>
                  <a:cubicBezTo>
                    <a:pt x="3777" y="4486"/>
                    <a:pt x="4006" y="4371"/>
                    <a:pt x="4061" y="4083"/>
                  </a:cubicBezTo>
                  <a:cubicBezTo>
                    <a:pt x="4518" y="3740"/>
                    <a:pt x="4692" y="3227"/>
                    <a:pt x="4633" y="2655"/>
                  </a:cubicBezTo>
                  <a:cubicBezTo>
                    <a:pt x="4747" y="2197"/>
                    <a:pt x="4633" y="1680"/>
                    <a:pt x="4349" y="1281"/>
                  </a:cubicBezTo>
                  <a:cubicBezTo>
                    <a:pt x="4235" y="938"/>
                    <a:pt x="4006" y="650"/>
                    <a:pt x="3662" y="480"/>
                  </a:cubicBezTo>
                  <a:cubicBezTo>
                    <a:pt x="3434" y="306"/>
                    <a:pt x="3205" y="78"/>
                    <a:pt x="2861" y="78"/>
                  </a:cubicBezTo>
                  <a:cubicBezTo>
                    <a:pt x="2664" y="26"/>
                    <a:pt x="2471" y="1"/>
                    <a:pt x="2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42" name="Google Shape;1142;p81"/>
          <p:cNvSpPr/>
          <p:nvPr/>
        </p:nvSpPr>
        <p:spPr>
          <a:xfrm rot="506912">
            <a:off x="994491" y="3900074"/>
            <a:ext cx="584911" cy="1171193"/>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81"/>
          <p:cNvSpPr/>
          <p:nvPr/>
        </p:nvSpPr>
        <p:spPr>
          <a:xfrm rot="-1774908" flipH="1">
            <a:off x="754043" y="4242453"/>
            <a:ext cx="443922" cy="888884"/>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81"/>
          <p:cNvSpPr/>
          <p:nvPr/>
        </p:nvSpPr>
        <p:spPr>
          <a:xfrm rot="6501200" flipH="1">
            <a:off x="-589871" y="241005"/>
            <a:ext cx="2572901" cy="998656"/>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81"/>
          <p:cNvSpPr/>
          <p:nvPr/>
        </p:nvSpPr>
        <p:spPr>
          <a:xfrm rot="6501200" flipH="1">
            <a:off x="-651378" y="302781"/>
            <a:ext cx="2418188" cy="86165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81"/>
          <p:cNvSpPr/>
          <p:nvPr/>
        </p:nvSpPr>
        <p:spPr>
          <a:xfrm rot="6501200" flipH="1">
            <a:off x="-631579" y="181181"/>
            <a:ext cx="2108831" cy="905716"/>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81"/>
          <p:cNvSpPr/>
          <p:nvPr/>
        </p:nvSpPr>
        <p:spPr>
          <a:xfrm rot="6501200" flipH="1">
            <a:off x="-661568" y="143213"/>
            <a:ext cx="1975446" cy="844385"/>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81"/>
          <p:cNvSpPr/>
          <p:nvPr/>
        </p:nvSpPr>
        <p:spPr>
          <a:xfrm rot="-2039615">
            <a:off x="8931274" y="4684890"/>
            <a:ext cx="200300" cy="154675"/>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81"/>
          <p:cNvSpPr/>
          <p:nvPr/>
        </p:nvSpPr>
        <p:spPr>
          <a:xfrm rot="-2039615">
            <a:off x="8264789" y="4951160"/>
            <a:ext cx="197425" cy="189250"/>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81"/>
          <p:cNvSpPr/>
          <p:nvPr/>
        </p:nvSpPr>
        <p:spPr>
          <a:xfrm rot="-2039615">
            <a:off x="8474656" y="4632192"/>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81"/>
          <p:cNvSpPr/>
          <p:nvPr/>
        </p:nvSpPr>
        <p:spPr>
          <a:xfrm rot="-2039615">
            <a:off x="8609380" y="4879364"/>
            <a:ext cx="194575" cy="148150"/>
          </a:xfrm>
          <a:custGeom>
            <a:avLst/>
            <a:gdLst/>
            <a:ahLst/>
            <a:cxnLst/>
            <a:rect l="l" t="t" r="r" b="b"/>
            <a:pathLst>
              <a:path w="7783" h="5926" extrusionOk="0">
                <a:moveTo>
                  <a:pt x="5860" y="0"/>
                </a:moveTo>
                <a:cubicBezTo>
                  <a:pt x="5711" y="0"/>
                  <a:pt x="5551" y="22"/>
                  <a:pt x="5379" y="64"/>
                </a:cubicBezTo>
                <a:cubicBezTo>
                  <a:pt x="4404" y="123"/>
                  <a:pt x="3489" y="352"/>
                  <a:pt x="2573" y="696"/>
                </a:cubicBezTo>
                <a:cubicBezTo>
                  <a:pt x="2001" y="810"/>
                  <a:pt x="1429" y="865"/>
                  <a:pt x="1031" y="1323"/>
                </a:cubicBezTo>
                <a:cubicBezTo>
                  <a:pt x="344" y="1840"/>
                  <a:pt x="1" y="2467"/>
                  <a:pt x="56" y="3328"/>
                </a:cubicBezTo>
                <a:cubicBezTo>
                  <a:pt x="1" y="3611"/>
                  <a:pt x="1" y="3900"/>
                  <a:pt x="170" y="4129"/>
                </a:cubicBezTo>
                <a:cubicBezTo>
                  <a:pt x="170" y="4358"/>
                  <a:pt x="230" y="4527"/>
                  <a:pt x="459" y="4701"/>
                </a:cubicBezTo>
                <a:cubicBezTo>
                  <a:pt x="514" y="4701"/>
                  <a:pt x="514" y="4756"/>
                  <a:pt x="573" y="4815"/>
                </a:cubicBezTo>
                <a:cubicBezTo>
                  <a:pt x="628" y="4985"/>
                  <a:pt x="742" y="5159"/>
                  <a:pt x="971" y="5214"/>
                </a:cubicBezTo>
                <a:cubicBezTo>
                  <a:pt x="1145" y="5328"/>
                  <a:pt x="1260" y="5557"/>
                  <a:pt x="1544" y="5557"/>
                </a:cubicBezTo>
                <a:cubicBezTo>
                  <a:pt x="2000" y="5837"/>
                  <a:pt x="2498" y="5925"/>
                  <a:pt x="2999" y="5925"/>
                </a:cubicBezTo>
                <a:cubicBezTo>
                  <a:pt x="3317" y="5925"/>
                  <a:pt x="3636" y="5890"/>
                  <a:pt x="3947" y="5845"/>
                </a:cubicBezTo>
                <a:cubicBezTo>
                  <a:pt x="4235" y="5731"/>
                  <a:pt x="4519" y="5671"/>
                  <a:pt x="4807" y="5616"/>
                </a:cubicBezTo>
                <a:cubicBezTo>
                  <a:pt x="5608" y="5388"/>
                  <a:pt x="6350" y="4985"/>
                  <a:pt x="6638" y="4129"/>
                </a:cubicBezTo>
                <a:cubicBezTo>
                  <a:pt x="6922" y="3900"/>
                  <a:pt x="7096" y="3671"/>
                  <a:pt x="7151" y="3328"/>
                </a:cubicBezTo>
                <a:cubicBezTo>
                  <a:pt x="7494" y="2353"/>
                  <a:pt x="7783" y="1437"/>
                  <a:pt x="6922" y="581"/>
                </a:cubicBezTo>
                <a:cubicBezTo>
                  <a:pt x="6664" y="193"/>
                  <a:pt x="6311" y="0"/>
                  <a:pt x="5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KPI Updates">
  <p:cSld name="MAIN_POINT">
    <p:bg>
      <p:bgPr>
        <a:solidFill>
          <a:schemeClr val="lt1"/>
        </a:solidFill>
        <a:effectLst/>
      </p:bgPr>
    </p:bg>
    <p:spTree>
      <p:nvGrpSpPr>
        <p:cNvPr id="1" name="Shape 71"/>
        <p:cNvGrpSpPr/>
        <p:nvPr/>
      </p:nvGrpSpPr>
      <p:grpSpPr>
        <a:xfrm>
          <a:off x="0" y="0"/>
          <a:ext cx="0" cy="0"/>
          <a:chOff x="0" y="0"/>
          <a:chExt cx="0" cy="0"/>
        </a:xfrm>
      </p:grpSpPr>
      <p:graphicFrame>
        <p:nvGraphicFramePr>
          <p:cNvPr id="72" name="Google Shape;72;p9"/>
          <p:cNvGraphicFramePr/>
          <p:nvPr/>
        </p:nvGraphicFramePr>
        <p:xfrm>
          <a:off x="226313" y="1420925"/>
          <a:ext cx="3000000" cy="3000000"/>
        </p:xfrm>
        <a:graphic>
          <a:graphicData uri="http://schemas.openxmlformats.org/drawingml/2006/table">
            <a:tbl>
              <a:tblPr>
                <a:noFill/>
                <a:tableStyleId>{64706792-8E28-444F-9B10-9048ACA22DF8}</a:tableStyleId>
              </a:tblPr>
              <a:tblGrid>
                <a:gridCol w="8691375">
                  <a:extLst>
                    <a:ext uri="{9D8B030D-6E8A-4147-A177-3AD203B41FA5}">
                      <a16:colId xmlns:a16="http://schemas.microsoft.com/office/drawing/2014/main" val="20000"/>
                    </a:ext>
                  </a:extLst>
                </a:gridCol>
              </a:tblGrid>
              <a:tr h="987150">
                <a:tc>
                  <a:txBody>
                    <a:bodyPr/>
                    <a:lstStyle/>
                    <a:p>
                      <a:pPr marL="0" lvl="0" indent="0" algn="l" rtl="0">
                        <a:spcBef>
                          <a:spcPts val="0"/>
                        </a:spcBef>
                        <a:spcAft>
                          <a:spcPts val="0"/>
                        </a:spcAft>
                        <a:buNone/>
                      </a:pPr>
                      <a:endParaRPr/>
                    </a:p>
                  </a:txBody>
                  <a:tcPr marL="91425" marR="91425" marT="91425" marB="91425">
                    <a:lnL w="28575" cap="flat" cmpd="sng">
                      <a:solidFill>
                        <a:schemeClr val="dk1">
                          <a:alpha val="0"/>
                        </a:scheme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73" name="Google Shape;73;p9"/>
          <p:cNvGraphicFramePr/>
          <p:nvPr/>
        </p:nvGraphicFramePr>
        <p:xfrm>
          <a:off x="226300" y="2657563"/>
          <a:ext cx="3000000" cy="3000000"/>
        </p:xfrm>
        <a:graphic>
          <a:graphicData uri="http://schemas.openxmlformats.org/drawingml/2006/table">
            <a:tbl>
              <a:tblPr>
                <a:noFill/>
                <a:tableStyleId>{64706792-8E28-444F-9B10-9048ACA22DF8}</a:tableStyleId>
              </a:tblPr>
              <a:tblGrid>
                <a:gridCol w="8691375">
                  <a:extLst>
                    <a:ext uri="{9D8B030D-6E8A-4147-A177-3AD203B41FA5}">
                      <a16:colId xmlns:a16="http://schemas.microsoft.com/office/drawing/2014/main" val="20000"/>
                    </a:ext>
                  </a:extLst>
                </a:gridCol>
              </a:tblGrid>
              <a:tr h="987150">
                <a:tc>
                  <a:txBody>
                    <a:bodyPr/>
                    <a:lstStyle/>
                    <a:p>
                      <a:pPr marL="0" lvl="0" indent="0" algn="l" rtl="0">
                        <a:spcBef>
                          <a:spcPts val="0"/>
                        </a:spcBef>
                        <a:spcAft>
                          <a:spcPts val="0"/>
                        </a:spcAft>
                        <a:buNone/>
                      </a:pPr>
                      <a:endParaRPr/>
                    </a:p>
                  </a:txBody>
                  <a:tcPr marL="91425" marR="91425" marT="91425" marB="91425">
                    <a:lnL w="28575" cap="flat" cmpd="sng">
                      <a:solidFill>
                        <a:schemeClr val="dk1">
                          <a:alpha val="0"/>
                        </a:scheme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74" name="Google Shape;74;p9"/>
          <p:cNvGraphicFramePr/>
          <p:nvPr/>
        </p:nvGraphicFramePr>
        <p:xfrm>
          <a:off x="226300" y="3894500"/>
          <a:ext cx="3000000" cy="3000000"/>
        </p:xfrm>
        <a:graphic>
          <a:graphicData uri="http://schemas.openxmlformats.org/drawingml/2006/table">
            <a:tbl>
              <a:tblPr>
                <a:noFill/>
                <a:tableStyleId>{64706792-8E28-444F-9B10-9048ACA22DF8}</a:tableStyleId>
              </a:tblPr>
              <a:tblGrid>
                <a:gridCol w="8691375">
                  <a:extLst>
                    <a:ext uri="{9D8B030D-6E8A-4147-A177-3AD203B41FA5}">
                      <a16:colId xmlns:a16="http://schemas.microsoft.com/office/drawing/2014/main" val="20000"/>
                    </a:ext>
                  </a:extLst>
                </a:gridCol>
              </a:tblGrid>
              <a:tr h="987150">
                <a:tc>
                  <a:txBody>
                    <a:bodyPr/>
                    <a:lstStyle/>
                    <a:p>
                      <a:pPr marL="0" lvl="0" indent="0" algn="l" rtl="0">
                        <a:spcBef>
                          <a:spcPts val="0"/>
                        </a:spcBef>
                        <a:spcAft>
                          <a:spcPts val="0"/>
                        </a:spcAft>
                        <a:buNone/>
                      </a:pPr>
                      <a:endParaRPr/>
                    </a:p>
                  </a:txBody>
                  <a:tcPr marL="91425" marR="91425" marT="91425" marB="91425">
                    <a:lnL w="28575" cap="flat" cmpd="sng">
                      <a:solidFill>
                        <a:schemeClr val="dk1">
                          <a:alpha val="0"/>
                        </a:schemeClr>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5" name="Google Shape;75;p9"/>
          <p:cNvSpPr txBox="1">
            <a:spLocks noGrp="1"/>
          </p:cNvSpPr>
          <p:nvPr>
            <p:ph type="title"/>
          </p:nvPr>
        </p:nvSpPr>
        <p:spPr>
          <a:xfrm>
            <a:off x="230900" y="457200"/>
            <a:ext cx="4406400" cy="562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3600"/>
              <a:buNone/>
              <a:defRPr/>
            </a:lvl1pPr>
            <a:lvl2pPr lvl="1">
              <a:spcBef>
                <a:spcPts val="0"/>
              </a:spcBef>
              <a:spcAft>
                <a:spcPts val="0"/>
              </a:spcAft>
              <a:buClr>
                <a:schemeClr val="dk1"/>
              </a:buClr>
              <a:buSzPts val="3600"/>
              <a:buNone/>
              <a:defRPr sz="3600"/>
            </a:lvl2pPr>
            <a:lvl3pPr lvl="2">
              <a:spcBef>
                <a:spcPts val="0"/>
              </a:spcBef>
              <a:spcAft>
                <a:spcPts val="0"/>
              </a:spcAft>
              <a:buClr>
                <a:schemeClr val="dk1"/>
              </a:buClr>
              <a:buSzPts val="3600"/>
              <a:buNone/>
              <a:defRPr sz="3600"/>
            </a:lvl3pPr>
            <a:lvl4pPr lvl="3">
              <a:spcBef>
                <a:spcPts val="0"/>
              </a:spcBef>
              <a:spcAft>
                <a:spcPts val="0"/>
              </a:spcAft>
              <a:buClr>
                <a:schemeClr val="dk1"/>
              </a:buClr>
              <a:buSzPts val="3600"/>
              <a:buNone/>
              <a:defRPr sz="3600"/>
            </a:lvl4pPr>
            <a:lvl5pPr lvl="4">
              <a:spcBef>
                <a:spcPts val="0"/>
              </a:spcBef>
              <a:spcAft>
                <a:spcPts val="0"/>
              </a:spcAft>
              <a:buClr>
                <a:schemeClr val="dk1"/>
              </a:buClr>
              <a:buSzPts val="3600"/>
              <a:buNone/>
              <a:defRPr sz="3600"/>
            </a:lvl5pPr>
            <a:lvl6pPr lvl="5">
              <a:spcBef>
                <a:spcPts val="0"/>
              </a:spcBef>
              <a:spcAft>
                <a:spcPts val="0"/>
              </a:spcAft>
              <a:buClr>
                <a:schemeClr val="dk1"/>
              </a:buClr>
              <a:buSzPts val="3600"/>
              <a:buNone/>
              <a:defRPr sz="3600"/>
            </a:lvl6pPr>
            <a:lvl7pPr lvl="6">
              <a:spcBef>
                <a:spcPts val="0"/>
              </a:spcBef>
              <a:spcAft>
                <a:spcPts val="0"/>
              </a:spcAft>
              <a:buClr>
                <a:schemeClr val="dk1"/>
              </a:buClr>
              <a:buSzPts val="3600"/>
              <a:buNone/>
              <a:defRPr sz="3600"/>
            </a:lvl7pPr>
            <a:lvl8pPr lvl="7">
              <a:spcBef>
                <a:spcPts val="0"/>
              </a:spcBef>
              <a:spcAft>
                <a:spcPts val="0"/>
              </a:spcAft>
              <a:buClr>
                <a:schemeClr val="dk1"/>
              </a:buClr>
              <a:buSzPts val="3600"/>
              <a:buNone/>
              <a:defRPr sz="3600"/>
            </a:lvl8pPr>
            <a:lvl9pPr lvl="8">
              <a:spcBef>
                <a:spcPts val="0"/>
              </a:spcBef>
              <a:spcAft>
                <a:spcPts val="0"/>
              </a:spcAft>
              <a:buClr>
                <a:schemeClr val="dk1"/>
              </a:buClr>
              <a:buSzPts val="3600"/>
              <a:buNone/>
              <a:defRPr sz="3600"/>
            </a:lvl9pPr>
          </a:lstStyle>
          <a:p>
            <a:endParaRPr/>
          </a:p>
        </p:txBody>
      </p:sp>
      <p:sp>
        <p:nvSpPr>
          <p:cNvPr id="76" name="Google Shape;76;p9"/>
          <p:cNvSpPr txBox="1">
            <a:spLocks noGrp="1"/>
          </p:cNvSpPr>
          <p:nvPr>
            <p:ph type="subTitle" idx="1"/>
          </p:nvPr>
        </p:nvSpPr>
        <p:spPr>
          <a:xfrm>
            <a:off x="230900" y="1420775"/>
            <a:ext cx="2140200" cy="987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a:endParaRPr/>
          </a:p>
        </p:txBody>
      </p:sp>
      <p:sp>
        <p:nvSpPr>
          <p:cNvPr id="77" name="Google Shape;77;p9"/>
          <p:cNvSpPr txBox="1">
            <a:spLocks noGrp="1"/>
          </p:cNvSpPr>
          <p:nvPr>
            <p:ph type="subTitle" idx="2"/>
          </p:nvPr>
        </p:nvSpPr>
        <p:spPr>
          <a:xfrm>
            <a:off x="230900" y="2657638"/>
            <a:ext cx="2140200" cy="987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a:endParaRPr/>
          </a:p>
        </p:txBody>
      </p:sp>
      <p:sp>
        <p:nvSpPr>
          <p:cNvPr id="78" name="Google Shape;78;p9"/>
          <p:cNvSpPr txBox="1">
            <a:spLocks noGrp="1"/>
          </p:cNvSpPr>
          <p:nvPr>
            <p:ph type="subTitle" idx="3"/>
          </p:nvPr>
        </p:nvSpPr>
        <p:spPr>
          <a:xfrm>
            <a:off x="230900" y="3894525"/>
            <a:ext cx="2140200" cy="987300"/>
          </a:xfrm>
          <a:prstGeom prst="rect">
            <a:avLst/>
          </a:prstGeom>
        </p:spPr>
        <p:txBody>
          <a:bodyPr spcFirstLastPara="1" wrap="square" lIns="91425" tIns="91425" rIns="91425" bIns="91425" anchor="ctr" anchorCtr="0">
            <a:noAutofit/>
          </a:bodyPr>
          <a:lstStyle>
            <a:lvl1pPr lvl="0">
              <a:spcBef>
                <a:spcPts val="0"/>
              </a:spcBef>
              <a:spcAft>
                <a:spcPts val="0"/>
              </a:spcAft>
              <a:buClr>
                <a:schemeClr val="dk1"/>
              </a:buClr>
              <a:buSzPts val="2400"/>
              <a:buNone/>
              <a:defRPr/>
            </a:lvl1pPr>
            <a:lvl2pPr lvl="1">
              <a:spcBef>
                <a:spcPts val="0"/>
              </a:spcBef>
              <a:spcAft>
                <a:spcPts val="0"/>
              </a:spcAft>
              <a:buClr>
                <a:schemeClr val="dk1"/>
              </a:buClr>
              <a:buSzPts val="2400"/>
              <a:buNone/>
              <a:defRPr/>
            </a:lvl2pPr>
            <a:lvl3pPr lvl="2">
              <a:spcBef>
                <a:spcPts val="0"/>
              </a:spcBef>
              <a:spcAft>
                <a:spcPts val="0"/>
              </a:spcAft>
              <a:buClr>
                <a:schemeClr val="dk1"/>
              </a:buClr>
              <a:buSzPts val="2400"/>
              <a:buNone/>
              <a:defRPr/>
            </a:lvl3pPr>
            <a:lvl4pPr lvl="3">
              <a:spcBef>
                <a:spcPts val="0"/>
              </a:spcBef>
              <a:spcAft>
                <a:spcPts val="0"/>
              </a:spcAft>
              <a:buClr>
                <a:schemeClr val="dk1"/>
              </a:buClr>
              <a:buSzPts val="2400"/>
              <a:buNone/>
              <a:defRPr/>
            </a:lvl4pPr>
            <a:lvl5pPr lvl="4">
              <a:spcBef>
                <a:spcPts val="0"/>
              </a:spcBef>
              <a:spcAft>
                <a:spcPts val="0"/>
              </a:spcAft>
              <a:buClr>
                <a:schemeClr val="dk1"/>
              </a:buClr>
              <a:buSzPts val="2400"/>
              <a:buNone/>
              <a:defRPr/>
            </a:lvl5pPr>
            <a:lvl6pPr lvl="5">
              <a:spcBef>
                <a:spcPts val="0"/>
              </a:spcBef>
              <a:spcAft>
                <a:spcPts val="0"/>
              </a:spcAft>
              <a:buClr>
                <a:schemeClr val="dk1"/>
              </a:buClr>
              <a:buSzPts val="2400"/>
              <a:buNone/>
              <a:defRPr/>
            </a:lvl6pPr>
            <a:lvl7pPr lvl="6">
              <a:spcBef>
                <a:spcPts val="0"/>
              </a:spcBef>
              <a:spcAft>
                <a:spcPts val="0"/>
              </a:spcAft>
              <a:buClr>
                <a:schemeClr val="dk1"/>
              </a:buClr>
              <a:buSzPts val="2400"/>
              <a:buNone/>
              <a:defRPr/>
            </a:lvl7pPr>
            <a:lvl8pPr lvl="7">
              <a:spcBef>
                <a:spcPts val="0"/>
              </a:spcBef>
              <a:spcAft>
                <a:spcPts val="0"/>
              </a:spcAft>
              <a:buClr>
                <a:schemeClr val="dk1"/>
              </a:buClr>
              <a:buSzPts val="2400"/>
              <a:buNone/>
              <a:defRPr/>
            </a:lvl8pPr>
            <a:lvl9pPr lvl="8">
              <a:spcBef>
                <a:spcPts val="0"/>
              </a:spcBef>
              <a:spcAft>
                <a:spcPts val="0"/>
              </a:spcAft>
              <a:buClr>
                <a:schemeClr val="dk1"/>
              </a:buClr>
              <a:buSzPts val="2400"/>
              <a:buNone/>
              <a:defRPr/>
            </a:lvl9pPr>
          </a:lstStyle>
          <a:p>
            <a:endParaRPr/>
          </a:p>
        </p:txBody>
      </p:sp>
      <p:sp>
        <p:nvSpPr>
          <p:cNvPr id="79" name="Google Shape;79;p9"/>
          <p:cNvSpPr txBox="1">
            <a:spLocks noGrp="1"/>
          </p:cNvSpPr>
          <p:nvPr>
            <p:ph type="body" idx="4"/>
          </p:nvPr>
        </p:nvSpPr>
        <p:spPr>
          <a:xfrm>
            <a:off x="3086100" y="1420975"/>
            <a:ext cx="2857500" cy="9870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Clr>
                <a:schemeClr val="dk1"/>
              </a:buClr>
              <a:buSzPts val="1000"/>
              <a:buChar char="●"/>
              <a:defRPr sz="1000"/>
            </a:lvl1pPr>
            <a:lvl2pPr marL="914400" lvl="1" indent="-292100">
              <a:spcBef>
                <a:spcPts val="0"/>
              </a:spcBef>
              <a:spcAft>
                <a:spcPts val="0"/>
              </a:spcAft>
              <a:buClr>
                <a:schemeClr val="dk1"/>
              </a:buClr>
              <a:buSzPts val="1000"/>
              <a:buChar char="○"/>
              <a:defRPr sz="1000"/>
            </a:lvl2pPr>
            <a:lvl3pPr marL="1371600" lvl="2" indent="-292100">
              <a:spcBef>
                <a:spcPts val="0"/>
              </a:spcBef>
              <a:spcAft>
                <a:spcPts val="0"/>
              </a:spcAft>
              <a:buClr>
                <a:schemeClr val="dk1"/>
              </a:buClr>
              <a:buSzPts val="1000"/>
              <a:buChar char="■"/>
              <a:defRPr sz="1000"/>
            </a:lvl3pPr>
            <a:lvl4pPr marL="1828800" lvl="3" indent="-292100">
              <a:spcBef>
                <a:spcPts val="0"/>
              </a:spcBef>
              <a:spcAft>
                <a:spcPts val="0"/>
              </a:spcAft>
              <a:buClr>
                <a:schemeClr val="dk1"/>
              </a:buClr>
              <a:buSzPts val="1000"/>
              <a:buChar char="●"/>
              <a:defRPr sz="1000"/>
            </a:lvl4pPr>
            <a:lvl5pPr marL="2286000" lvl="4" indent="-292100">
              <a:spcBef>
                <a:spcPts val="0"/>
              </a:spcBef>
              <a:spcAft>
                <a:spcPts val="0"/>
              </a:spcAft>
              <a:buClr>
                <a:schemeClr val="dk1"/>
              </a:buClr>
              <a:buSzPts val="1000"/>
              <a:buChar char="○"/>
              <a:defRPr sz="1000"/>
            </a:lvl5pPr>
            <a:lvl6pPr marL="2743200" lvl="5" indent="-292100">
              <a:spcBef>
                <a:spcPts val="0"/>
              </a:spcBef>
              <a:spcAft>
                <a:spcPts val="0"/>
              </a:spcAft>
              <a:buClr>
                <a:schemeClr val="dk1"/>
              </a:buClr>
              <a:buSzPts val="1000"/>
              <a:buChar char="■"/>
              <a:defRPr sz="1000"/>
            </a:lvl6pPr>
            <a:lvl7pPr marL="3200400" lvl="6" indent="-292100">
              <a:spcBef>
                <a:spcPts val="0"/>
              </a:spcBef>
              <a:spcAft>
                <a:spcPts val="0"/>
              </a:spcAft>
              <a:buClr>
                <a:schemeClr val="dk1"/>
              </a:buClr>
              <a:buSzPts val="1000"/>
              <a:buChar char="●"/>
              <a:defRPr sz="1000"/>
            </a:lvl7pPr>
            <a:lvl8pPr marL="3657600" lvl="7" indent="-292100">
              <a:spcBef>
                <a:spcPts val="0"/>
              </a:spcBef>
              <a:spcAft>
                <a:spcPts val="0"/>
              </a:spcAft>
              <a:buClr>
                <a:schemeClr val="dk1"/>
              </a:buClr>
              <a:buSzPts val="1000"/>
              <a:buChar char="○"/>
              <a:defRPr sz="1000"/>
            </a:lvl8pPr>
            <a:lvl9pPr marL="4114800" lvl="8" indent="-292100">
              <a:spcBef>
                <a:spcPts val="0"/>
              </a:spcBef>
              <a:spcAft>
                <a:spcPts val="0"/>
              </a:spcAft>
              <a:buClr>
                <a:schemeClr val="dk1"/>
              </a:buClr>
              <a:buSzPts val="1000"/>
              <a:buChar char="■"/>
              <a:defRPr sz="1000"/>
            </a:lvl9pPr>
          </a:lstStyle>
          <a:p>
            <a:endParaRPr/>
          </a:p>
        </p:txBody>
      </p:sp>
      <p:sp>
        <p:nvSpPr>
          <p:cNvPr id="80" name="Google Shape;80;p9"/>
          <p:cNvSpPr txBox="1">
            <a:spLocks noGrp="1"/>
          </p:cNvSpPr>
          <p:nvPr>
            <p:ph type="body" idx="5"/>
          </p:nvPr>
        </p:nvSpPr>
        <p:spPr>
          <a:xfrm>
            <a:off x="3086100" y="2657788"/>
            <a:ext cx="2857500" cy="9870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Clr>
                <a:schemeClr val="dk1"/>
              </a:buClr>
              <a:buSzPts val="1000"/>
              <a:buChar char="●"/>
              <a:defRPr sz="1000"/>
            </a:lvl1pPr>
            <a:lvl2pPr marL="914400" lvl="1" indent="-292100">
              <a:spcBef>
                <a:spcPts val="0"/>
              </a:spcBef>
              <a:spcAft>
                <a:spcPts val="0"/>
              </a:spcAft>
              <a:buClr>
                <a:schemeClr val="dk1"/>
              </a:buClr>
              <a:buSzPts val="1000"/>
              <a:buChar char="○"/>
              <a:defRPr sz="1000"/>
            </a:lvl2pPr>
            <a:lvl3pPr marL="1371600" lvl="2" indent="-292100">
              <a:spcBef>
                <a:spcPts val="0"/>
              </a:spcBef>
              <a:spcAft>
                <a:spcPts val="0"/>
              </a:spcAft>
              <a:buClr>
                <a:schemeClr val="dk1"/>
              </a:buClr>
              <a:buSzPts val="1000"/>
              <a:buChar char="■"/>
              <a:defRPr sz="1000"/>
            </a:lvl3pPr>
            <a:lvl4pPr marL="1828800" lvl="3" indent="-292100">
              <a:spcBef>
                <a:spcPts val="0"/>
              </a:spcBef>
              <a:spcAft>
                <a:spcPts val="0"/>
              </a:spcAft>
              <a:buClr>
                <a:schemeClr val="dk1"/>
              </a:buClr>
              <a:buSzPts val="1000"/>
              <a:buChar char="●"/>
              <a:defRPr sz="1000"/>
            </a:lvl4pPr>
            <a:lvl5pPr marL="2286000" lvl="4" indent="-292100">
              <a:spcBef>
                <a:spcPts val="0"/>
              </a:spcBef>
              <a:spcAft>
                <a:spcPts val="0"/>
              </a:spcAft>
              <a:buClr>
                <a:schemeClr val="dk1"/>
              </a:buClr>
              <a:buSzPts val="1000"/>
              <a:buChar char="○"/>
              <a:defRPr sz="1000"/>
            </a:lvl5pPr>
            <a:lvl6pPr marL="2743200" lvl="5" indent="-292100">
              <a:spcBef>
                <a:spcPts val="0"/>
              </a:spcBef>
              <a:spcAft>
                <a:spcPts val="0"/>
              </a:spcAft>
              <a:buClr>
                <a:schemeClr val="dk1"/>
              </a:buClr>
              <a:buSzPts val="1000"/>
              <a:buChar char="■"/>
              <a:defRPr sz="1000"/>
            </a:lvl6pPr>
            <a:lvl7pPr marL="3200400" lvl="6" indent="-292100">
              <a:spcBef>
                <a:spcPts val="0"/>
              </a:spcBef>
              <a:spcAft>
                <a:spcPts val="0"/>
              </a:spcAft>
              <a:buClr>
                <a:schemeClr val="dk1"/>
              </a:buClr>
              <a:buSzPts val="1000"/>
              <a:buChar char="●"/>
              <a:defRPr sz="1000"/>
            </a:lvl7pPr>
            <a:lvl8pPr marL="3657600" lvl="7" indent="-292100">
              <a:spcBef>
                <a:spcPts val="0"/>
              </a:spcBef>
              <a:spcAft>
                <a:spcPts val="0"/>
              </a:spcAft>
              <a:buClr>
                <a:schemeClr val="dk1"/>
              </a:buClr>
              <a:buSzPts val="1000"/>
              <a:buChar char="○"/>
              <a:defRPr sz="1000"/>
            </a:lvl8pPr>
            <a:lvl9pPr marL="4114800" lvl="8" indent="-292100">
              <a:spcBef>
                <a:spcPts val="0"/>
              </a:spcBef>
              <a:spcAft>
                <a:spcPts val="0"/>
              </a:spcAft>
              <a:buClr>
                <a:schemeClr val="dk1"/>
              </a:buClr>
              <a:buSzPts val="1000"/>
              <a:buChar char="■"/>
              <a:defRPr sz="1000"/>
            </a:lvl9pPr>
          </a:lstStyle>
          <a:p>
            <a:endParaRPr/>
          </a:p>
        </p:txBody>
      </p:sp>
      <p:sp>
        <p:nvSpPr>
          <p:cNvPr id="81" name="Google Shape;81;p9"/>
          <p:cNvSpPr txBox="1">
            <a:spLocks noGrp="1"/>
          </p:cNvSpPr>
          <p:nvPr>
            <p:ph type="body" idx="6"/>
          </p:nvPr>
        </p:nvSpPr>
        <p:spPr>
          <a:xfrm>
            <a:off x="3085975" y="3894525"/>
            <a:ext cx="2857500" cy="9870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Clr>
                <a:schemeClr val="dk1"/>
              </a:buClr>
              <a:buSzPts val="1000"/>
              <a:buChar char="●"/>
              <a:defRPr sz="1000"/>
            </a:lvl1pPr>
            <a:lvl2pPr marL="914400" lvl="1" indent="-292100">
              <a:spcBef>
                <a:spcPts val="0"/>
              </a:spcBef>
              <a:spcAft>
                <a:spcPts val="0"/>
              </a:spcAft>
              <a:buClr>
                <a:schemeClr val="dk1"/>
              </a:buClr>
              <a:buSzPts val="1000"/>
              <a:buChar char="○"/>
              <a:defRPr sz="1000"/>
            </a:lvl2pPr>
            <a:lvl3pPr marL="1371600" lvl="2" indent="-292100">
              <a:spcBef>
                <a:spcPts val="0"/>
              </a:spcBef>
              <a:spcAft>
                <a:spcPts val="0"/>
              </a:spcAft>
              <a:buClr>
                <a:schemeClr val="dk1"/>
              </a:buClr>
              <a:buSzPts val="1000"/>
              <a:buChar char="■"/>
              <a:defRPr sz="1000"/>
            </a:lvl3pPr>
            <a:lvl4pPr marL="1828800" lvl="3" indent="-292100">
              <a:spcBef>
                <a:spcPts val="0"/>
              </a:spcBef>
              <a:spcAft>
                <a:spcPts val="0"/>
              </a:spcAft>
              <a:buClr>
                <a:schemeClr val="dk1"/>
              </a:buClr>
              <a:buSzPts val="1000"/>
              <a:buChar char="●"/>
              <a:defRPr sz="1000"/>
            </a:lvl4pPr>
            <a:lvl5pPr marL="2286000" lvl="4" indent="-292100">
              <a:spcBef>
                <a:spcPts val="0"/>
              </a:spcBef>
              <a:spcAft>
                <a:spcPts val="0"/>
              </a:spcAft>
              <a:buClr>
                <a:schemeClr val="dk1"/>
              </a:buClr>
              <a:buSzPts val="1000"/>
              <a:buChar char="○"/>
              <a:defRPr sz="1000"/>
            </a:lvl5pPr>
            <a:lvl6pPr marL="2743200" lvl="5" indent="-292100">
              <a:spcBef>
                <a:spcPts val="0"/>
              </a:spcBef>
              <a:spcAft>
                <a:spcPts val="0"/>
              </a:spcAft>
              <a:buClr>
                <a:schemeClr val="dk1"/>
              </a:buClr>
              <a:buSzPts val="1000"/>
              <a:buChar char="■"/>
              <a:defRPr sz="1000"/>
            </a:lvl6pPr>
            <a:lvl7pPr marL="3200400" lvl="6" indent="-292100">
              <a:spcBef>
                <a:spcPts val="0"/>
              </a:spcBef>
              <a:spcAft>
                <a:spcPts val="0"/>
              </a:spcAft>
              <a:buClr>
                <a:schemeClr val="dk1"/>
              </a:buClr>
              <a:buSzPts val="1000"/>
              <a:buChar char="●"/>
              <a:defRPr sz="1000"/>
            </a:lvl7pPr>
            <a:lvl8pPr marL="3657600" lvl="7" indent="-292100">
              <a:spcBef>
                <a:spcPts val="0"/>
              </a:spcBef>
              <a:spcAft>
                <a:spcPts val="0"/>
              </a:spcAft>
              <a:buClr>
                <a:schemeClr val="dk1"/>
              </a:buClr>
              <a:buSzPts val="1000"/>
              <a:buChar char="○"/>
              <a:defRPr sz="1000"/>
            </a:lvl8pPr>
            <a:lvl9pPr marL="4114800" lvl="8" indent="-292100">
              <a:spcBef>
                <a:spcPts val="0"/>
              </a:spcBef>
              <a:spcAft>
                <a:spcPts val="0"/>
              </a:spcAft>
              <a:buClr>
                <a:schemeClr val="dk1"/>
              </a:buClr>
              <a:buSzPts val="1000"/>
              <a:buChar char="■"/>
              <a:defRPr sz="1000"/>
            </a:lvl9pPr>
          </a:lstStyle>
          <a:p>
            <a:endParaRPr/>
          </a:p>
        </p:txBody>
      </p:sp>
      <p:sp>
        <p:nvSpPr>
          <p:cNvPr id="82" name="Google Shape;82;p9"/>
          <p:cNvSpPr txBox="1">
            <a:spLocks noGrp="1"/>
          </p:cNvSpPr>
          <p:nvPr>
            <p:ph type="title" idx="7"/>
          </p:nvPr>
        </p:nvSpPr>
        <p:spPr>
          <a:xfrm>
            <a:off x="6106025" y="1421125"/>
            <a:ext cx="2811900" cy="987000"/>
          </a:xfrm>
          <a:prstGeom prst="rect">
            <a:avLst/>
          </a:prstGeom>
        </p:spPr>
        <p:txBody>
          <a:bodyPr spcFirstLastPara="1" wrap="square" lIns="91425" tIns="91425" rIns="91425" bIns="91425" anchor="ctr" anchorCtr="0">
            <a:normAutofit/>
          </a:bodyPr>
          <a:lstStyle>
            <a:lvl1pPr lvl="0" algn="r">
              <a:spcBef>
                <a:spcPts val="0"/>
              </a:spcBef>
              <a:spcAft>
                <a:spcPts val="0"/>
              </a:spcAft>
              <a:buClr>
                <a:schemeClr val="dk1"/>
              </a:buClr>
              <a:buSzPts val="7200"/>
              <a:buNone/>
              <a:defRPr sz="7200"/>
            </a:lvl1pPr>
            <a:lvl2pPr lvl="1" algn="r">
              <a:spcBef>
                <a:spcPts val="0"/>
              </a:spcBef>
              <a:spcAft>
                <a:spcPts val="0"/>
              </a:spcAft>
              <a:buSzPts val="7200"/>
              <a:buNone/>
              <a:defRPr sz="7200"/>
            </a:lvl2pPr>
            <a:lvl3pPr lvl="2" algn="r">
              <a:spcBef>
                <a:spcPts val="0"/>
              </a:spcBef>
              <a:spcAft>
                <a:spcPts val="0"/>
              </a:spcAft>
              <a:buSzPts val="7200"/>
              <a:buNone/>
              <a:defRPr sz="7200"/>
            </a:lvl3pPr>
            <a:lvl4pPr lvl="3" algn="r">
              <a:spcBef>
                <a:spcPts val="0"/>
              </a:spcBef>
              <a:spcAft>
                <a:spcPts val="0"/>
              </a:spcAft>
              <a:buSzPts val="7200"/>
              <a:buNone/>
              <a:defRPr sz="7200"/>
            </a:lvl4pPr>
            <a:lvl5pPr lvl="4" algn="r">
              <a:spcBef>
                <a:spcPts val="0"/>
              </a:spcBef>
              <a:spcAft>
                <a:spcPts val="0"/>
              </a:spcAft>
              <a:buSzPts val="7200"/>
              <a:buNone/>
              <a:defRPr sz="7200"/>
            </a:lvl5pPr>
            <a:lvl6pPr lvl="5" algn="r">
              <a:spcBef>
                <a:spcPts val="0"/>
              </a:spcBef>
              <a:spcAft>
                <a:spcPts val="0"/>
              </a:spcAft>
              <a:buSzPts val="7200"/>
              <a:buNone/>
              <a:defRPr sz="7200"/>
            </a:lvl6pPr>
            <a:lvl7pPr lvl="6" algn="r">
              <a:spcBef>
                <a:spcPts val="0"/>
              </a:spcBef>
              <a:spcAft>
                <a:spcPts val="0"/>
              </a:spcAft>
              <a:buSzPts val="7200"/>
              <a:buNone/>
              <a:defRPr sz="7200"/>
            </a:lvl7pPr>
            <a:lvl8pPr lvl="7" algn="r">
              <a:spcBef>
                <a:spcPts val="0"/>
              </a:spcBef>
              <a:spcAft>
                <a:spcPts val="0"/>
              </a:spcAft>
              <a:buSzPts val="7200"/>
              <a:buNone/>
              <a:defRPr sz="7200"/>
            </a:lvl8pPr>
            <a:lvl9pPr lvl="8" algn="r">
              <a:spcBef>
                <a:spcPts val="0"/>
              </a:spcBef>
              <a:spcAft>
                <a:spcPts val="0"/>
              </a:spcAft>
              <a:buSzPts val="7200"/>
              <a:buNone/>
              <a:defRPr sz="7200"/>
            </a:lvl9pPr>
          </a:lstStyle>
          <a:p>
            <a:endParaRPr/>
          </a:p>
        </p:txBody>
      </p:sp>
      <p:sp>
        <p:nvSpPr>
          <p:cNvPr id="83" name="Google Shape;83;p9"/>
          <p:cNvSpPr txBox="1">
            <a:spLocks noGrp="1"/>
          </p:cNvSpPr>
          <p:nvPr>
            <p:ph type="title" idx="8"/>
          </p:nvPr>
        </p:nvSpPr>
        <p:spPr>
          <a:xfrm>
            <a:off x="6106025" y="2657788"/>
            <a:ext cx="2811900" cy="987000"/>
          </a:xfrm>
          <a:prstGeom prst="rect">
            <a:avLst/>
          </a:prstGeom>
        </p:spPr>
        <p:txBody>
          <a:bodyPr spcFirstLastPara="1" wrap="square" lIns="91425" tIns="91425" rIns="91425" bIns="91425" anchor="ctr" anchorCtr="0">
            <a:normAutofit/>
          </a:bodyPr>
          <a:lstStyle>
            <a:lvl1pPr lvl="0" algn="r">
              <a:spcBef>
                <a:spcPts val="0"/>
              </a:spcBef>
              <a:spcAft>
                <a:spcPts val="0"/>
              </a:spcAft>
              <a:buClr>
                <a:schemeClr val="dk1"/>
              </a:buClr>
              <a:buSzPts val="7200"/>
              <a:buNone/>
              <a:defRPr sz="7200"/>
            </a:lvl1pPr>
            <a:lvl2pPr lvl="1" algn="r">
              <a:spcBef>
                <a:spcPts val="0"/>
              </a:spcBef>
              <a:spcAft>
                <a:spcPts val="0"/>
              </a:spcAft>
              <a:buSzPts val="7200"/>
              <a:buNone/>
              <a:defRPr sz="7200"/>
            </a:lvl2pPr>
            <a:lvl3pPr lvl="2" algn="r">
              <a:spcBef>
                <a:spcPts val="0"/>
              </a:spcBef>
              <a:spcAft>
                <a:spcPts val="0"/>
              </a:spcAft>
              <a:buSzPts val="7200"/>
              <a:buNone/>
              <a:defRPr sz="7200"/>
            </a:lvl3pPr>
            <a:lvl4pPr lvl="3" algn="r">
              <a:spcBef>
                <a:spcPts val="0"/>
              </a:spcBef>
              <a:spcAft>
                <a:spcPts val="0"/>
              </a:spcAft>
              <a:buSzPts val="7200"/>
              <a:buNone/>
              <a:defRPr sz="7200"/>
            </a:lvl4pPr>
            <a:lvl5pPr lvl="4" algn="r">
              <a:spcBef>
                <a:spcPts val="0"/>
              </a:spcBef>
              <a:spcAft>
                <a:spcPts val="0"/>
              </a:spcAft>
              <a:buSzPts val="7200"/>
              <a:buNone/>
              <a:defRPr sz="7200"/>
            </a:lvl5pPr>
            <a:lvl6pPr lvl="5" algn="r">
              <a:spcBef>
                <a:spcPts val="0"/>
              </a:spcBef>
              <a:spcAft>
                <a:spcPts val="0"/>
              </a:spcAft>
              <a:buSzPts val="7200"/>
              <a:buNone/>
              <a:defRPr sz="7200"/>
            </a:lvl6pPr>
            <a:lvl7pPr lvl="6" algn="r">
              <a:spcBef>
                <a:spcPts val="0"/>
              </a:spcBef>
              <a:spcAft>
                <a:spcPts val="0"/>
              </a:spcAft>
              <a:buSzPts val="7200"/>
              <a:buNone/>
              <a:defRPr sz="7200"/>
            </a:lvl7pPr>
            <a:lvl8pPr lvl="7" algn="r">
              <a:spcBef>
                <a:spcPts val="0"/>
              </a:spcBef>
              <a:spcAft>
                <a:spcPts val="0"/>
              </a:spcAft>
              <a:buSzPts val="7200"/>
              <a:buNone/>
              <a:defRPr sz="7200"/>
            </a:lvl8pPr>
            <a:lvl9pPr lvl="8" algn="r">
              <a:spcBef>
                <a:spcPts val="0"/>
              </a:spcBef>
              <a:spcAft>
                <a:spcPts val="0"/>
              </a:spcAft>
              <a:buSzPts val="7200"/>
              <a:buNone/>
              <a:defRPr sz="7200"/>
            </a:lvl9pPr>
          </a:lstStyle>
          <a:p>
            <a:endParaRPr/>
          </a:p>
        </p:txBody>
      </p:sp>
      <p:sp>
        <p:nvSpPr>
          <p:cNvPr id="84" name="Google Shape;84;p9"/>
          <p:cNvSpPr txBox="1">
            <a:spLocks noGrp="1"/>
          </p:cNvSpPr>
          <p:nvPr>
            <p:ph type="title" idx="9"/>
          </p:nvPr>
        </p:nvSpPr>
        <p:spPr>
          <a:xfrm>
            <a:off x="6106025" y="3894475"/>
            <a:ext cx="2811900" cy="987000"/>
          </a:xfrm>
          <a:prstGeom prst="rect">
            <a:avLst/>
          </a:prstGeom>
        </p:spPr>
        <p:txBody>
          <a:bodyPr spcFirstLastPara="1" wrap="square" lIns="91425" tIns="91425" rIns="91425" bIns="91425" anchor="ctr" anchorCtr="0">
            <a:normAutofit/>
          </a:bodyPr>
          <a:lstStyle>
            <a:lvl1pPr lvl="0" algn="r">
              <a:spcBef>
                <a:spcPts val="0"/>
              </a:spcBef>
              <a:spcAft>
                <a:spcPts val="0"/>
              </a:spcAft>
              <a:buClr>
                <a:schemeClr val="dk1"/>
              </a:buClr>
              <a:buSzPts val="7200"/>
              <a:buNone/>
              <a:defRPr sz="7200"/>
            </a:lvl1pPr>
            <a:lvl2pPr lvl="1" algn="r">
              <a:spcBef>
                <a:spcPts val="0"/>
              </a:spcBef>
              <a:spcAft>
                <a:spcPts val="0"/>
              </a:spcAft>
              <a:buSzPts val="7200"/>
              <a:buNone/>
              <a:defRPr sz="7200"/>
            </a:lvl2pPr>
            <a:lvl3pPr lvl="2" algn="r">
              <a:spcBef>
                <a:spcPts val="0"/>
              </a:spcBef>
              <a:spcAft>
                <a:spcPts val="0"/>
              </a:spcAft>
              <a:buSzPts val="7200"/>
              <a:buNone/>
              <a:defRPr sz="7200"/>
            </a:lvl3pPr>
            <a:lvl4pPr lvl="3" algn="r">
              <a:spcBef>
                <a:spcPts val="0"/>
              </a:spcBef>
              <a:spcAft>
                <a:spcPts val="0"/>
              </a:spcAft>
              <a:buSzPts val="7200"/>
              <a:buNone/>
              <a:defRPr sz="7200"/>
            </a:lvl4pPr>
            <a:lvl5pPr lvl="4" algn="r">
              <a:spcBef>
                <a:spcPts val="0"/>
              </a:spcBef>
              <a:spcAft>
                <a:spcPts val="0"/>
              </a:spcAft>
              <a:buSzPts val="7200"/>
              <a:buNone/>
              <a:defRPr sz="7200"/>
            </a:lvl5pPr>
            <a:lvl6pPr lvl="5" algn="r">
              <a:spcBef>
                <a:spcPts val="0"/>
              </a:spcBef>
              <a:spcAft>
                <a:spcPts val="0"/>
              </a:spcAft>
              <a:buSzPts val="7200"/>
              <a:buNone/>
              <a:defRPr sz="7200"/>
            </a:lvl6pPr>
            <a:lvl7pPr lvl="6" algn="r">
              <a:spcBef>
                <a:spcPts val="0"/>
              </a:spcBef>
              <a:spcAft>
                <a:spcPts val="0"/>
              </a:spcAft>
              <a:buSzPts val="7200"/>
              <a:buNone/>
              <a:defRPr sz="7200"/>
            </a:lvl7pPr>
            <a:lvl8pPr lvl="7" algn="r">
              <a:spcBef>
                <a:spcPts val="0"/>
              </a:spcBef>
              <a:spcAft>
                <a:spcPts val="0"/>
              </a:spcAft>
              <a:buSzPts val="7200"/>
              <a:buNone/>
              <a:defRPr sz="7200"/>
            </a:lvl8pPr>
            <a:lvl9pPr lvl="8" algn="r">
              <a:spcBef>
                <a:spcPts val="0"/>
              </a:spcBef>
              <a:spcAft>
                <a:spcPts val="0"/>
              </a:spcAft>
              <a:buSzPts val="7200"/>
              <a:buNone/>
              <a:defRPr sz="7200"/>
            </a:lvl9pPr>
          </a:lstStyle>
          <a:p>
            <a:endParaRPr/>
          </a:p>
        </p:txBody>
      </p:sp>
      <p:sp>
        <p:nvSpPr>
          <p:cNvPr id="85" name="Google Shape;85;p9"/>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Title and text 4">
  <p:cSld name="CUSTOM_12">
    <p:spTree>
      <p:nvGrpSpPr>
        <p:cNvPr id="1" name="Shape 1152"/>
        <p:cNvGrpSpPr/>
        <p:nvPr/>
      </p:nvGrpSpPr>
      <p:grpSpPr>
        <a:xfrm>
          <a:off x="0" y="0"/>
          <a:ext cx="0" cy="0"/>
          <a:chOff x="0" y="0"/>
          <a:chExt cx="0" cy="0"/>
        </a:xfrm>
      </p:grpSpPr>
      <p:sp>
        <p:nvSpPr>
          <p:cNvPr id="1153" name="Google Shape;1153;p82"/>
          <p:cNvSpPr txBox="1">
            <a:spLocks noGrp="1"/>
          </p:cNvSpPr>
          <p:nvPr>
            <p:ph type="subTitle" idx="1"/>
          </p:nvPr>
        </p:nvSpPr>
        <p:spPr>
          <a:xfrm>
            <a:off x="4508342" y="2653704"/>
            <a:ext cx="3886200" cy="604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None/>
              <a:defRPr sz="1600"/>
            </a:lvl1pPr>
            <a:lvl2pPr lvl="1">
              <a:lnSpc>
                <a:spcPct val="100000"/>
              </a:lnSpc>
              <a:spcBef>
                <a:spcPts val="0"/>
              </a:spcBef>
              <a:spcAft>
                <a:spcPts val="0"/>
              </a:spcAft>
              <a:buNone/>
              <a:defRPr sz="1600"/>
            </a:lvl2pPr>
            <a:lvl3pPr lvl="2">
              <a:lnSpc>
                <a:spcPct val="100000"/>
              </a:lnSpc>
              <a:spcBef>
                <a:spcPts val="0"/>
              </a:spcBef>
              <a:spcAft>
                <a:spcPts val="0"/>
              </a:spcAft>
              <a:buNone/>
              <a:defRPr sz="1600"/>
            </a:lvl3pPr>
            <a:lvl4pPr lvl="3">
              <a:lnSpc>
                <a:spcPct val="100000"/>
              </a:lnSpc>
              <a:spcBef>
                <a:spcPts val="0"/>
              </a:spcBef>
              <a:spcAft>
                <a:spcPts val="0"/>
              </a:spcAft>
              <a:buNone/>
              <a:defRPr sz="1600"/>
            </a:lvl4pPr>
            <a:lvl5pPr lvl="4">
              <a:lnSpc>
                <a:spcPct val="100000"/>
              </a:lnSpc>
              <a:spcBef>
                <a:spcPts val="0"/>
              </a:spcBef>
              <a:spcAft>
                <a:spcPts val="0"/>
              </a:spcAft>
              <a:buNone/>
              <a:defRPr sz="1600"/>
            </a:lvl5pPr>
            <a:lvl6pPr lvl="5">
              <a:lnSpc>
                <a:spcPct val="100000"/>
              </a:lnSpc>
              <a:spcBef>
                <a:spcPts val="0"/>
              </a:spcBef>
              <a:spcAft>
                <a:spcPts val="0"/>
              </a:spcAft>
              <a:buNone/>
              <a:defRPr sz="1600"/>
            </a:lvl6pPr>
            <a:lvl7pPr lvl="6">
              <a:lnSpc>
                <a:spcPct val="100000"/>
              </a:lnSpc>
              <a:spcBef>
                <a:spcPts val="0"/>
              </a:spcBef>
              <a:spcAft>
                <a:spcPts val="0"/>
              </a:spcAft>
              <a:buNone/>
              <a:defRPr sz="1600"/>
            </a:lvl7pPr>
            <a:lvl8pPr lvl="7">
              <a:lnSpc>
                <a:spcPct val="100000"/>
              </a:lnSpc>
              <a:spcBef>
                <a:spcPts val="0"/>
              </a:spcBef>
              <a:spcAft>
                <a:spcPts val="0"/>
              </a:spcAft>
              <a:buNone/>
              <a:defRPr sz="1600"/>
            </a:lvl8pPr>
            <a:lvl9pPr lvl="8">
              <a:lnSpc>
                <a:spcPct val="100000"/>
              </a:lnSpc>
              <a:spcBef>
                <a:spcPts val="0"/>
              </a:spcBef>
              <a:spcAft>
                <a:spcPts val="0"/>
              </a:spcAft>
              <a:buNone/>
              <a:defRPr sz="1600"/>
            </a:lvl9pPr>
          </a:lstStyle>
          <a:p>
            <a:endParaRPr/>
          </a:p>
        </p:txBody>
      </p:sp>
      <p:sp>
        <p:nvSpPr>
          <p:cNvPr id="1154" name="Google Shape;1154;p82"/>
          <p:cNvSpPr txBox="1">
            <a:spLocks noGrp="1"/>
          </p:cNvSpPr>
          <p:nvPr>
            <p:ph type="title"/>
          </p:nvPr>
        </p:nvSpPr>
        <p:spPr>
          <a:xfrm>
            <a:off x="4508342" y="1885950"/>
            <a:ext cx="3886200" cy="304800"/>
          </a:xfrm>
          <a:prstGeom prst="rect">
            <a:avLst/>
          </a:prstGeom>
        </p:spPr>
        <p:txBody>
          <a:bodyPr spcFirstLastPara="1" wrap="square" lIns="91425" tIns="91425" rIns="91425" bIns="91425" anchor="ctr" anchorCtr="0">
            <a:noAutofit/>
          </a:bodyPr>
          <a:lstStyle>
            <a:lvl1pPr lvl="0" algn="l">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55" name="Google Shape;1155;p82"/>
          <p:cNvSpPr/>
          <p:nvPr/>
        </p:nvSpPr>
        <p:spPr>
          <a:xfrm rot="-506912" flipH="1">
            <a:off x="8132362" y="3900074"/>
            <a:ext cx="584911" cy="1171193"/>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82"/>
          <p:cNvSpPr/>
          <p:nvPr/>
        </p:nvSpPr>
        <p:spPr>
          <a:xfrm rot="1774908">
            <a:off x="8513799" y="4242453"/>
            <a:ext cx="443922" cy="888884"/>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7" name="Google Shape;1157;p82"/>
          <p:cNvGrpSpPr/>
          <p:nvPr/>
        </p:nvGrpSpPr>
        <p:grpSpPr>
          <a:xfrm>
            <a:off x="-4572" y="-942706"/>
            <a:ext cx="9720908" cy="2756478"/>
            <a:chOff x="-4572" y="-942706"/>
            <a:chExt cx="9720908" cy="2756478"/>
          </a:xfrm>
        </p:grpSpPr>
        <p:sp>
          <p:nvSpPr>
            <p:cNvPr id="1158" name="Google Shape;1158;p82"/>
            <p:cNvSpPr/>
            <p:nvPr/>
          </p:nvSpPr>
          <p:spPr>
            <a:xfrm rot="2039615" flipH="1">
              <a:off x="1428717" y="587624"/>
              <a:ext cx="141575" cy="120225"/>
            </a:xfrm>
            <a:custGeom>
              <a:avLst/>
              <a:gdLst/>
              <a:ahLst/>
              <a:cxnLst/>
              <a:rect l="l" t="t" r="r" b="b"/>
              <a:pathLst>
                <a:path w="5663" h="4809" extrusionOk="0">
                  <a:moveTo>
                    <a:pt x="2760" y="1"/>
                  </a:moveTo>
                  <a:cubicBezTo>
                    <a:pt x="2395" y="1"/>
                    <a:pt x="2026" y="60"/>
                    <a:pt x="1657" y="176"/>
                  </a:cubicBezTo>
                  <a:cubicBezTo>
                    <a:pt x="573" y="460"/>
                    <a:pt x="0" y="1605"/>
                    <a:pt x="170" y="2749"/>
                  </a:cubicBezTo>
                  <a:cubicBezTo>
                    <a:pt x="399" y="4067"/>
                    <a:pt x="1259" y="4754"/>
                    <a:pt x="2747" y="4809"/>
                  </a:cubicBezTo>
                  <a:cubicBezTo>
                    <a:pt x="2861" y="4754"/>
                    <a:pt x="3090" y="4754"/>
                    <a:pt x="3260" y="4754"/>
                  </a:cubicBezTo>
                  <a:cubicBezTo>
                    <a:pt x="4349" y="4580"/>
                    <a:pt x="5265" y="3779"/>
                    <a:pt x="5493" y="2863"/>
                  </a:cubicBezTo>
                  <a:cubicBezTo>
                    <a:pt x="5663" y="1893"/>
                    <a:pt x="5265" y="918"/>
                    <a:pt x="4349" y="405"/>
                  </a:cubicBezTo>
                  <a:cubicBezTo>
                    <a:pt x="3835" y="132"/>
                    <a:pt x="3301" y="1"/>
                    <a:pt x="2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82"/>
            <p:cNvSpPr/>
            <p:nvPr/>
          </p:nvSpPr>
          <p:spPr>
            <a:xfrm rot="2039615" flipH="1">
              <a:off x="3269056" y="327179"/>
              <a:ext cx="103025" cy="100200"/>
            </a:xfrm>
            <a:custGeom>
              <a:avLst/>
              <a:gdLst/>
              <a:ahLst/>
              <a:cxnLst/>
              <a:rect l="l" t="t" r="r" b="b"/>
              <a:pathLst>
                <a:path w="4121" h="4008" extrusionOk="0">
                  <a:moveTo>
                    <a:pt x="2518" y="0"/>
                  </a:moveTo>
                  <a:cubicBezTo>
                    <a:pt x="1085" y="0"/>
                    <a:pt x="0" y="801"/>
                    <a:pt x="0" y="1946"/>
                  </a:cubicBezTo>
                  <a:cubicBezTo>
                    <a:pt x="0" y="3204"/>
                    <a:pt x="742" y="4005"/>
                    <a:pt x="1946" y="4005"/>
                  </a:cubicBezTo>
                  <a:cubicBezTo>
                    <a:pt x="1982" y="4007"/>
                    <a:pt x="2018" y="4008"/>
                    <a:pt x="2053" y="4008"/>
                  </a:cubicBezTo>
                  <a:cubicBezTo>
                    <a:pt x="3303" y="4008"/>
                    <a:pt x="4062" y="2992"/>
                    <a:pt x="4120" y="1488"/>
                  </a:cubicBezTo>
                  <a:cubicBezTo>
                    <a:pt x="4120" y="572"/>
                    <a:pt x="3489" y="0"/>
                    <a:pt x="2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82"/>
            <p:cNvSpPr/>
            <p:nvPr/>
          </p:nvSpPr>
          <p:spPr>
            <a:xfrm rot="2039615" flipH="1">
              <a:off x="3015844" y="816380"/>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82"/>
            <p:cNvSpPr/>
            <p:nvPr/>
          </p:nvSpPr>
          <p:spPr>
            <a:xfrm rot="2039615" flipH="1">
              <a:off x="1098526" y="741698"/>
              <a:ext cx="74425" cy="85100"/>
            </a:xfrm>
            <a:custGeom>
              <a:avLst/>
              <a:gdLst/>
              <a:ahLst/>
              <a:cxnLst/>
              <a:rect l="l" t="t" r="r" b="b"/>
              <a:pathLst>
                <a:path w="2977" h="3404" extrusionOk="0">
                  <a:moveTo>
                    <a:pt x="1249" y="0"/>
                  </a:moveTo>
                  <a:cubicBezTo>
                    <a:pt x="1054" y="0"/>
                    <a:pt x="846" y="29"/>
                    <a:pt x="632" y="86"/>
                  </a:cubicBezTo>
                  <a:cubicBezTo>
                    <a:pt x="289" y="256"/>
                    <a:pt x="175" y="544"/>
                    <a:pt x="175" y="942"/>
                  </a:cubicBezTo>
                  <a:cubicBezTo>
                    <a:pt x="175" y="1400"/>
                    <a:pt x="175" y="1858"/>
                    <a:pt x="115" y="2315"/>
                  </a:cubicBezTo>
                  <a:cubicBezTo>
                    <a:pt x="60" y="2604"/>
                    <a:pt x="1" y="2888"/>
                    <a:pt x="230" y="3117"/>
                  </a:cubicBezTo>
                  <a:cubicBezTo>
                    <a:pt x="572" y="3312"/>
                    <a:pt x="905" y="3404"/>
                    <a:pt x="1218" y="3404"/>
                  </a:cubicBezTo>
                  <a:cubicBezTo>
                    <a:pt x="1637" y="3404"/>
                    <a:pt x="2022" y="3241"/>
                    <a:pt x="2349" y="2947"/>
                  </a:cubicBezTo>
                  <a:cubicBezTo>
                    <a:pt x="2862" y="2430"/>
                    <a:pt x="2976" y="1400"/>
                    <a:pt x="2578" y="773"/>
                  </a:cubicBezTo>
                  <a:cubicBezTo>
                    <a:pt x="2320" y="258"/>
                    <a:pt x="1836" y="0"/>
                    <a:pt x="1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82"/>
            <p:cNvSpPr/>
            <p:nvPr/>
          </p:nvSpPr>
          <p:spPr>
            <a:xfrm rot="2039615" flipH="1">
              <a:off x="16062" y="135935"/>
              <a:ext cx="113075" cy="108375"/>
            </a:xfrm>
            <a:custGeom>
              <a:avLst/>
              <a:gdLst/>
              <a:ahLst/>
              <a:cxnLst/>
              <a:rect l="l" t="t" r="r" b="b"/>
              <a:pathLst>
                <a:path w="4523" h="4335" extrusionOk="0">
                  <a:moveTo>
                    <a:pt x="2238" y="1"/>
                  </a:moveTo>
                  <a:cubicBezTo>
                    <a:pt x="1677" y="1"/>
                    <a:pt x="1152" y="227"/>
                    <a:pt x="746" y="633"/>
                  </a:cubicBezTo>
                  <a:cubicBezTo>
                    <a:pt x="60" y="1374"/>
                    <a:pt x="0" y="2633"/>
                    <a:pt x="572" y="3494"/>
                  </a:cubicBezTo>
                  <a:cubicBezTo>
                    <a:pt x="935" y="4054"/>
                    <a:pt x="1519" y="4335"/>
                    <a:pt x="2171" y="4335"/>
                  </a:cubicBezTo>
                  <a:cubicBezTo>
                    <a:pt x="2451" y="4335"/>
                    <a:pt x="2743" y="4283"/>
                    <a:pt x="3035" y="4180"/>
                  </a:cubicBezTo>
                  <a:cubicBezTo>
                    <a:pt x="4006" y="4006"/>
                    <a:pt x="4349" y="3320"/>
                    <a:pt x="4463" y="2464"/>
                  </a:cubicBezTo>
                  <a:cubicBezTo>
                    <a:pt x="4523" y="1548"/>
                    <a:pt x="4294" y="802"/>
                    <a:pt x="3433" y="344"/>
                  </a:cubicBezTo>
                  <a:cubicBezTo>
                    <a:pt x="3036" y="110"/>
                    <a:pt x="2628" y="1"/>
                    <a:pt x="2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82"/>
            <p:cNvSpPr/>
            <p:nvPr/>
          </p:nvSpPr>
          <p:spPr>
            <a:xfrm rot="2039615" flipH="1">
              <a:off x="975677" y="110077"/>
              <a:ext cx="200300" cy="154675"/>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82"/>
            <p:cNvSpPr/>
            <p:nvPr/>
          </p:nvSpPr>
          <p:spPr>
            <a:xfrm rot="2039615" flipH="1">
              <a:off x="2061057" y="356936"/>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82"/>
            <p:cNvSpPr/>
            <p:nvPr/>
          </p:nvSpPr>
          <p:spPr>
            <a:xfrm rot="2039615" flipH="1">
              <a:off x="1152184" y="765040"/>
              <a:ext cx="31500" cy="75775"/>
            </a:xfrm>
            <a:custGeom>
              <a:avLst/>
              <a:gdLst/>
              <a:ahLst/>
              <a:cxnLst/>
              <a:rect l="l" t="t" r="r" b="b"/>
              <a:pathLst>
                <a:path w="1260" h="3031" extrusionOk="0">
                  <a:moveTo>
                    <a:pt x="1259" y="0"/>
                  </a:moveTo>
                  <a:lnTo>
                    <a:pt x="1259" y="0"/>
                  </a:lnTo>
                  <a:cubicBezTo>
                    <a:pt x="458" y="115"/>
                    <a:pt x="229" y="687"/>
                    <a:pt x="115" y="1373"/>
                  </a:cubicBezTo>
                  <a:cubicBezTo>
                    <a:pt x="1" y="2060"/>
                    <a:pt x="170" y="2687"/>
                    <a:pt x="857" y="3031"/>
                  </a:cubicBezTo>
                  <a:cubicBezTo>
                    <a:pt x="1085" y="2060"/>
                    <a:pt x="802" y="971"/>
                    <a:pt x="1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82"/>
            <p:cNvSpPr/>
            <p:nvPr/>
          </p:nvSpPr>
          <p:spPr>
            <a:xfrm rot="2039615" flipH="1">
              <a:off x="2604836" y="18948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82"/>
            <p:cNvSpPr/>
            <p:nvPr/>
          </p:nvSpPr>
          <p:spPr>
            <a:xfrm rot="2039615" flipH="1">
              <a:off x="1645037" y="376348"/>
              <a:ext cx="197425" cy="189250"/>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82"/>
            <p:cNvSpPr/>
            <p:nvPr/>
          </p:nvSpPr>
          <p:spPr>
            <a:xfrm rot="2039615" flipH="1">
              <a:off x="546366" y="347032"/>
              <a:ext cx="111600" cy="105800"/>
            </a:xfrm>
            <a:custGeom>
              <a:avLst/>
              <a:gdLst/>
              <a:ahLst/>
              <a:cxnLst/>
              <a:rect l="l" t="t" r="r" b="b"/>
              <a:pathLst>
                <a:path w="4464" h="4232" extrusionOk="0">
                  <a:moveTo>
                    <a:pt x="2271" y="1"/>
                  </a:moveTo>
                  <a:cubicBezTo>
                    <a:pt x="1898" y="1"/>
                    <a:pt x="1494" y="105"/>
                    <a:pt x="1085" y="326"/>
                  </a:cubicBezTo>
                  <a:cubicBezTo>
                    <a:pt x="344" y="614"/>
                    <a:pt x="170" y="1241"/>
                    <a:pt x="115" y="1928"/>
                  </a:cubicBezTo>
                  <a:cubicBezTo>
                    <a:pt x="55" y="2157"/>
                    <a:pt x="0" y="2445"/>
                    <a:pt x="170" y="2615"/>
                  </a:cubicBezTo>
                  <a:cubicBezTo>
                    <a:pt x="170" y="2958"/>
                    <a:pt x="284" y="3246"/>
                    <a:pt x="572" y="3475"/>
                  </a:cubicBezTo>
                  <a:cubicBezTo>
                    <a:pt x="627" y="3644"/>
                    <a:pt x="742" y="3818"/>
                    <a:pt x="971" y="3873"/>
                  </a:cubicBezTo>
                  <a:cubicBezTo>
                    <a:pt x="1255" y="4112"/>
                    <a:pt x="1581" y="4232"/>
                    <a:pt x="1945" y="4232"/>
                  </a:cubicBezTo>
                  <a:cubicBezTo>
                    <a:pt x="2020" y="4232"/>
                    <a:pt x="2096" y="4227"/>
                    <a:pt x="2175" y="4217"/>
                  </a:cubicBezTo>
                  <a:cubicBezTo>
                    <a:pt x="3662" y="4162"/>
                    <a:pt x="4463" y="3017"/>
                    <a:pt x="4061" y="1585"/>
                  </a:cubicBezTo>
                  <a:cubicBezTo>
                    <a:pt x="3861" y="582"/>
                    <a:pt x="3152" y="1"/>
                    <a:pt x="2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82"/>
            <p:cNvSpPr/>
            <p:nvPr/>
          </p:nvSpPr>
          <p:spPr>
            <a:xfrm rot="2039615" flipH="1">
              <a:off x="1472345" y="57379"/>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82"/>
            <p:cNvSpPr/>
            <p:nvPr/>
          </p:nvSpPr>
          <p:spPr>
            <a:xfrm rot="2039615" flipH="1">
              <a:off x="2332692" y="869858"/>
              <a:ext cx="137100" cy="123300"/>
            </a:xfrm>
            <a:custGeom>
              <a:avLst/>
              <a:gdLst/>
              <a:ahLst/>
              <a:cxnLst/>
              <a:rect l="l" t="t" r="r" b="b"/>
              <a:pathLst>
                <a:path w="5484" h="4932" extrusionOk="0">
                  <a:moveTo>
                    <a:pt x="2624" y="1"/>
                  </a:moveTo>
                  <a:cubicBezTo>
                    <a:pt x="2341" y="1"/>
                    <a:pt x="2054" y="39"/>
                    <a:pt x="1772" y="122"/>
                  </a:cubicBezTo>
                  <a:cubicBezTo>
                    <a:pt x="513" y="634"/>
                    <a:pt x="0" y="1495"/>
                    <a:pt x="169" y="2694"/>
                  </a:cubicBezTo>
                  <a:cubicBezTo>
                    <a:pt x="169" y="2923"/>
                    <a:pt x="169" y="3097"/>
                    <a:pt x="284" y="3267"/>
                  </a:cubicBezTo>
                  <a:cubicBezTo>
                    <a:pt x="613" y="4312"/>
                    <a:pt x="1419" y="4932"/>
                    <a:pt x="2595" y="4932"/>
                  </a:cubicBezTo>
                  <a:cubicBezTo>
                    <a:pt x="2645" y="4932"/>
                    <a:pt x="2696" y="4930"/>
                    <a:pt x="2747" y="4928"/>
                  </a:cubicBezTo>
                  <a:cubicBezTo>
                    <a:pt x="3717" y="4928"/>
                    <a:pt x="4404" y="4470"/>
                    <a:pt x="4861" y="3669"/>
                  </a:cubicBezTo>
                  <a:cubicBezTo>
                    <a:pt x="5319" y="3381"/>
                    <a:pt x="5434" y="2983"/>
                    <a:pt x="5434" y="2525"/>
                  </a:cubicBezTo>
                  <a:cubicBezTo>
                    <a:pt x="5484" y="1082"/>
                    <a:pt x="4116" y="1"/>
                    <a:pt x="2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82"/>
            <p:cNvSpPr/>
            <p:nvPr/>
          </p:nvSpPr>
          <p:spPr>
            <a:xfrm rot="2039615" flipH="1">
              <a:off x="1303296" y="304552"/>
              <a:ext cx="194575" cy="148150"/>
            </a:xfrm>
            <a:custGeom>
              <a:avLst/>
              <a:gdLst/>
              <a:ahLst/>
              <a:cxnLst/>
              <a:rect l="l" t="t" r="r" b="b"/>
              <a:pathLst>
                <a:path w="7783" h="5926" extrusionOk="0">
                  <a:moveTo>
                    <a:pt x="5860" y="0"/>
                  </a:moveTo>
                  <a:cubicBezTo>
                    <a:pt x="5711" y="0"/>
                    <a:pt x="5551" y="22"/>
                    <a:pt x="5379" y="64"/>
                  </a:cubicBezTo>
                  <a:cubicBezTo>
                    <a:pt x="4404" y="123"/>
                    <a:pt x="3489" y="352"/>
                    <a:pt x="2573" y="696"/>
                  </a:cubicBezTo>
                  <a:cubicBezTo>
                    <a:pt x="2001" y="810"/>
                    <a:pt x="1429" y="865"/>
                    <a:pt x="1031" y="1323"/>
                  </a:cubicBezTo>
                  <a:cubicBezTo>
                    <a:pt x="344" y="1840"/>
                    <a:pt x="1" y="2467"/>
                    <a:pt x="56" y="3328"/>
                  </a:cubicBezTo>
                  <a:cubicBezTo>
                    <a:pt x="1" y="3611"/>
                    <a:pt x="1" y="3900"/>
                    <a:pt x="170" y="4129"/>
                  </a:cubicBezTo>
                  <a:cubicBezTo>
                    <a:pt x="170" y="4358"/>
                    <a:pt x="230" y="4527"/>
                    <a:pt x="459" y="4701"/>
                  </a:cubicBezTo>
                  <a:cubicBezTo>
                    <a:pt x="514" y="4701"/>
                    <a:pt x="514" y="4756"/>
                    <a:pt x="573" y="4815"/>
                  </a:cubicBezTo>
                  <a:cubicBezTo>
                    <a:pt x="628" y="4985"/>
                    <a:pt x="742" y="5159"/>
                    <a:pt x="971" y="5214"/>
                  </a:cubicBezTo>
                  <a:cubicBezTo>
                    <a:pt x="1145" y="5328"/>
                    <a:pt x="1260" y="5557"/>
                    <a:pt x="1544" y="5557"/>
                  </a:cubicBezTo>
                  <a:cubicBezTo>
                    <a:pt x="2000" y="5837"/>
                    <a:pt x="2498" y="5925"/>
                    <a:pt x="2999" y="5925"/>
                  </a:cubicBezTo>
                  <a:cubicBezTo>
                    <a:pt x="3317" y="5925"/>
                    <a:pt x="3636" y="5890"/>
                    <a:pt x="3947" y="5845"/>
                  </a:cubicBezTo>
                  <a:cubicBezTo>
                    <a:pt x="4235" y="5731"/>
                    <a:pt x="4519" y="5671"/>
                    <a:pt x="4807" y="5616"/>
                  </a:cubicBezTo>
                  <a:cubicBezTo>
                    <a:pt x="5608" y="5388"/>
                    <a:pt x="6350" y="4985"/>
                    <a:pt x="6638" y="4129"/>
                  </a:cubicBezTo>
                  <a:cubicBezTo>
                    <a:pt x="6922" y="3900"/>
                    <a:pt x="7096" y="3671"/>
                    <a:pt x="7151" y="3328"/>
                  </a:cubicBezTo>
                  <a:cubicBezTo>
                    <a:pt x="7494" y="2353"/>
                    <a:pt x="7783" y="1437"/>
                    <a:pt x="6922" y="581"/>
                  </a:cubicBezTo>
                  <a:cubicBezTo>
                    <a:pt x="6664" y="193"/>
                    <a:pt x="6311" y="0"/>
                    <a:pt x="5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82"/>
            <p:cNvSpPr/>
            <p:nvPr/>
          </p:nvSpPr>
          <p:spPr>
            <a:xfrm rot="2039615" flipH="1">
              <a:off x="1929976" y="909019"/>
              <a:ext cx="118700" cy="122675"/>
            </a:xfrm>
            <a:custGeom>
              <a:avLst/>
              <a:gdLst/>
              <a:ahLst/>
              <a:cxnLst/>
              <a:rect l="l" t="t" r="r" b="b"/>
              <a:pathLst>
                <a:path w="4748" h="4907" extrusionOk="0">
                  <a:moveTo>
                    <a:pt x="2286" y="1"/>
                  </a:moveTo>
                  <a:cubicBezTo>
                    <a:pt x="1453" y="1"/>
                    <a:pt x="763" y="514"/>
                    <a:pt x="344" y="1451"/>
                  </a:cubicBezTo>
                  <a:cubicBezTo>
                    <a:pt x="0" y="1968"/>
                    <a:pt x="0" y="2481"/>
                    <a:pt x="170" y="3053"/>
                  </a:cubicBezTo>
                  <a:lnTo>
                    <a:pt x="170" y="3167"/>
                  </a:lnTo>
                  <a:cubicBezTo>
                    <a:pt x="284" y="3854"/>
                    <a:pt x="628" y="4312"/>
                    <a:pt x="1259" y="4541"/>
                  </a:cubicBezTo>
                  <a:cubicBezTo>
                    <a:pt x="1619" y="4791"/>
                    <a:pt x="1979" y="4907"/>
                    <a:pt x="2347" y="4907"/>
                  </a:cubicBezTo>
                  <a:cubicBezTo>
                    <a:pt x="2737" y="4907"/>
                    <a:pt x="3135" y="4777"/>
                    <a:pt x="3548" y="4541"/>
                  </a:cubicBezTo>
                  <a:cubicBezTo>
                    <a:pt x="3777" y="4486"/>
                    <a:pt x="4006" y="4371"/>
                    <a:pt x="4061" y="4083"/>
                  </a:cubicBezTo>
                  <a:cubicBezTo>
                    <a:pt x="4518" y="3740"/>
                    <a:pt x="4692" y="3227"/>
                    <a:pt x="4633" y="2655"/>
                  </a:cubicBezTo>
                  <a:cubicBezTo>
                    <a:pt x="4747" y="2197"/>
                    <a:pt x="4633" y="1680"/>
                    <a:pt x="4349" y="1281"/>
                  </a:cubicBezTo>
                  <a:cubicBezTo>
                    <a:pt x="4235" y="938"/>
                    <a:pt x="4006" y="650"/>
                    <a:pt x="3662" y="480"/>
                  </a:cubicBezTo>
                  <a:cubicBezTo>
                    <a:pt x="3434" y="306"/>
                    <a:pt x="3205" y="78"/>
                    <a:pt x="2861" y="78"/>
                  </a:cubicBezTo>
                  <a:cubicBezTo>
                    <a:pt x="2664" y="26"/>
                    <a:pt x="2471" y="1"/>
                    <a:pt x="2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82"/>
            <p:cNvSpPr/>
            <p:nvPr/>
          </p:nvSpPr>
          <p:spPr>
            <a:xfrm rot="-6501200">
              <a:off x="7347734" y="-63795"/>
              <a:ext cx="2572901" cy="998656"/>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82"/>
            <p:cNvSpPr/>
            <p:nvPr/>
          </p:nvSpPr>
          <p:spPr>
            <a:xfrm rot="-6501200">
              <a:off x="7563954" y="-2019"/>
              <a:ext cx="2418188" cy="86165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82"/>
            <p:cNvSpPr/>
            <p:nvPr/>
          </p:nvSpPr>
          <p:spPr>
            <a:xfrm rot="-6501200">
              <a:off x="7853512" y="-123619"/>
              <a:ext cx="2108831" cy="905716"/>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82"/>
            <p:cNvSpPr/>
            <p:nvPr/>
          </p:nvSpPr>
          <p:spPr>
            <a:xfrm rot="-6501200">
              <a:off x="8016885" y="-161587"/>
              <a:ext cx="1975446" cy="844385"/>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7" name="Google Shape;1177;p82"/>
          <p:cNvSpPr/>
          <p:nvPr/>
        </p:nvSpPr>
        <p:spPr>
          <a:xfrm rot="2039615" flipH="1">
            <a:off x="122989" y="4684890"/>
            <a:ext cx="200300" cy="154675"/>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82"/>
          <p:cNvSpPr/>
          <p:nvPr/>
        </p:nvSpPr>
        <p:spPr>
          <a:xfrm rot="2039615" flipH="1">
            <a:off x="792350" y="4951160"/>
            <a:ext cx="197425" cy="189250"/>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82"/>
          <p:cNvSpPr/>
          <p:nvPr/>
        </p:nvSpPr>
        <p:spPr>
          <a:xfrm rot="2039615" flipH="1">
            <a:off x="619658" y="4632192"/>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82"/>
          <p:cNvSpPr/>
          <p:nvPr/>
        </p:nvSpPr>
        <p:spPr>
          <a:xfrm rot="2039615" flipH="1">
            <a:off x="450608" y="4879364"/>
            <a:ext cx="194575" cy="148150"/>
          </a:xfrm>
          <a:custGeom>
            <a:avLst/>
            <a:gdLst/>
            <a:ahLst/>
            <a:cxnLst/>
            <a:rect l="l" t="t" r="r" b="b"/>
            <a:pathLst>
              <a:path w="7783" h="5926" extrusionOk="0">
                <a:moveTo>
                  <a:pt x="5860" y="0"/>
                </a:moveTo>
                <a:cubicBezTo>
                  <a:pt x="5711" y="0"/>
                  <a:pt x="5551" y="22"/>
                  <a:pt x="5379" y="64"/>
                </a:cubicBezTo>
                <a:cubicBezTo>
                  <a:pt x="4404" y="123"/>
                  <a:pt x="3489" y="352"/>
                  <a:pt x="2573" y="696"/>
                </a:cubicBezTo>
                <a:cubicBezTo>
                  <a:pt x="2001" y="810"/>
                  <a:pt x="1429" y="865"/>
                  <a:pt x="1031" y="1323"/>
                </a:cubicBezTo>
                <a:cubicBezTo>
                  <a:pt x="344" y="1840"/>
                  <a:pt x="1" y="2467"/>
                  <a:pt x="56" y="3328"/>
                </a:cubicBezTo>
                <a:cubicBezTo>
                  <a:pt x="1" y="3611"/>
                  <a:pt x="1" y="3900"/>
                  <a:pt x="170" y="4129"/>
                </a:cubicBezTo>
                <a:cubicBezTo>
                  <a:pt x="170" y="4358"/>
                  <a:pt x="230" y="4527"/>
                  <a:pt x="459" y="4701"/>
                </a:cubicBezTo>
                <a:cubicBezTo>
                  <a:pt x="514" y="4701"/>
                  <a:pt x="514" y="4756"/>
                  <a:pt x="573" y="4815"/>
                </a:cubicBezTo>
                <a:cubicBezTo>
                  <a:pt x="628" y="4985"/>
                  <a:pt x="742" y="5159"/>
                  <a:pt x="971" y="5214"/>
                </a:cubicBezTo>
                <a:cubicBezTo>
                  <a:pt x="1145" y="5328"/>
                  <a:pt x="1260" y="5557"/>
                  <a:pt x="1544" y="5557"/>
                </a:cubicBezTo>
                <a:cubicBezTo>
                  <a:pt x="2000" y="5837"/>
                  <a:pt x="2498" y="5925"/>
                  <a:pt x="2999" y="5925"/>
                </a:cubicBezTo>
                <a:cubicBezTo>
                  <a:pt x="3317" y="5925"/>
                  <a:pt x="3636" y="5890"/>
                  <a:pt x="3947" y="5845"/>
                </a:cubicBezTo>
                <a:cubicBezTo>
                  <a:pt x="4235" y="5731"/>
                  <a:pt x="4519" y="5671"/>
                  <a:pt x="4807" y="5616"/>
                </a:cubicBezTo>
                <a:cubicBezTo>
                  <a:pt x="5608" y="5388"/>
                  <a:pt x="6350" y="4985"/>
                  <a:pt x="6638" y="4129"/>
                </a:cubicBezTo>
                <a:cubicBezTo>
                  <a:pt x="6922" y="3900"/>
                  <a:pt x="7096" y="3671"/>
                  <a:pt x="7151" y="3328"/>
                </a:cubicBezTo>
                <a:cubicBezTo>
                  <a:pt x="7494" y="2353"/>
                  <a:pt x="7783" y="1437"/>
                  <a:pt x="6922" y="581"/>
                </a:cubicBezTo>
                <a:cubicBezTo>
                  <a:pt x="6664" y="193"/>
                  <a:pt x="6311" y="0"/>
                  <a:pt x="5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Title and text 5">
  <p:cSld name="TITLE_ONLY_1">
    <p:spTree>
      <p:nvGrpSpPr>
        <p:cNvPr id="1" name="Shape 1181"/>
        <p:cNvGrpSpPr/>
        <p:nvPr/>
      </p:nvGrpSpPr>
      <p:grpSpPr>
        <a:xfrm>
          <a:off x="0" y="0"/>
          <a:ext cx="0" cy="0"/>
          <a:chOff x="0" y="0"/>
          <a:chExt cx="0" cy="0"/>
        </a:xfrm>
      </p:grpSpPr>
      <p:sp>
        <p:nvSpPr>
          <p:cNvPr id="1182" name="Google Shape;1182;p83"/>
          <p:cNvSpPr txBox="1">
            <a:spLocks noGrp="1"/>
          </p:cNvSpPr>
          <p:nvPr>
            <p:ph type="title"/>
          </p:nvPr>
        </p:nvSpPr>
        <p:spPr>
          <a:xfrm>
            <a:off x="685800" y="539500"/>
            <a:ext cx="7772400" cy="4584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183" name="Google Shape;1183;p83"/>
          <p:cNvSpPr/>
          <p:nvPr/>
        </p:nvSpPr>
        <p:spPr>
          <a:xfrm rot="10800000">
            <a:off x="-348675" y="-1247674"/>
            <a:ext cx="1222701" cy="2400624"/>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83"/>
          <p:cNvSpPr/>
          <p:nvPr/>
        </p:nvSpPr>
        <p:spPr>
          <a:xfrm rot="10800000">
            <a:off x="-461489" y="-1234202"/>
            <a:ext cx="1176731" cy="2212550"/>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83"/>
          <p:cNvSpPr/>
          <p:nvPr/>
        </p:nvSpPr>
        <p:spPr>
          <a:xfrm rot="10800000">
            <a:off x="-624147" y="-1050356"/>
            <a:ext cx="1191221" cy="1870769"/>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83"/>
          <p:cNvSpPr/>
          <p:nvPr/>
        </p:nvSpPr>
        <p:spPr>
          <a:xfrm rot="10800000">
            <a:off x="-685857" y="-1054339"/>
            <a:ext cx="1119114" cy="1798020"/>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83"/>
          <p:cNvSpPr/>
          <p:nvPr/>
        </p:nvSpPr>
        <p:spPr>
          <a:xfrm flipH="1">
            <a:off x="4358163" y="83875"/>
            <a:ext cx="201675" cy="194725"/>
          </a:xfrm>
          <a:custGeom>
            <a:avLst/>
            <a:gdLst/>
            <a:ahLst/>
            <a:cxnLst/>
            <a:rect l="l" t="t" r="r" b="b"/>
            <a:pathLst>
              <a:path w="8067" h="7789" extrusionOk="0">
                <a:moveTo>
                  <a:pt x="3718" y="0"/>
                </a:moveTo>
                <a:cubicBezTo>
                  <a:pt x="3548" y="0"/>
                  <a:pt x="3205" y="60"/>
                  <a:pt x="2916" y="115"/>
                </a:cubicBezTo>
                <a:cubicBezTo>
                  <a:pt x="1259" y="632"/>
                  <a:pt x="1" y="2174"/>
                  <a:pt x="56" y="3777"/>
                </a:cubicBezTo>
                <a:cubicBezTo>
                  <a:pt x="56" y="5438"/>
                  <a:pt x="1543" y="7269"/>
                  <a:pt x="3319" y="7667"/>
                </a:cubicBezTo>
                <a:cubicBezTo>
                  <a:pt x="3665" y="7749"/>
                  <a:pt x="3996" y="7789"/>
                  <a:pt x="4309" y="7789"/>
                </a:cubicBezTo>
                <a:cubicBezTo>
                  <a:pt x="5762" y="7789"/>
                  <a:pt x="6843" y="6934"/>
                  <a:pt x="7265" y="5379"/>
                </a:cubicBezTo>
                <a:cubicBezTo>
                  <a:pt x="7325" y="5150"/>
                  <a:pt x="7380" y="4921"/>
                  <a:pt x="7494" y="4692"/>
                </a:cubicBezTo>
                <a:cubicBezTo>
                  <a:pt x="8066" y="2348"/>
                  <a:pt x="6235" y="0"/>
                  <a:pt x="3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83"/>
          <p:cNvSpPr/>
          <p:nvPr/>
        </p:nvSpPr>
        <p:spPr>
          <a:xfrm flipH="1">
            <a:off x="4980363" y="104900"/>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83"/>
          <p:cNvSpPr/>
          <p:nvPr/>
        </p:nvSpPr>
        <p:spPr>
          <a:xfrm flipH="1">
            <a:off x="3647163" y="18725"/>
            <a:ext cx="196075" cy="171500"/>
          </a:xfrm>
          <a:custGeom>
            <a:avLst/>
            <a:gdLst/>
            <a:ahLst/>
            <a:cxnLst/>
            <a:rect l="l" t="t" r="r" b="b"/>
            <a:pathLst>
              <a:path w="7843" h="6860" extrusionOk="0">
                <a:moveTo>
                  <a:pt x="4008" y="1"/>
                </a:moveTo>
                <a:cubicBezTo>
                  <a:pt x="3110" y="1"/>
                  <a:pt x="2209" y="332"/>
                  <a:pt x="1489" y="980"/>
                </a:cubicBezTo>
                <a:cubicBezTo>
                  <a:pt x="344" y="1950"/>
                  <a:pt x="1" y="3154"/>
                  <a:pt x="459" y="4642"/>
                </a:cubicBezTo>
                <a:cubicBezTo>
                  <a:pt x="459" y="4697"/>
                  <a:pt x="459" y="4811"/>
                  <a:pt x="573" y="4871"/>
                </a:cubicBezTo>
                <a:cubicBezTo>
                  <a:pt x="573" y="5155"/>
                  <a:pt x="747" y="5383"/>
                  <a:pt x="976" y="5557"/>
                </a:cubicBezTo>
                <a:cubicBezTo>
                  <a:pt x="1260" y="6070"/>
                  <a:pt x="1663" y="6358"/>
                  <a:pt x="2175" y="6473"/>
                </a:cubicBezTo>
                <a:cubicBezTo>
                  <a:pt x="2399" y="6604"/>
                  <a:pt x="2587" y="6739"/>
                  <a:pt x="2821" y="6739"/>
                </a:cubicBezTo>
                <a:cubicBezTo>
                  <a:pt x="2888" y="6739"/>
                  <a:pt x="2959" y="6727"/>
                  <a:pt x="3036" y="6702"/>
                </a:cubicBezTo>
                <a:cubicBezTo>
                  <a:pt x="3091" y="6757"/>
                  <a:pt x="3205" y="6757"/>
                  <a:pt x="3265" y="6757"/>
                </a:cubicBezTo>
                <a:cubicBezTo>
                  <a:pt x="3514" y="6826"/>
                  <a:pt x="3749" y="6859"/>
                  <a:pt x="3974" y="6859"/>
                </a:cubicBezTo>
                <a:cubicBezTo>
                  <a:pt x="4678" y="6859"/>
                  <a:pt x="5275" y="6536"/>
                  <a:pt x="5837" y="6015"/>
                </a:cubicBezTo>
                <a:cubicBezTo>
                  <a:pt x="5952" y="5901"/>
                  <a:pt x="6126" y="5786"/>
                  <a:pt x="6240" y="5672"/>
                </a:cubicBezTo>
                <a:cubicBezTo>
                  <a:pt x="6982" y="5155"/>
                  <a:pt x="7554" y="4582"/>
                  <a:pt x="7668" y="3667"/>
                </a:cubicBezTo>
                <a:cubicBezTo>
                  <a:pt x="7668" y="3552"/>
                  <a:pt x="7728" y="3383"/>
                  <a:pt x="7728" y="3269"/>
                </a:cubicBezTo>
                <a:cubicBezTo>
                  <a:pt x="7668" y="3269"/>
                  <a:pt x="7668" y="3209"/>
                  <a:pt x="7668" y="3209"/>
                </a:cubicBezTo>
                <a:lnTo>
                  <a:pt x="7668" y="3209"/>
                </a:lnTo>
                <a:lnTo>
                  <a:pt x="7728" y="3269"/>
                </a:lnTo>
                <a:cubicBezTo>
                  <a:pt x="7842" y="2637"/>
                  <a:pt x="7613" y="2065"/>
                  <a:pt x="7211" y="1607"/>
                </a:cubicBezTo>
                <a:cubicBezTo>
                  <a:pt x="7156" y="1492"/>
                  <a:pt x="7156" y="1438"/>
                  <a:pt x="7041" y="1378"/>
                </a:cubicBezTo>
                <a:cubicBezTo>
                  <a:pt x="6524" y="1035"/>
                  <a:pt x="6066" y="636"/>
                  <a:pt x="5553" y="348"/>
                </a:cubicBezTo>
                <a:cubicBezTo>
                  <a:pt x="5065" y="116"/>
                  <a:pt x="4537" y="1"/>
                  <a:pt x="40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83"/>
          <p:cNvSpPr/>
          <p:nvPr/>
        </p:nvSpPr>
        <p:spPr>
          <a:xfrm flipH="1">
            <a:off x="5383750" y="0"/>
            <a:ext cx="113075" cy="104900"/>
          </a:xfrm>
          <a:custGeom>
            <a:avLst/>
            <a:gdLst/>
            <a:ahLst/>
            <a:cxnLst/>
            <a:rect l="l" t="t" r="r" b="b"/>
            <a:pathLst>
              <a:path w="4523" h="4196" extrusionOk="0">
                <a:moveTo>
                  <a:pt x="2003" y="1"/>
                </a:moveTo>
                <a:cubicBezTo>
                  <a:pt x="1818" y="1"/>
                  <a:pt x="1629" y="39"/>
                  <a:pt x="1433" y="117"/>
                </a:cubicBezTo>
                <a:lnTo>
                  <a:pt x="1319" y="117"/>
                </a:lnTo>
                <a:cubicBezTo>
                  <a:pt x="403" y="406"/>
                  <a:pt x="60" y="978"/>
                  <a:pt x="0" y="1834"/>
                </a:cubicBezTo>
                <a:cubicBezTo>
                  <a:pt x="0" y="2749"/>
                  <a:pt x="518" y="3267"/>
                  <a:pt x="1319" y="3550"/>
                </a:cubicBezTo>
                <a:cubicBezTo>
                  <a:pt x="1662" y="3839"/>
                  <a:pt x="2120" y="4008"/>
                  <a:pt x="2578" y="4123"/>
                </a:cubicBezTo>
                <a:cubicBezTo>
                  <a:pt x="2755" y="4162"/>
                  <a:pt x="2940" y="4195"/>
                  <a:pt x="3120" y="4195"/>
                </a:cubicBezTo>
                <a:cubicBezTo>
                  <a:pt x="3459" y="4195"/>
                  <a:pt x="3781" y="4078"/>
                  <a:pt x="4006" y="3665"/>
                </a:cubicBezTo>
                <a:cubicBezTo>
                  <a:pt x="4523" y="2978"/>
                  <a:pt x="4180" y="2351"/>
                  <a:pt x="3836" y="1719"/>
                </a:cubicBezTo>
                <a:cubicBezTo>
                  <a:pt x="3722" y="1207"/>
                  <a:pt x="3493" y="749"/>
                  <a:pt x="3035" y="406"/>
                </a:cubicBezTo>
                <a:cubicBezTo>
                  <a:pt x="2695" y="141"/>
                  <a:pt x="2357" y="1"/>
                  <a:pt x="2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83"/>
          <p:cNvSpPr/>
          <p:nvPr/>
        </p:nvSpPr>
        <p:spPr>
          <a:xfrm flipH="1">
            <a:off x="6413450" y="5132900"/>
            <a:ext cx="62950" cy="94250"/>
          </a:xfrm>
          <a:custGeom>
            <a:avLst/>
            <a:gdLst/>
            <a:ahLst/>
            <a:cxnLst/>
            <a:rect l="l" t="t" r="r" b="b"/>
            <a:pathLst>
              <a:path w="2518" h="3770" extrusionOk="0">
                <a:moveTo>
                  <a:pt x="1762" y="0"/>
                </a:moveTo>
                <a:cubicBezTo>
                  <a:pt x="970" y="0"/>
                  <a:pt x="444" y="564"/>
                  <a:pt x="0" y="1252"/>
                </a:cubicBezTo>
                <a:lnTo>
                  <a:pt x="0" y="2739"/>
                </a:lnTo>
                <a:cubicBezTo>
                  <a:pt x="517" y="3083"/>
                  <a:pt x="746" y="3710"/>
                  <a:pt x="1488" y="3769"/>
                </a:cubicBezTo>
                <a:cubicBezTo>
                  <a:pt x="1717" y="3540"/>
                  <a:pt x="1717" y="3252"/>
                  <a:pt x="1717" y="2968"/>
                </a:cubicBezTo>
                <a:cubicBezTo>
                  <a:pt x="1602" y="2167"/>
                  <a:pt x="1602" y="1366"/>
                  <a:pt x="2234" y="680"/>
                </a:cubicBezTo>
                <a:cubicBezTo>
                  <a:pt x="2348" y="506"/>
                  <a:pt x="2518" y="277"/>
                  <a:pt x="2174" y="48"/>
                </a:cubicBezTo>
                <a:cubicBezTo>
                  <a:pt x="2029" y="16"/>
                  <a:pt x="1892" y="0"/>
                  <a:pt x="176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83"/>
          <p:cNvSpPr/>
          <p:nvPr/>
        </p:nvSpPr>
        <p:spPr>
          <a:xfrm flipH="1">
            <a:off x="2966000" y="5070600"/>
            <a:ext cx="201675" cy="194725"/>
          </a:xfrm>
          <a:custGeom>
            <a:avLst/>
            <a:gdLst/>
            <a:ahLst/>
            <a:cxnLst/>
            <a:rect l="l" t="t" r="r" b="b"/>
            <a:pathLst>
              <a:path w="8067" h="7789" extrusionOk="0">
                <a:moveTo>
                  <a:pt x="3718" y="0"/>
                </a:moveTo>
                <a:cubicBezTo>
                  <a:pt x="3548" y="0"/>
                  <a:pt x="3205" y="60"/>
                  <a:pt x="2916" y="115"/>
                </a:cubicBezTo>
                <a:cubicBezTo>
                  <a:pt x="1259" y="632"/>
                  <a:pt x="1" y="2174"/>
                  <a:pt x="56" y="3777"/>
                </a:cubicBezTo>
                <a:cubicBezTo>
                  <a:pt x="56" y="5438"/>
                  <a:pt x="1543" y="7269"/>
                  <a:pt x="3319" y="7667"/>
                </a:cubicBezTo>
                <a:cubicBezTo>
                  <a:pt x="3665" y="7749"/>
                  <a:pt x="3996" y="7789"/>
                  <a:pt x="4309" y="7789"/>
                </a:cubicBezTo>
                <a:cubicBezTo>
                  <a:pt x="5762" y="7789"/>
                  <a:pt x="6843" y="6934"/>
                  <a:pt x="7265" y="5379"/>
                </a:cubicBezTo>
                <a:cubicBezTo>
                  <a:pt x="7325" y="5150"/>
                  <a:pt x="7380" y="4921"/>
                  <a:pt x="7494" y="4692"/>
                </a:cubicBezTo>
                <a:cubicBezTo>
                  <a:pt x="8066" y="2348"/>
                  <a:pt x="6235" y="0"/>
                  <a:pt x="371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83"/>
          <p:cNvSpPr/>
          <p:nvPr/>
        </p:nvSpPr>
        <p:spPr>
          <a:xfrm flipH="1">
            <a:off x="5281875" y="5038425"/>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83"/>
          <p:cNvSpPr/>
          <p:nvPr/>
        </p:nvSpPr>
        <p:spPr>
          <a:xfrm flipH="1">
            <a:off x="6379125" y="5146125"/>
            <a:ext cx="61475" cy="81175"/>
          </a:xfrm>
          <a:custGeom>
            <a:avLst/>
            <a:gdLst/>
            <a:ahLst/>
            <a:cxnLst/>
            <a:rect l="l" t="t" r="r" b="b"/>
            <a:pathLst>
              <a:path w="2459" h="3247" extrusionOk="0">
                <a:moveTo>
                  <a:pt x="1425" y="0"/>
                </a:moveTo>
                <a:cubicBezTo>
                  <a:pt x="1276" y="0"/>
                  <a:pt x="1158" y="41"/>
                  <a:pt x="1086" y="151"/>
                </a:cubicBezTo>
                <a:cubicBezTo>
                  <a:pt x="687" y="892"/>
                  <a:pt x="1" y="1524"/>
                  <a:pt x="170" y="2439"/>
                </a:cubicBezTo>
                <a:cubicBezTo>
                  <a:pt x="170" y="2723"/>
                  <a:pt x="1" y="2952"/>
                  <a:pt x="56" y="3240"/>
                </a:cubicBezTo>
                <a:cubicBezTo>
                  <a:pt x="143" y="3245"/>
                  <a:pt x="227" y="3247"/>
                  <a:pt x="307" y="3247"/>
                </a:cubicBezTo>
                <a:cubicBezTo>
                  <a:pt x="1235" y="3247"/>
                  <a:pt x="1749" y="2952"/>
                  <a:pt x="2116" y="2265"/>
                </a:cubicBezTo>
                <a:cubicBezTo>
                  <a:pt x="2459" y="1524"/>
                  <a:pt x="2344" y="723"/>
                  <a:pt x="1717" y="36"/>
                </a:cubicBezTo>
                <a:cubicBezTo>
                  <a:pt x="1611" y="14"/>
                  <a:pt x="1513" y="0"/>
                  <a:pt x="142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83"/>
          <p:cNvSpPr/>
          <p:nvPr/>
        </p:nvSpPr>
        <p:spPr>
          <a:xfrm flipH="1">
            <a:off x="4496300" y="4920500"/>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83"/>
          <p:cNvSpPr/>
          <p:nvPr/>
        </p:nvSpPr>
        <p:spPr>
          <a:xfrm flipH="1">
            <a:off x="6397650" y="5134075"/>
            <a:ext cx="44425" cy="73050"/>
          </a:xfrm>
          <a:custGeom>
            <a:avLst/>
            <a:gdLst/>
            <a:ahLst/>
            <a:cxnLst/>
            <a:rect l="l" t="t" r="r" b="b"/>
            <a:pathLst>
              <a:path w="1777" h="2922" extrusionOk="0">
                <a:moveTo>
                  <a:pt x="801" y="1"/>
                </a:moveTo>
                <a:lnTo>
                  <a:pt x="801" y="1"/>
                </a:lnTo>
                <a:cubicBezTo>
                  <a:pt x="975" y="289"/>
                  <a:pt x="801" y="404"/>
                  <a:pt x="687" y="573"/>
                </a:cubicBezTo>
                <a:cubicBezTo>
                  <a:pt x="60" y="1319"/>
                  <a:pt x="0" y="2061"/>
                  <a:pt x="229" y="2921"/>
                </a:cubicBezTo>
                <a:cubicBezTo>
                  <a:pt x="518" y="1946"/>
                  <a:pt x="746" y="1031"/>
                  <a:pt x="1776" y="518"/>
                </a:cubicBezTo>
                <a:cubicBezTo>
                  <a:pt x="1547" y="175"/>
                  <a:pt x="1204" y="60"/>
                  <a:pt x="8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83"/>
          <p:cNvSpPr/>
          <p:nvPr/>
        </p:nvSpPr>
        <p:spPr>
          <a:xfrm flipH="1">
            <a:off x="7058325" y="523245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83"/>
          <p:cNvSpPr/>
          <p:nvPr/>
        </p:nvSpPr>
        <p:spPr>
          <a:xfrm flipH="1">
            <a:off x="3588200" y="5091625"/>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83"/>
          <p:cNvSpPr/>
          <p:nvPr/>
        </p:nvSpPr>
        <p:spPr>
          <a:xfrm flipH="1">
            <a:off x="2255000" y="5005450"/>
            <a:ext cx="196075" cy="171500"/>
          </a:xfrm>
          <a:custGeom>
            <a:avLst/>
            <a:gdLst/>
            <a:ahLst/>
            <a:cxnLst/>
            <a:rect l="l" t="t" r="r" b="b"/>
            <a:pathLst>
              <a:path w="7843" h="6860" extrusionOk="0">
                <a:moveTo>
                  <a:pt x="4008" y="1"/>
                </a:moveTo>
                <a:cubicBezTo>
                  <a:pt x="3110" y="1"/>
                  <a:pt x="2209" y="332"/>
                  <a:pt x="1489" y="980"/>
                </a:cubicBezTo>
                <a:cubicBezTo>
                  <a:pt x="344" y="1950"/>
                  <a:pt x="1" y="3154"/>
                  <a:pt x="459" y="4642"/>
                </a:cubicBezTo>
                <a:cubicBezTo>
                  <a:pt x="459" y="4697"/>
                  <a:pt x="459" y="4811"/>
                  <a:pt x="573" y="4871"/>
                </a:cubicBezTo>
                <a:cubicBezTo>
                  <a:pt x="573" y="5155"/>
                  <a:pt x="747" y="5383"/>
                  <a:pt x="976" y="5557"/>
                </a:cubicBezTo>
                <a:cubicBezTo>
                  <a:pt x="1260" y="6070"/>
                  <a:pt x="1663" y="6358"/>
                  <a:pt x="2175" y="6473"/>
                </a:cubicBezTo>
                <a:cubicBezTo>
                  <a:pt x="2399" y="6604"/>
                  <a:pt x="2587" y="6739"/>
                  <a:pt x="2821" y="6739"/>
                </a:cubicBezTo>
                <a:cubicBezTo>
                  <a:pt x="2888" y="6739"/>
                  <a:pt x="2959" y="6727"/>
                  <a:pt x="3036" y="6702"/>
                </a:cubicBezTo>
                <a:cubicBezTo>
                  <a:pt x="3091" y="6757"/>
                  <a:pt x="3205" y="6757"/>
                  <a:pt x="3265" y="6757"/>
                </a:cubicBezTo>
                <a:cubicBezTo>
                  <a:pt x="3514" y="6826"/>
                  <a:pt x="3749" y="6859"/>
                  <a:pt x="3974" y="6859"/>
                </a:cubicBezTo>
                <a:cubicBezTo>
                  <a:pt x="4678" y="6859"/>
                  <a:pt x="5275" y="6536"/>
                  <a:pt x="5837" y="6015"/>
                </a:cubicBezTo>
                <a:cubicBezTo>
                  <a:pt x="5952" y="5901"/>
                  <a:pt x="6126" y="5786"/>
                  <a:pt x="6240" y="5672"/>
                </a:cubicBezTo>
                <a:cubicBezTo>
                  <a:pt x="6982" y="5155"/>
                  <a:pt x="7554" y="4582"/>
                  <a:pt x="7668" y="3667"/>
                </a:cubicBezTo>
                <a:cubicBezTo>
                  <a:pt x="7668" y="3552"/>
                  <a:pt x="7728" y="3383"/>
                  <a:pt x="7728" y="3269"/>
                </a:cubicBezTo>
                <a:cubicBezTo>
                  <a:pt x="7668" y="3269"/>
                  <a:pt x="7668" y="3209"/>
                  <a:pt x="7668" y="3209"/>
                </a:cubicBezTo>
                <a:lnTo>
                  <a:pt x="7668" y="3209"/>
                </a:lnTo>
                <a:lnTo>
                  <a:pt x="7728" y="3269"/>
                </a:lnTo>
                <a:cubicBezTo>
                  <a:pt x="7842" y="2637"/>
                  <a:pt x="7613" y="2065"/>
                  <a:pt x="7211" y="1607"/>
                </a:cubicBezTo>
                <a:cubicBezTo>
                  <a:pt x="7156" y="1492"/>
                  <a:pt x="7156" y="1438"/>
                  <a:pt x="7041" y="1378"/>
                </a:cubicBezTo>
                <a:cubicBezTo>
                  <a:pt x="6524" y="1035"/>
                  <a:pt x="6066" y="636"/>
                  <a:pt x="5553" y="348"/>
                </a:cubicBezTo>
                <a:cubicBezTo>
                  <a:pt x="5065" y="116"/>
                  <a:pt x="4537" y="1"/>
                  <a:pt x="40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83"/>
          <p:cNvSpPr/>
          <p:nvPr/>
        </p:nvSpPr>
        <p:spPr>
          <a:xfrm flipH="1">
            <a:off x="3991588" y="4986725"/>
            <a:ext cx="113075" cy="104900"/>
          </a:xfrm>
          <a:custGeom>
            <a:avLst/>
            <a:gdLst/>
            <a:ahLst/>
            <a:cxnLst/>
            <a:rect l="l" t="t" r="r" b="b"/>
            <a:pathLst>
              <a:path w="4523" h="4196" extrusionOk="0">
                <a:moveTo>
                  <a:pt x="2003" y="1"/>
                </a:moveTo>
                <a:cubicBezTo>
                  <a:pt x="1818" y="1"/>
                  <a:pt x="1629" y="39"/>
                  <a:pt x="1433" y="117"/>
                </a:cubicBezTo>
                <a:lnTo>
                  <a:pt x="1319" y="117"/>
                </a:lnTo>
                <a:cubicBezTo>
                  <a:pt x="403" y="406"/>
                  <a:pt x="60" y="978"/>
                  <a:pt x="0" y="1834"/>
                </a:cubicBezTo>
                <a:cubicBezTo>
                  <a:pt x="0" y="2749"/>
                  <a:pt x="518" y="3267"/>
                  <a:pt x="1319" y="3550"/>
                </a:cubicBezTo>
                <a:cubicBezTo>
                  <a:pt x="1662" y="3839"/>
                  <a:pt x="2120" y="4008"/>
                  <a:pt x="2578" y="4123"/>
                </a:cubicBezTo>
                <a:cubicBezTo>
                  <a:pt x="2755" y="4162"/>
                  <a:pt x="2940" y="4195"/>
                  <a:pt x="3120" y="4195"/>
                </a:cubicBezTo>
                <a:cubicBezTo>
                  <a:pt x="3459" y="4195"/>
                  <a:pt x="3781" y="4078"/>
                  <a:pt x="4006" y="3665"/>
                </a:cubicBezTo>
                <a:cubicBezTo>
                  <a:pt x="4523" y="2978"/>
                  <a:pt x="4180" y="2351"/>
                  <a:pt x="3836" y="1719"/>
                </a:cubicBezTo>
                <a:cubicBezTo>
                  <a:pt x="3722" y="1207"/>
                  <a:pt x="3493" y="749"/>
                  <a:pt x="3035" y="406"/>
                </a:cubicBezTo>
                <a:cubicBezTo>
                  <a:pt x="2695" y="141"/>
                  <a:pt x="2357" y="1"/>
                  <a:pt x="20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83"/>
          <p:cNvSpPr/>
          <p:nvPr/>
        </p:nvSpPr>
        <p:spPr>
          <a:xfrm rot="-1774908" flipH="1">
            <a:off x="8258143" y="1070953"/>
            <a:ext cx="443922" cy="888884"/>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83"/>
          <p:cNvSpPr/>
          <p:nvPr/>
        </p:nvSpPr>
        <p:spPr>
          <a:xfrm rot="-506912" flipH="1">
            <a:off x="-29784" y="3263674"/>
            <a:ext cx="584911" cy="1171193"/>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83"/>
          <p:cNvSpPr/>
          <p:nvPr/>
        </p:nvSpPr>
        <p:spPr>
          <a:xfrm rot="506912">
            <a:off x="8574791" y="1539724"/>
            <a:ext cx="584911" cy="1171193"/>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83"/>
          <p:cNvSpPr txBox="1">
            <a:spLocks noGrp="1"/>
          </p:cNvSpPr>
          <p:nvPr>
            <p:ph type="subTitle" idx="1"/>
          </p:nvPr>
        </p:nvSpPr>
        <p:spPr>
          <a:xfrm>
            <a:off x="4998550" y="1257875"/>
            <a:ext cx="3376800" cy="3416400"/>
          </a:xfrm>
          <a:prstGeom prst="rect">
            <a:avLst/>
          </a:prstGeom>
        </p:spPr>
        <p:txBody>
          <a:bodyPr spcFirstLastPara="1" wrap="square" lIns="91425" tIns="91425" rIns="91425" bIns="91425" anchor="t" anchorCtr="0">
            <a:noAutofit/>
          </a:bodyPr>
          <a:lstStyle>
            <a:lvl1pPr lvl="0">
              <a:spcBef>
                <a:spcPts val="0"/>
              </a:spcBef>
              <a:spcAft>
                <a:spcPts val="0"/>
              </a:spcAft>
              <a:buSzPts val="1600"/>
              <a:buChar char="●"/>
              <a:defRPr sz="1400"/>
            </a:lvl1pPr>
            <a:lvl2pPr lvl="1">
              <a:spcBef>
                <a:spcPts val="1600"/>
              </a:spcBef>
              <a:spcAft>
                <a:spcPts val="0"/>
              </a:spcAft>
              <a:buSzPts val="1600"/>
              <a:buChar char="○"/>
              <a:defRPr/>
            </a:lvl2pPr>
            <a:lvl3pPr lvl="2">
              <a:spcBef>
                <a:spcPts val="1600"/>
              </a:spcBef>
              <a:spcAft>
                <a:spcPts val="0"/>
              </a:spcAft>
              <a:buSzPts val="1600"/>
              <a:buChar char="■"/>
              <a:defRPr/>
            </a:lvl3pPr>
            <a:lvl4pPr lvl="3">
              <a:spcBef>
                <a:spcPts val="1600"/>
              </a:spcBef>
              <a:spcAft>
                <a:spcPts val="0"/>
              </a:spcAft>
              <a:buSzPts val="1600"/>
              <a:buChar char="●"/>
              <a:defRPr/>
            </a:lvl4pPr>
            <a:lvl5pPr lvl="4">
              <a:spcBef>
                <a:spcPts val="1600"/>
              </a:spcBef>
              <a:spcAft>
                <a:spcPts val="0"/>
              </a:spcAft>
              <a:buSzPts val="1600"/>
              <a:buChar char="○"/>
              <a:defRPr/>
            </a:lvl5pPr>
            <a:lvl6pPr lvl="5">
              <a:spcBef>
                <a:spcPts val="1600"/>
              </a:spcBef>
              <a:spcAft>
                <a:spcPts val="0"/>
              </a:spcAft>
              <a:buSzPts val="1600"/>
              <a:buChar char="■"/>
              <a:defRPr/>
            </a:lvl6pPr>
            <a:lvl7pPr lvl="6">
              <a:spcBef>
                <a:spcPts val="1600"/>
              </a:spcBef>
              <a:spcAft>
                <a:spcPts val="0"/>
              </a:spcAft>
              <a:buSzPts val="1600"/>
              <a:buChar char="●"/>
              <a:defRPr/>
            </a:lvl7pPr>
            <a:lvl8pPr lvl="7">
              <a:spcBef>
                <a:spcPts val="1600"/>
              </a:spcBef>
              <a:spcAft>
                <a:spcPts val="0"/>
              </a:spcAft>
              <a:buSzPts val="1600"/>
              <a:buChar char="○"/>
              <a:defRPr/>
            </a:lvl8pPr>
            <a:lvl9pPr lvl="8">
              <a:spcBef>
                <a:spcPts val="1600"/>
              </a:spcBef>
              <a:spcAft>
                <a:spcPts val="1600"/>
              </a:spcAft>
              <a:buSzPts val="1600"/>
              <a:buChar char="■"/>
              <a:defRPr/>
            </a:lvl9p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Section header 1">
  <p:cSld name="CUSTOM_13">
    <p:spTree>
      <p:nvGrpSpPr>
        <p:cNvPr id="1" name="Shape 1205"/>
        <p:cNvGrpSpPr/>
        <p:nvPr/>
      </p:nvGrpSpPr>
      <p:grpSpPr>
        <a:xfrm>
          <a:off x="0" y="0"/>
          <a:ext cx="0" cy="0"/>
          <a:chOff x="0" y="0"/>
          <a:chExt cx="0" cy="0"/>
        </a:xfrm>
      </p:grpSpPr>
      <p:sp>
        <p:nvSpPr>
          <p:cNvPr id="1206" name="Google Shape;1206;p84"/>
          <p:cNvSpPr txBox="1">
            <a:spLocks noGrp="1"/>
          </p:cNvSpPr>
          <p:nvPr>
            <p:ph type="title"/>
          </p:nvPr>
        </p:nvSpPr>
        <p:spPr>
          <a:xfrm>
            <a:off x="4665375" y="2587359"/>
            <a:ext cx="3566100" cy="4302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207" name="Google Shape;1207;p84"/>
          <p:cNvSpPr txBox="1">
            <a:spLocks noGrp="1"/>
          </p:cNvSpPr>
          <p:nvPr>
            <p:ph type="subTitle" idx="1"/>
          </p:nvPr>
        </p:nvSpPr>
        <p:spPr>
          <a:xfrm>
            <a:off x="4665825" y="3394603"/>
            <a:ext cx="3565200" cy="381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600"/>
            </a:lvl1pPr>
            <a:lvl2pPr lvl="1" algn="ctr">
              <a:lnSpc>
                <a:spcPct val="100000"/>
              </a:lnSpc>
              <a:spcBef>
                <a:spcPts val="0"/>
              </a:spcBef>
              <a:spcAft>
                <a:spcPts val="0"/>
              </a:spcAft>
              <a:buNone/>
              <a:defRPr sz="1600"/>
            </a:lvl2pPr>
            <a:lvl3pPr lvl="2" algn="ctr">
              <a:lnSpc>
                <a:spcPct val="100000"/>
              </a:lnSpc>
              <a:spcBef>
                <a:spcPts val="0"/>
              </a:spcBef>
              <a:spcAft>
                <a:spcPts val="0"/>
              </a:spcAft>
              <a:buNone/>
              <a:defRPr sz="1600"/>
            </a:lvl3pPr>
            <a:lvl4pPr lvl="3" algn="ctr">
              <a:lnSpc>
                <a:spcPct val="100000"/>
              </a:lnSpc>
              <a:spcBef>
                <a:spcPts val="0"/>
              </a:spcBef>
              <a:spcAft>
                <a:spcPts val="0"/>
              </a:spcAft>
              <a:buNone/>
              <a:defRPr sz="1600"/>
            </a:lvl4pPr>
            <a:lvl5pPr lvl="4" algn="ctr">
              <a:lnSpc>
                <a:spcPct val="100000"/>
              </a:lnSpc>
              <a:spcBef>
                <a:spcPts val="0"/>
              </a:spcBef>
              <a:spcAft>
                <a:spcPts val="0"/>
              </a:spcAft>
              <a:buNone/>
              <a:defRPr sz="1600"/>
            </a:lvl5pPr>
            <a:lvl6pPr lvl="5" algn="ctr">
              <a:lnSpc>
                <a:spcPct val="100000"/>
              </a:lnSpc>
              <a:spcBef>
                <a:spcPts val="0"/>
              </a:spcBef>
              <a:spcAft>
                <a:spcPts val="0"/>
              </a:spcAft>
              <a:buNone/>
              <a:defRPr sz="1600"/>
            </a:lvl6pPr>
            <a:lvl7pPr lvl="6" algn="ctr">
              <a:lnSpc>
                <a:spcPct val="100000"/>
              </a:lnSpc>
              <a:spcBef>
                <a:spcPts val="0"/>
              </a:spcBef>
              <a:spcAft>
                <a:spcPts val="0"/>
              </a:spcAft>
              <a:buNone/>
              <a:defRPr sz="1600"/>
            </a:lvl7pPr>
            <a:lvl8pPr lvl="7" algn="ctr">
              <a:lnSpc>
                <a:spcPct val="100000"/>
              </a:lnSpc>
              <a:spcBef>
                <a:spcPts val="0"/>
              </a:spcBef>
              <a:spcAft>
                <a:spcPts val="0"/>
              </a:spcAft>
              <a:buNone/>
              <a:defRPr sz="1600"/>
            </a:lvl8pPr>
            <a:lvl9pPr lvl="8" algn="ctr">
              <a:lnSpc>
                <a:spcPct val="100000"/>
              </a:lnSpc>
              <a:spcBef>
                <a:spcPts val="0"/>
              </a:spcBef>
              <a:spcAft>
                <a:spcPts val="0"/>
              </a:spcAft>
              <a:buNone/>
              <a:defRPr sz="1600"/>
            </a:lvl9pPr>
          </a:lstStyle>
          <a:p>
            <a:endParaRPr/>
          </a:p>
        </p:txBody>
      </p:sp>
      <p:sp>
        <p:nvSpPr>
          <p:cNvPr id="1208" name="Google Shape;1208;p84"/>
          <p:cNvSpPr txBox="1">
            <a:spLocks noGrp="1"/>
          </p:cNvSpPr>
          <p:nvPr>
            <p:ph type="title" idx="2" hasCustomPrompt="1"/>
          </p:nvPr>
        </p:nvSpPr>
        <p:spPr>
          <a:xfrm>
            <a:off x="5910225" y="1681175"/>
            <a:ext cx="1076400" cy="474000"/>
          </a:xfrm>
          <a:prstGeom prst="rect">
            <a:avLst/>
          </a:prstGeom>
        </p:spPr>
        <p:txBody>
          <a:bodyPr spcFirstLastPara="1" wrap="square" lIns="91425" tIns="91425" rIns="91425" bIns="91425" anchor="ctr" anchorCtr="0">
            <a:noAutofit/>
          </a:bodyPr>
          <a:lstStyle>
            <a:lvl1pPr lvl="0">
              <a:spcBef>
                <a:spcPts val="0"/>
              </a:spcBef>
              <a:spcAft>
                <a:spcPts val="0"/>
              </a:spcAft>
              <a:buSzPts val="5000"/>
              <a:buNone/>
              <a:defRPr sz="65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r>
              <a:t>xx%</a:t>
            </a:r>
          </a:p>
        </p:txBody>
      </p:sp>
      <p:sp>
        <p:nvSpPr>
          <p:cNvPr id="1209" name="Google Shape;1209;p84"/>
          <p:cNvSpPr/>
          <p:nvPr/>
        </p:nvSpPr>
        <p:spPr>
          <a:xfrm>
            <a:off x="8334350" y="287551"/>
            <a:ext cx="584832" cy="1171036"/>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84"/>
          <p:cNvSpPr/>
          <p:nvPr/>
        </p:nvSpPr>
        <p:spPr>
          <a:xfrm rot="-968314" flipH="1">
            <a:off x="8156893" y="912260"/>
            <a:ext cx="393738" cy="788398"/>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84"/>
          <p:cNvSpPr/>
          <p:nvPr/>
        </p:nvSpPr>
        <p:spPr>
          <a:xfrm>
            <a:off x="-4575" y="4404824"/>
            <a:ext cx="1559487" cy="748663"/>
          </a:xfrm>
          <a:custGeom>
            <a:avLst/>
            <a:gdLst/>
            <a:ahLst/>
            <a:cxnLst/>
            <a:rect l="l" t="t" r="r" b="b"/>
            <a:pathLst>
              <a:path w="48620" h="23341" extrusionOk="0">
                <a:moveTo>
                  <a:pt x="528" y="1"/>
                </a:moveTo>
                <a:cubicBezTo>
                  <a:pt x="139" y="1"/>
                  <a:pt x="0" y="202"/>
                  <a:pt x="0" y="815"/>
                </a:cubicBezTo>
                <a:lnTo>
                  <a:pt x="0" y="13198"/>
                </a:lnTo>
                <a:lnTo>
                  <a:pt x="0" y="23234"/>
                </a:lnTo>
                <a:lnTo>
                  <a:pt x="0" y="23341"/>
                </a:lnTo>
                <a:lnTo>
                  <a:pt x="48620" y="23341"/>
                </a:lnTo>
                <a:cubicBezTo>
                  <a:pt x="48513" y="23011"/>
                  <a:pt x="48067" y="22788"/>
                  <a:pt x="47844" y="22565"/>
                </a:cubicBezTo>
                <a:cubicBezTo>
                  <a:pt x="46059" y="20888"/>
                  <a:pt x="44159" y="19326"/>
                  <a:pt x="42152" y="17765"/>
                </a:cubicBezTo>
                <a:cubicBezTo>
                  <a:pt x="34239" y="11637"/>
                  <a:pt x="25764" y="6614"/>
                  <a:pt x="16281" y="3385"/>
                </a:cubicBezTo>
                <a:cubicBezTo>
                  <a:pt x="11267" y="1707"/>
                  <a:pt x="6138" y="485"/>
                  <a:pt x="892" y="39"/>
                </a:cubicBezTo>
                <a:cubicBezTo>
                  <a:pt x="752" y="15"/>
                  <a:pt x="631" y="1"/>
                  <a:pt x="5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84"/>
          <p:cNvSpPr/>
          <p:nvPr/>
        </p:nvSpPr>
        <p:spPr>
          <a:xfrm rot="-3801151">
            <a:off x="8056331" y="4239266"/>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84"/>
          <p:cNvSpPr/>
          <p:nvPr/>
        </p:nvSpPr>
        <p:spPr>
          <a:xfrm rot="-3801151">
            <a:off x="7872745" y="4188767"/>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84"/>
          <p:cNvSpPr/>
          <p:nvPr/>
        </p:nvSpPr>
        <p:spPr>
          <a:xfrm rot="-3801151">
            <a:off x="7371984" y="4023892"/>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84"/>
          <p:cNvSpPr/>
          <p:nvPr/>
        </p:nvSpPr>
        <p:spPr>
          <a:xfrm rot="-3801151">
            <a:off x="7552285" y="4185829"/>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84"/>
          <p:cNvSpPr/>
          <p:nvPr/>
        </p:nvSpPr>
        <p:spPr>
          <a:xfrm rot="-506912" flipH="1">
            <a:off x="3653862" y="3860587"/>
            <a:ext cx="584911" cy="1171193"/>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84"/>
          <p:cNvSpPr/>
          <p:nvPr/>
        </p:nvSpPr>
        <p:spPr>
          <a:xfrm rot="1774908">
            <a:off x="4035299" y="4202965"/>
            <a:ext cx="443922" cy="888884"/>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84"/>
          <p:cNvSpPr/>
          <p:nvPr/>
        </p:nvSpPr>
        <p:spPr>
          <a:xfrm rot="2039615" flipH="1">
            <a:off x="2653120" y="50417"/>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84"/>
          <p:cNvSpPr/>
          <p:nvPr/>
        </p:nvSpPr>
        <p:spPr>
          <a:xfrm rot="2039615" flipH="1">
            <a:off x="1196837" y="128973"/>
            <a:ext cx="113075" cy="108375"/>
          </a:xfrm>
          <a:custGeom>
            <a:avLst/>
            <a:gdLst/>
            <a:ahLst/>
            <a:cxnLst/>
            <a:rect l="l" t="t" r="r" b="b"/>
            <a:pathLst>
              <a:path w="4523" h="4335" extrusionOk="0">
                <a:moveTo>
                  <a:pt x="2238" y="1"/>
                </a:moveTo>
                <a:cubicBezTo>
                  <a:pt x="1677" y="1"/>
                  <a:pt x="1152" y="227"/>
                  <a:pt x="746" y="633"/>
                </a:cubicBezTo>
                <a:cubicBezTo>
                  <a:pt x="60" y="1374"/>
                  <a:pt x="0" y="2633"/>
                  <a:pt x="572" y="3494"/>
                </a:cubicBezTo>
                <a:cubicBezTo>
                  <a:pt x="935" y="4054"/>
                  <a:pt x="1519" y="4335"/>
                  <a:pt x="2171" y="4335"/>
                </a:cubicBezTo>
                <a:cubicBezTo>
                  <a:pt x="2451" y="4335"/>
                  <a:pt x="2743" y="4283"/>
                  <a:pt x="3035" y="4180"/>
                </a:cubicBezTo>
                <a:cubicBezTo>
                  <a:pt x="4006" y="4006"/>
                  <a:pt x="4349" y="3320"/>
                  <a:pt x="4463" y="2464"/>
                </a:cubicBezTo>
                <a:cubicBezTo>
                  <a:pt x="4523" y="1548"/>
                  <a:pt x="4294" y="802"/>
                  <a:pt x="3433" y="344"/>
                </a:cubicBezTo>
                <a:cubicBezTo>
                  <a:pt x="3036" y="110"/>
                  <a:pt x="2628" y="1"/>
                  <a:pt x="2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84"/>
          <p:cNvSpPr/>
          <p:nvPr/>
        </p:nvSpPr>
        <p:spPr>
          <a:xfrm rot="2039615" flipH="1">
            <a:off x="2156452" y="103115"/>
            <a:ext cx="200300" cy="154675"/>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84"/>
          <p:cNvSpPr/>
          <p:nvPr/>
        </p:nvSpPr>
        <p:spPr>
          <a:xfrm rot="2039615" flipH="1">
            <a:off x="3785611" y="182517"/>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84"/>
          <p:cNvSpPr/>
          <p:nvPr/>
        </p:nvSpPr>
        <p:spPr>
          <a:xfrm rot="2039615" flipH="1">
            <a:off x="4449831" y="320217"/>
            <a:ext cx="103025" cy="100200"/>
          </a:xfrm>
          <a:custGeom>
            <a:avLst/>
            <a:gdLst/>
            <a:ahLst/>
            <a:cxnLst/>
            <a:rect l="l" t="t" r="r" b="b"/>
            <a:pathLst>
              <a:path w="4121" h="4008" extrusionOk="0">
                <a:moveTo>
                  <a:pt x="2518" y="0"/>
                </a:moveTo>
                <a:cubicBezTo>
                  <a:pt x="1085" y="0"/>
                  <a:pt x="0" y="801"/>
                  <a:pt x="0" y="1946"/>
                </a:cubicBezTo>
                <a:cubicBezTo>
                  <a:pt x="0" y="3204"/>
                  <a:pt x="742" y="4005"/>
                  <a:pt x="1946" y="4005"/>
                </a:cubicBezTo>
                <a:cubicBezTo>
                  <a:pt x="1982" y="4007"/>
                  <a:pt x="2018" y="4008"/>
                  <a:pt x="2053" y="4008"/>
                </a:cubicBezTo>
                <a:cubicBezTo>
                  <a:pt x="3303" y="4008"/>
                  <a:pt x="4062" y="2992"/>
                  <a:pt x="4120" y="1488"/>
                </a:cubicBezTo>
                <a:cubicBezTo>
                  <a:pt x="4120" y="572"/>
                  <a:pt x="3489" y="0"/>
                  <a:pt x="2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84"/>
          <p:cNvSpPr/>
          <p:nvPr/>
        </p:nvSpPr>
        <p:spPr>
          <a:xfrm rot="2039615" flipH="1">
            <a:off x="2484071" y="297589"/>
            <a:ext cx="194575" cy="148150"/>
          </a:xfrm>
          <a:custGeom>
            <a:avLst/>
            <a:gdLst/>
            <a:ahLst/>
            <a:cxnLst/>
            <a:rect l="l" t="t" r="r" b="b"/>
            <a:pathLst>
              <a:path w="7783" h="5926" extrusionOk="0">
                <a:moveTo>
                  <a:pt x="5860" y="0"/>
                </a:moveTo>
                <a:cubicBezTo>
                  <a:pt x="5711" y="0"/>
                  <a:pt x="5551" y="22"/>
                  <a:pt x="5379" y="64"/>
                </a:cubicBezTo>
                <a:cubicBezTo>
                  <a:pt x="4404" y="123"/>
                  <a:pt x="3489" y="352"/>
                  <a:pt x="2573" y="696"/>
                </a:cubicBezTo>
                <a:cubicBezTo>
                  <a:pt x="2001" y="810"/>
                  <a:pt x="1429" y="865"/>
                  <a:pt x="1031" y="1323"/>
                </a:cubicBezTo>
                <a:cubicBezTo>
                  <a:pt x="344" y="1840"/>
                  <a:pt x="1" y="2467"/>
                  <a:pt x="56" y="3328"/>
                </a:cubicBezTo>
                <a:cubicBezTo>
                  <a:pt x="1" y="3611"/>
                  <a:pt x="1" y="3900"/>
                  <a:pt x="170" y="4129"/>
                </a:cubicBezTo>
                <a:cubicBezTo>
                  <a:pt x="170" y="4358"/>
                  <a:pt x="230" y="4527"/>
                  <a:pt x="459" y="4701"/>
                </a:cubicBezTo>
                <a:cubicBezTo>
                  <a:pt x="514" y="4701"/>
                  <a:pt x="514" y="4756"/>
                  <a:pt x="573" y="4815"/>
                </a:cubicBezTo>
                <a:cubicBezTo>
                  <a:pt x="628" y="4985"/>
                  <a:pt x="742" y="5159"/>
                  <a:pt x="971" y="5214"/>
                </a:cubicBezTo>
                <a:cubicBezTo>
                  <a:pt x="1145" y="5328"/>
                  <a:pt x="1260" y="5557"/>
                  <a:pt x="1544" y="5557"/>
                </a:cubicBezTo>
                <a:cubicBezTo>
                  <a:pt x="2000" y="5837"/>
                  <a:pt x="2498" y="5925"/>
                  <a:pt x="2999" y="5925"/>
                </a:cubicBezTo>
                <a:cubicBezTo>
                  <a:pt x="3317" y="5925"/>
                  <a:pt x="3636" y="5890"/>
                  <a:pt x="3947" y="5845"/>
                </a:cubicBezTo>
                <a:cubicBezTo>
                  <a:pt x="4235" y="5731"/>
                  <a:pt x="4519" y="5671"/>
                  <a:pt x="4807" y="5616"/>
                </a:cubicBezTo>
                <a:cubicBezTo>
                  <a:pt x="5608" y="5388"/>
                  <a:pt x="6350" y="4985"/>
                  <a:pt x="6638" y="4129"/>
                </a:cubicBezTo>
                <a:cubicBezTo>
                  <a:pt x="6922" y="3900"/>
                  <a:pt x="7096" y="3671"/>
                  <a:pt x="7151" y="3328"/>
                </a:cubicBezTo>
                <a:cubicBezTo>
                  <a:pt x="7494" y="2353"/>
                  <a:pt x="7783" y="1437"/>
                  <a:pt x="6922" y="581"/>
                </a:cubicBezTo>
                <a:cubicBezTo>
                  <a:pt x="6664" y="193"/>
                  <a:pt x="6311" y="0"/>
                  <a:pt x="5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84"/>
          <p:cNvSpPr/>
          <p:nvPr/>
        </p:nvSpPr>
        <p:spPr>
          <a:xfrm rot="2039615" flipH="1">
            <a:off x="1727141" y="340069"/>
            <a:ext cx="111600" cy="105800"/>
          </a:xfrm>
          <a:custGeom>
            <a:avLst/>
            <a:gdLst/>
            <a:ahLst/>
            <a:cxnLst/>
            <a:rect l="l" t="t" r="r" b="b"/>
            <a:pathLst>
              <a:path w="4464" h="4232" extrusionOk="0">
                <a:moveTo>
                  <a:pt x="2271" y="1"/>
                </a:moveTo>
                <a:cubicBezTo>
                  <a:pt x="1898" y="1"/>
                  <a:pt x="1494" y="105"/>
                  <a:pt x="1085" y="326"/>
                </a:cubicBezTo>
                <a:cubicBezTo>
                  <a:pt x="344" y="614"/>
                  <a:pt x="170" y="1241"/>
                  <a:pt x="115" y="1928"/>
                </a:cubicBezTo>
                <a:cubicBezTo>
                  <a:pt x="55" y="2157"/>
                  <a:pt x="0" y="2445"/>
                  <a:pt x="170" y="2615"/>
                </a:cubicBezTo>
                <a:cubicBezTo>
                  <a:pt x="170" y="2958"/>
                  <a:pt x="284" y="3246"/>
                  <a:pt x="572" y="3475"/>
                </a:cubicBezTo>
                <a:cubicBezTo>
                  <a:pt x="627" y="3644"/>
                  <a:pt x="742" y="3818"/>
                  <a:pt x="971" y="3873"/>
                </a:cubicBezTo>
                <a:cubicBezTo>
                  <a:pt x="1255" y="4112"/>
                  <a:pt x="1581" y="4232"/>
                  <a:pt x="1945" y="4232"/>
                </a:cubicBezTo>
                <a:cubicBezTo>
                  <a:pt x="2020" y="4232"/>
                  <a:pt x="2096" y="4227"/>
                  <a:pt x="2175" y="4217"/>
                </a:cubicBezTo>
                <a:cubicBezTo>
                  <a:pt x="3662" y="4162"/>
                  <a:pt x="4463" y="3017"/>
                  <a:pt x="4061" y="1585"/>
                </a:cubicBezTo>
                <a:cubicBezTo>
                  <a:pt x="3861" y="582"/>
                  <a:pt x="3152" y="1"/>
                  <a:pt x="2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84"/>
          <p:cNvSpPr/>
          <p:nvPr/>
        </p:nvSpPr>
        <p:spPr>
          <a:xfrm rot="2039615" flipH="1">
            <a:off x="3241832" y="349973"/>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84"/>
          <p:cNvSpPr/>
          <p:nvPr/>
        </p:nvSpPr>
        <p:spPr>
          <a:xfrm rot="2039615" flipH="1">
            <a:off x="2825812" y="369385"/>
            <a:ext cx="197425" cy="189250"/>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84"/>
          <p:cNvSpPr/>
          <p:nvPr/>
        </p:nvSpPr>
        <p:spPr>
          <a:xfrm rot="2039615" flipH="1">
            <a:off x="2609492" y="580662"/>
            <a:ext cx="141575" cy="120225"/>
          </a:xfrm>
          <a:custGeom>
            <a:avLst/>
            <a:gdLst/>
            <a:ahLst/>
            <a:cxnLst/>
            <a:rect l="l" t="t" r="r" b="b"/>
            <a:pathLst>
              <a:path w="5663" h="4809" extrusionOk="0">
                <a:moveTo>
                  <a:pt x="2760" y="1"/>
                </a:moveTo>
                <a:cubicBezTo>
                  <a:pt x="2395" y="1"/>
                  <a:pt x="2026" y="60"/>
                  <a:pt x="1657" y="176"/>
                </a:cubicBezTo>
                <a:cubicBezTo>
                  <a:pt x="573" y="460"/>
                  <a:pt x="0" y="1605"/>
                  <a:pt x="170" y="2749"/>
                </a:cubicBezTo>
                <a:cubicBezTo>
                  <a:pt x="399" y="4067"/>
                  <a:pt x="1259" y="4754"/>
                  <a:pt x="2747" y="4809"/>
                </a:cubicBezTo>
                <a:cubicBezTo>
                  <a:pt x="2861" y="4754"/>
                  <a:pt x="3090" y="4754"/>
                  <a:pt x="3260" y="4754"/>
                </a:cubicBezTo>
                <a:cubicBezTo>
                  <a:pt x="4349" y="4580"/>
                  <a:pt x="5265" y="3779"/>
                  <a:pt x="5493" y="2863"/>
                </a:cubicBezTo>
                <a:cubicBezTo>
                  <a:pt x="5663" y="1893"/>
                  <a:pt x="5265" y="918"/>
                  <a:pt x="4349" y="405"/>
                </a:cubicBezTo>
                <a:cubicBezTo>
                  <a:pt x="3835" y="132"/>
                  <a:pt x="3301" y="1"/>
                  <a:pt x="2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84"/>
          <p:cNvSpPr/>
          <p:nvPr/>
        </p:nvSpPr>
        <p:spPr>
          <a:xfrm rot="2039615" flipH="1">
            <a:off x="2279301" y="734735"/>
            <a:ext cx="74425" cy="85100"/>
          </a:xfrm>
          <a:custGeom>
            <a:avLst/>
            <a:gdLst/>
            <a:ahLst/>
            <a:cxnLst/>
            <a:rect l="l" t="t" r="r" b="b"/>
            <a:pathLst>
              <a:path w="2977" h="3404" extrusionOk="0">
                <a:moveTo>
                  <a:pt x="1249" y="0"/>
                </a:moveTo>
                <a:cubicBezTo>
                  <a:pt x="1054" y="0"/>
                  <a:pt x="846" y="29"/>
                  <a:pt x="632" y="86"/>
                </a:cubicBezTo>
                <a:cubicBezTo>
                  <a:pt x="289" y="256"/>
                  <a:pt x="175" y="544"/>
                  <a:pt x="175" y="942"/>
                </a:cubicBezTo>
                <a:cubicBezTo>
                  <a:pt x="175" y="1400"/>
                  <a:pt x="175" y="1858"/>
                  <a:pt x="115" y="2315"/>
                </a:cubicBezTo>
                <a:cubicBezTo>
                  <a:pt x="60" y="2604"/>
                  <a:pt x="1" y="2888"/>
                  <a:pt x="230" y="3117"/>
                </a:cubicBezTo>
                <a:cubicBezTo>
                  <a:pt x="572" y="3312"/>
                  <a:pt x="905" y="3404"/>
                  <a:pt x="1218" y="3404"/>
                </a:cubicBezTo>
                <a:cubicBezTo>
                  <a:pt x="1637" y="3404"/>
                  <a:pt x="2022" y="3241"/>
                  <a:pt x="2349" y="2947"/>
                </a:cubicBezTo>
                <a:cubicBezTo>
                  <a:pt x="2862" y="2430"/>
                  <a:pt x="2976" y="1400"/>
                  <a:pt x="2578" y="773"/>
                </a:cubicBezTo>
                <a:cubicBezTo>
                  <a:pt x="2320" y="258"/>
                  <a:pt x="1836" y="0"/>
                  <a:pt x="1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84"/>
          <p:cNvSpPr/>
          <p:nvPr/>
        </p:nvSpPr>
        <p:spPr>
          <a:xfrm rot="2039615" flipH="1">
            <a:off x="2332959" y="758078"/>
            <a:ext cx="31500" cy="75775"/>
          </a:xfrm>
          <a:custGeom>
            <a:avLst/>
            <a:gdLst/>
            <a:ahLst/>
            <a:cxnLst/>
            <a:rect l="l" t="t" r="r" b="b"/>
            <a:pathLst>
              <a:path w="1260" h="3031" extrusionOk="0">
                <a:moveTo>
                  <a:pt x="1259" y="0"/>
                </a:moveTo>
                <a:lnTo>
                  <a:pt x="1259" y="0"/>
                </a:lnTo>
                <a:cubicBezTo>
                  <a:pt x="458" y="115"/>
                  <a:pt x="229" y="687"/>
                  <a:pt x="115" y="1373"/>
                </a:cubicBezTo>
                <a:cubicBezTo>
                  <a:pt x="1" y="2060"/>
                  <a:pt x="170" y="2687"/>
                  <a:pt x="857" y="3031"/>
                </a:cubicBezTo>
                <a:cubicBezTo>
                  <a:pt x="1085" y="2060"/>
                  <a:pt x="802" y="971"/>
                  <a:pt x="1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84"/>
          <p:cNvSpPr/>
          <p:nvPr/>
        </p:nvSpPr>
        <p:spPr>
          <a:xfrm rot="2039615" flipH="1">
            <a:off x="4196619" y="809417"/>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84"/>
          <p:cNvSpPr/>
          <p:nvPr/>
        </p:nvSpPr>
        <p:spPr>
          <a:xfrm rot="2039615" flipH="1">
            <a:off x="3513467" y="862895"/>
            <a:ext cx="137100" cy="123300"/>
          </a:xfrm>
          <a:custGeom>
            <a:avLst/>
            <a:gdLst/>
            <a:ahLst/>
            <a:cxnLst/>
            <a:rect l="l" t="t" r="r" b="b"/>
            <a:pathLst>
              <a:path w="5484" h="4932" extrusionOk="0">
                <a:moveTo>
                  <a:pt x="2624" y="1"/>
                </a:moveTo>
                <a:cubicBezTo>
                  <a:pt x="2341" y="1"/>
                  <a:pt x="2054" y="39"/>
                  <a:pt x="1772" y="122"/>
                </a:cubicBezTo>
                <a:cubicBezTo>
                  <a:pt x="513" y="634"/>
                  <a:pt x="0" y="1495"/>
                  <a:pt x="169" y="2694"/>
                </a:cubicBezTo>
                <a:cubicBezTo>
                  <a:pt x="169" y="2923"/>
                  <a:pt x="169" y="3097"/>
                  <a:pt x="284" y="3267"/>
                </a:cubicBezTo>
                <a:cubicBezTo>
                  <a:pt x="613" y="4312"/>
                  <a:pt x="1419" y="4932"/>
                  <a:pt x="2595" y="4932"/>
                </a:cubicBezTo>
                <a:cubicBezTo>
                  <a:pt x="2645" y="4932"/>
                  <a:pt x="2696" y="4930"/>
                  <a:pt x="2747" y="4928"/>
                </a:cubicBezTo>
                <a:cubicBezTo>
                  <a:pt x="3717" y="4928"/>
                  <a:pt x="4404" y="4470"/>
                  <a:pt x="4861" y="3669"/>
                </a:cubicBezTo>
                <a:cubicBezTo>
                  <a:pt x="5319" y="3381"/>
                  <a:pt x="5434" y="2983"/>
                  <a:pt x="5434" y="2525"/>
                </a:cubicBezTo>
                <a:cubicBezTo>
                  <a:pt x="5484" y="1082"/>
                  <a:pt x="4116" y="1"/>
                  <a:pt x="2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84"/>
          <p:cNvSpPr/>
          <p:nvPr/>
        </p:nvSpPr>
        <p:spPr>
          <a:xfrm rot="2039615" flipH="1">
            <a:off x="3110751" y="902056"/>
            <a:ext cx="118700" cy="122675"/>
          </a:xfrm>
          <a:custGeom>
            <a:avLst/>
            <a:gdLst/>
            <a:ahLst/>
            <a:cxnLst/>
            <a:rect l="l" t="t" r="r" b="b"/>
            <a:pathLst>
              <a:path w="4748" h="4907" extrusionOk="0">
                <a:moveTo>
                  <a:pt x="2286" y="1"/>
                </a:moveTo>
                <a:cubicBezTo>
                  <a:pt x="1453" y="1"/>
                  <a:pt x="763" y="514"/>
                  <a:pt x="344" y="1451"/>
                </a:cubicBezTo>
                <a:cubicBezTo>
                  <a:pt x="0" y="1968"/>
                  <a:pt x="0" y="2481"/>
                  <a:pt x="170" y="3053"/>
                </a:cubicBezTo>
                <a:lnTo>
                  <a:pt x="170" y="3167"/>
                </a:lnTo>
                <a:cubicBezTo>
                  <a:pt x="284" y="3854"/>
                  <a:pt x="628" y="4312"/>
                  <a:pt x="1259" y="4541"/>
                </a:cubicBezTo>
                <a:cubicBezTo>
                  <a:pt x="1619" y="4791"/>
                  <a:pt x="1979" y="4907"/>
                  <a:pt x="2347" y="4907"/>
                </a:cubicBezTo>
                <a:cubicBezTo>
                  <a:pt x="2737" y="4907"/>
                  <a:pt x="3135" y="4777"/>
                  <a:pt x="3548" y="4541"/>
                </a:cubicBezTo>
                <a:cubicBezTo>
                  <a:pt x="3777" y="4486"/>
                  <a:pt x="4006" y="4371"/>
                  <a:pt x="4061" y="4083"/>
                </a:cubicBezTo>
                <a:cubicBezTo>
                  <a:pt x="4518" y="3740"/>
                  <a:pt x="4692" y="3227"/>
                  <a:pt x="4633" y="2655"/>
                </a:cubicBezTo>
                <a:cubicBezTo>
                  <a:pt x="4747" y="2197"/>
                  <a:pt x="4633" y="1680"/>
                  <a:pt x="4349" y="1281"/>
                </a:cubicBezTo>
                <a:cubicBezTo>
                  <a:pt x="4235" y="938"/>
                  <a:pt x="4006" y="650"/>
                  <a:pt x="3662" y="480"/>
                </a:cubicBezTo>
                <a:cubicBezTo>
                  <a:pt x="3434" y="306"/>
                  <a:pt x="3205" y="78"/>
                  <a:pt x="2861" y="78"/>
                </a:cubicBezTo>
                <a:cubicBezTo>
                  <a:pt x="2664" y="26"/>
                  <a:pt x="2471" y="1"/>
                  <a:pt x="2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Thanks!">
  <p:cSld name="CUSTOM_16">
    <p:spTree>
      <p:nvGrpSpPr>
        <p:cNvPr id="1" name="Shape 1260"/>
        <p:cNvGrpSpPr/>
        <p:nvPr/>
      </p:nvGrpSpPr>
      <p:grpSpPr>
        <a:xfrm>
          <a:off x="0" y="0"/>
          <a:ext cx="0" cy="0"/>
          <a:chOff x="0" y="0"/>
          <a:chExt cx="0" cy="0"/>
        </a:xfrm>
      </p:grpSpPr>
      <p:sp>
        <p:nvSpPr>
          <p:cNvPr id="1261" name="Google Shape;1261;p86"/>
          <p:cNvSpPr txBox="1"/>
          <p:nvPr/>
        </p:nvSpPr>
        <p:spPr>
          <a:xfrm>
            <a:off x="685800" y="3662050"/>
            <a:ext cx="7772400" cy="45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a:solidFill>
                  <a:schemeClr val="lt1"/>
                </a:solidFill>
                <a:latin typeface="Didact Gothic"/>
                <a:ea typeface="Didact Gothic"/>
                <a:cs typeface="Didact Gothic"/>
                <a:sym typeface="Didact Gothic"/>
              </a:rPr>
              <a:t>CREDITS: This presentation template was created by </a:t>
            </a:r>
            <a:r>
              <a:rPr lang="en" b="1">
                <a:solidFill>
                  <a:schemeClr val="lt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a:solidFill>
                  <a:schemeClr val="lt1"/>
                </a:solidFill>
                <a:latin typeface="Didact Gothic"/>
                <a:ea typeface="Didact Gothic"/>
                <a:cs typeface="Didact Gothic"/>
                <a:sym typeface="Didact Gothic"/>
              </a:rPr>
              <a:t>, including icons by </a:t>
            </a:r>
            <a:r>
              <a:rPr lang="en" b="1">
                <a:solidFill>
                  <a:schemeClr val="lt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a:solidFill>
                  <a:schemeClr val="lt1"/>
                </a:solidFill>
                <a:latin typeface="Didact Gothic"/>
                <a:ea typeface="Didact Gothic"/>
                <a:cs typeface="Didact Gothic"/>
                <a:sym typeface="Didact Gothic"/>
              </a:rPr>
              <a:t>, infographics &amp; images by </a:t>
            </a:r>
            <a:r>
              <a:rPr lang="en" b="1">
                <a:solidFill>
                  <a:schemeClr val="lt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a:solidFill>
                  <a:schemeClr val="lt1"/>
                </a:solidFill>
                <a:latin typeface="Didact Gothic"/>
                <a:ea typeface="Didact Gothic"/>
                <a:cs typeface="Didact Gothic"/>
                <a:sym typeface="Didact Gothic"/>
              </a:rPr>
              <a:t> </a:t>
            </a:r>
            <a:endParaRPr b="1">
              <a:solidFill>
                <a:schemeClr val="lt1"/>
              </a:solidFill>
              <a:latin typeface="Didact Gothic"/>
              <a:ea typeface="Didact Gothic"/>
              <a:cs typeface="Didact Gothic"/>
              <a:sym typeface="Didact Gothic"/>
            </a:endParaRPr>
          </a:p>
        </p:txBody>
      </p:sp>
      <p:sp>
        <p:nvSpPr>
          <p:cNvPr id="1262" name="Google Shape;1262;p86"/>
          <p:cNvSpPr txBox="1">
            <a:spLocks noGrp="1"/>
          </p:cNvSpPr>
          <p:nvPr>
            <p:ph type="subTitle" idx="1"/>
          </p:nvPr>
        </p:nvSpPr>
        <p:spPr>
          <a:xfrm>
            <a:off x="2833050" y="1984053"/>
            <a:ext cx="3477900" cy="7290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None/>
              <a:defRPr sz="1700"/>
            </a:lvl1pPr>
            <a:lvl2pPr lvl="1" algn="ctr">
              <a:lnSpc>
                <a:spcPct val="100000"/>
              </a:lnSpc>
              <a:spcBef>
                <a:spcPts val="0"/>
              </a:spcBef>
              <a:spcAft>
                <a:spcPts val="0"/>
              </a:spcAft>
              <a:buNone/>
              <a:defRPr sz="1700"/>
            </a:lvl2pPr>
            <a:lvl3pPr lvl="2" algn="ctr">
              <a:lnSpc>
                <a:spcPct val="100000"/>
              </a:lnSpc>
              <a:spcBef>
                <a:spcPts val="0"/>
              </a:spcBef>
              <a:spcAft>
                <a:spcPts val="0"/>
              </a:spcAft>
              <a:buNone/>
              <a:defRPr sz="1700"/>
            </a:lvl3pPr>
            <a:lvl4pPr lvl="3" algn="ctr">
              <a:lnSpc>
                <a:spcPct val="100000"/>
              </a:lnSpc>
              <a:spcBef>
                <a:spcPts val="0"/>
              </a:spcBef>
              <a:spcAft>
                <a:spcPts val="0"/>
              </a:spcAft>
              <a:buNone/>
              <a:defRPr sz="1700"/>
            </a:lvl4pPr>
            <a:lvl5pPr lvl="4" algn="ctr">
              <a:lnSpc>
                <a:spcPct val="100000"/>
              </a:lnSpc>
              <a:spcBef>
                <a:spcPts val="0"/>
              </a:spcBef>
              <a:spcAft>
                <a:spcPts val="0"/>
              </a:spcAft>
              <a:buNone/>
              <a:defRPr sz="1700"/>
            </a:lvl5pPr>
            <a:lvl6pPr lvl="5" algn="ctr">
              <a:lnSpc>
                <a:spcPct val="100000"/>
              </a:lnSpc>
              <a:spcBef>
                <a:spcPts val="0"/>
              </a:spcBef>
              <a:spcAft>
                <a:spcPts val="0"/>
              </a:spcAft>
              <a:buNone/>
              <a:defRPr sz="1700"/>
            </a:lvl6pPr>
            <a:lvl7pPr lvl="6" algn="ctr">
              <a:lnSpc>
                <a:spcPct val="100000"/>
              </a:lnSpc>
              <a:spcBef>
                <a:spcPts val="0"/>
              </a:spcBef>
              <a:spcAft>
                <a:spcPts val="0"/>
              </a:spcAft>
              <a:buNone/>
              <a:defRPr sz="1700"/>
            </a:lvl7pPr>
            <a:lvl8pPr lvl="7" algn="ctr">
              <a:lnSpc>
                <a:spcPct val="100000"/>
              </a:lnSpc>
              <a:spcBef>
                <a:spcPts val="0"/>
              </a:spcBef>
              <a:spcAft>
                <a:spcPts val="0"/>
              </a:spcAft>
              <a:buNone/>
              <a:defRPr sz="1700"/>
            </a:lvl8pPr>
            <a:lvl9pPr lvl="8" algn="ctr">
              <a:lnSpc>
                <a:spcPct val="100000"/>
              </a:lnSpc>
              <a:spcBef>
                <a:spcPts val="0"/>
              </a:spcBef>
              <a:spcAft>
                <a:spcPts val="0"/>
              </a:spcAft>
              <a:buNone/>
              <a:defRPr sz="1700"/>
            </a:lvl9pPr>
          </a:lstStyle>
          <a:p>
            <a:endParaRPr/>
          </a:p>
        </p:txBody>
      </p:sp>
      <p:sp>
        <p:nvSpPr>
          <p:cNvPr id="1263" name="Google Shape;1263;p86"/>
          <p:cNvSpPr txBox="1">
            <a:spLocks noGrp="1"/>
          </p:cNvSpPr>
          <p:nvPr>
            <p:ph type="title"/>
          </p:nvPr>
        </p:nvSpPr>
        <p:spPr>
          <a:xfrm>
            <a:off x="1695450" y="871200"/>
            <a:ext cx="5753100" cy="7290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90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1264" name="Google Shape;1264;p86"/>
          <p:cNvGrpSpPr/>
          <p:nvPr/>
        </p:nvGrpSpPr>
        <p:grpSpPr>
          <a:xfrm>
            <a:off x="7635174" y="3149454"/>
            <a:ext cx="2229244" cy="2747545"/>
            <a:chOff x="7635174" y="3149454"/>
            <a:chExt cx="2229244" cy="2747545"/>
          </a:xfrm>
        </p:grpSpPr>
        <p:sp>
          <p:nvSpPr>
            <p:cNvPr id="1265" name="Google Shape;1265;p86"/>
            <p:cNvSpPr/>
            <p:nvPr/>
          </p:nvSpPr>
          <p:spPr>
            <a:xfrm rot="-3801151">
              <a:off x="7371984" y="4023892"/>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86"/>
            <p:cNvSpPr/>
            <p:nvPr/>
          </p:nvSpPr>
          <p:spPr>
            <a:xfrm rot="-3801151">
              <a:off x="7552285" y="4185829"/>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86"/>
            <p:cNvSpPr/>
            <p:nvPr/>
          </p:nvSpPr>
          <p:spPr>
            <a:xfrm rot="-3801151">
              <a:off x="7872745" y="4188767"/>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86"/>
            <p:cNvSpPr/>
            <p:nvPr/>
          </p:nvSpPr>
          <p:spPr>
            <a:xfrm rot="-3801151">
              <a:off x="8056331" y="4239266"/>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69" name="Google Shape;1269;p86"/>
          <p:cNvSpPr/>
          <p:nvPr/>
        </p:nvSpPr>
        <p:spPr>
          <a:xfrm rot="2039615" flipH="1">
            <a:off x="4307354" y="72937"/>
            <a:ext cx="141575" cy="120225"/>
          </a:xfrm>
          <a:custGeom>
            <a:avLst/>
            <a:gdLst/>
            <a:ahLst/>
            <a:cxnLst/>
            <a:rect l="l" t="t" r="r" b="b"/>
            <a:pathLst>
              <a:path w="5663" h="4809" extrusionOk="0">
                <a:moveTo>
                  <a:pt x="2760" y="1"/>
                </a:moveTo>
                <a:cubicBezTo>
                  <a:pt x="2395" y="1"/>
                  <a:pt x="2026" y="60"/>
                  <a:pt x="1657" y="176"/>
                </a:cubicBezTo>
                <a:cubicBezTo>
                  <a:pt x="573" y="460"/>
                  <a:pt x="0" y="1605"/>
                  <a:pt x="170" y="2749"/>
                </a:cubicBezTo>
                <a:cubicBezTo>
                  <a:pt x="399" y="4067"/>
                  <a:pt x="1259" y="4754"/>
                  <a:pt x="2747" y="4809"/>
                </a:cubicBezTo>
                <a:cubicBezTo>
                  <a:pt x="2861" y="4754"/>
                  <a:pt x="3090" y="4754"/>
                  <a:pt x="3260" y="4754"/>
                </a:cubicBezTo>
                <a:cubicBezTo>
                  <a:pt x="4349" y="4580"/>
                  <a:pt x="5265" y="3779"/>
                  <a:pt x="5493" y="2863"/>
                </a:cubicBezTo>
                <a:cubicBezTo>
                  <a:pt x="5663" y="1893"/>
                  <a:pt x="5265" y="918"/>
                  <a:pt x="4349" y="405"/>
                </a:cubicBezTo>
                <a:cubicBezTo>
                  <a:pt x="3835" y="132"/>
                  <a:pt x="3301" y="1"/>
                  <a:pt x="2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86"/>
          <p:cNvSpPr/>
          <p:nvPr/>
        </p:nvSpPr>
        <p:spPr>
          <a:xfrm rot="2039615" flipH="1">
            <a:off x="5894482" y="301692"/>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86"/>
          <p:cNvSpPr/>
          <p:nvPr/>
        </p:nvSpPr>
        <p:spPr>
          <a:xfrm rot="2039615" flipH="1">
            <a:off x="3977164" y="227010"/>
            <a:ext cx="74425" cy="85100"/>
          </a:xfrm>
          <a:custGeom>
            <a:avLst/>
            <a:gdLst/>
            <a:ahLst/>
            <a:cxnLst/>
            <a:rect l="l" t="t" r="r" b="b"/>
            <a:pathLst>
              <a:path w="2977" h="3404" extrusionOk="0">
                <a:moveTo>
                  <a:pt x="1249" y="0"/>
                </a:moveTo>
                <a:cubicBezTo>
                  <a:pt x="1054" y="0"/>
                  <a:pt x="846" y="29"/>
                  <a:pt x="632" y="86"/>
                </a:cubicBezTo>
                <a:cubicBezTo>
                  <a:pt x="289" y="256"/>
                  <a:pt x="175" y="544"/>
                  <a:pt x="175" y="942"/>
                </a:cubicBezTo>
                <a:cubicBezTo>
                  <a:pt x="175" y="1400"/>
                  <a:pt x="175" y="1858"/>
                  <a:pt x="115" y="2315"/>
                </a:cubicBezTo>
                <a:cubicBezTo>
                  <a:pt x="60" y="2604"/>
                  <a:pt x="1" y="2888"/>
                  <a:pt x="230" y="3117"/>
                </a:cubicBezTo>
                <a:cubicBezTo>
                  <a:pt x="572" y="3312"/>
                  <a:pt x="905" y="3404"/>
                  <a:pt x="1218" y="3404"/>
                </a:cubicBezTo>
                <a:cubicBezTo>
                  <a:pt x="1637" y="3404"/>
                  <a:pt x="2022" y="3241"/>
                  <a:pt x="2349" y="2947"/>
                </a:cubicBezTo>
                <a:cubicBezTo>
                  <a:pt x="2862" y="2430"/>
                  <a:pt x="2976" y="1400"/>
                  <a:pt x="2578" y="773"/>
                </a:cubicBezTo>
                <a:cubicBezTo>
                  <a:pt x="2320" y="258"/>
                  <a:pt x="1836" y="0"/>
                  <a:pt x="1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86"/>
          <p:cNvSpPr/>
          <p:nvPr/>
        </p:nvSpPr>
        <p:spPr>
          <a:xfrm rot="2039615" flipH="1">
            <a:off x="4030822" y="250353"/>
            <a:ext cx="31500" cy="75775"/>
          </a:xfrm>
          <a:custGeom>
            <a:avLst/>
            <a:gdLst/>
            <a:ahLst/>
            <a:cxnLst/>
            <a:rect l="l" t="t" r="r" b="b"/>
            <a:pathLst>
              <a:path w="1260" h="3031" extrusionOk="0">
                <a:moveTo>
                  <a:pt x="1259" y="0"/>
                </a:moveTo>
                <a:lnTo>
                  <a:pt x="1259" y="0"/>
                </a:lnTo>
                <a:cubicBezTo>
                  <a:pt x="458" y="115"/>
                  <a:pt x="229" y="687"/>
                  <a:pt x="115" y="1373"/>
                </a:cubicBezTo>
                <a:cubicBezTo>
                  <a:pt x="1" y="2060"/>
                  <a:pt x="170" y="2687"/>
                  <a:pt x="857" y="3031"/>
                </a:cubicBezTo>
                <a:cubicBezTo>
                  <a:pt x="1085" y="2060"/>
                  <a:pt x="802" y="971"/>
                  <a:pt x="1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86"/>
          <p:cNvSpPr/>
          <p:nvPr/>
        </p:nvSpPr>
        <p:spPr>
          <a:xfrm rot="2039615" flipH="1">
            <a:off x="5211330" y="355170"/>
            <a:ext cx="137100" cy="123300"/>
          </a:xfrm>
          <a:custGeom>
            <a:avLst/>
            <a:gdLst/>
            <a:ahLst/>
            <a:cxnLst/>
            <a:rect l="l" t="t" r="r" b="b"/>
            <a:pathLst>
              <a:path w="5484" h="4932" extrusionOk="0">
                <a:moveTo>
                  <a:pt x="2624" y="1"/>
                </a:moveTo>
                <a:cubicBezTo>
                  <a:pt x="2341" y="1"/>
                  <a:pt x="2054" y="39"/>
                  <a:pt x="1772" y="122"/>
                </a:cubicBezTo>
                <a:cubicBezTo>
                  <a:pt x="513" y="634"/>
                  <a:pt x="0" y="1495"/>
                  <a:pt x="169" y="2694"/>
                </a:cubicBezTo>
                <a:cubicBezTo>
                  <a:pt x="169" y="2923"/>
                  <a:pt x="169" y="3097"/>
                  <a:pt x="284" y="3267"/>
                </a:cubicBezTo>
                <a:cubicBezTo>
                  <a:pt x="613" y="4312"/>
                  <a:pt x="1419" y="4932"/>
                  <a:pt x="2595" y="4932"/>
                </a:cubicBezTo>
                <a:cubicBezTo>
                  <a:pt x="2645" y="4932"/>
                  <a:pt x="2696" y="4930"/>
                  <a:pt x="2747" y="4928"/>
                </a:cubicBezTo>
                <a:cubicBezTo>
                  <a:pt x="3717" y="4928"/>
                  <a:pt x="4404" y="4470"/>
                  <a:pt x="4861" y="3669"/>
                </a:cubicBezTo>
                <a:cubicBezTo>
                  <a:pt x="5319" y="3381"/>
                  <a:pt x="5434" y="2983"/>
                  <a:pt x="5434" y="2525"/>
                </a:cubicBezTo>
                <a:cubicBezTo>
                  <a:pt x="5484" y="1082"/>
                  <a:pt x="4116" y="1"/>
                  <a:pt x="2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86"/>
          <p:cNvSpPr/>
          <p:nvPr/>
        </p:nvSpPr>
        <p:spPr>
          <a:xfrm rot="2039615" flipH="1">
            <a:off x="4808613" y="394331"/>
            <a:ext cx="118700" cy="122675"/>
          </a:xfrm>
          <a:custGeom>
            <a:avLst/>
            <a:gdLst/>
            <a:ahLst/>
            <a:cxnLst/>
            <a:rect l="l" t="t" r="r" b="b"/>
            <a:pathLst>
              <a:path w="4748" h="4907" extrusionOk="0">
                <a:moveTo>
                  <a:pt x="2286" y="1"/>
                </a:moveTo>
                <a:cubicBezTo>
                  <a:pt x="1453" y="1"/>
                  <a:pt x="763" y="514"/>
                  <a:pt x="344" y="1451"/>
                </a:cubicBezTo>
                <a:cubicBezTo>
                  <a:pt x="0" y="1968"/>
                  <a:pt x="0" y="2481"/>
                  <a:pt x="170" y="3053"/>
                </a:cubicBezTo>
                <a:lnTo>
                  <a:pt x="170" y="3167"/>
                </a:lnTo>
                <a:cubicBezTo>
                  <a:pt x="284" y="3854"/>
                  <a:pt x="628" y="4312"/>
                  <a:pt x="1259" y="4541"/>
                </a:cubicBezTo>
                <a:cubicBezTo>
                  <a:pt x="1619" y="4791"/>
                  <a:pt x="1979" y="4907"/>
                  <a:pt x="2347" y="4907"/>
                </a:cubicBezTo>
                <a:cubicBezTo>
                  <a:pt x="2737" y="4907"/>
                  <a:pt x="3135" y="4777"/>
                  <a:pt x="3548" y="4541"/>
                </a:cubicBezTo>
                <a:cubicBezTo>
                  <a:pt x="3777" y="4486"/>
                  <a:pt x="4006" y="4371"/>
                  <a:pt x="4061" y="4083"/>
                </a:cubicBezTo>
                <a:cubicBezTo>
                  <a:pt x="4518" y="3740"/>
                  <a:pt x="4692" y="3227"/>
                  <a:pt x="4633" y="2655"/>
                </a:cubicBezTo>
                <a:cubicBezTo>
                  <a:pt x="4747" y="2197"/>
                  <a:pt x="4633" y="1680"/>
                  <a:pt x="4349" y="1281"/>
                </a:cubicBezTo>
                <a:cubicBezTo>
                  <a:pt x="4235" y="938"/>
                  <a:pt x="4006" y="650"/>
                  <a:pt x="3662" y="480"/>
                </a:cubicBezTo>
                <a:cubicBezTo>
                  <a:pt x="3434" y="306"/>
                  <a:pt x="3205" y="78"/>
                  <a:pt x="2861" y="78"/>
                </a:cubicBezTo>
                <a:cubicBezTo>
                  <a:pt x="2664" y="26"/>
                  <a:pt x="2471" y="1"/>
                  <a:pt x="2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86"/>
          <p:cNvSpPr/>
          <p:nvPr/>
        </p:nvSpPr>
        <p:spPr>
          <a:xfrm>
            <a:off x="8608613" y="-45824"/>
            <a:ext cx="584832" cy="1171036"/>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86"/>
          <p:cNvSpPr/>
          <p:nvPr/>
        </p:nvSpPr>
        <p:spPr>
          <a:xfrm rot="-506912" flipH="1">
            <a:off x="246737" y="2381087"/>
            <a:ext cx="584911" cy="1171193"/>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86"/>
          <p:cNvSpPr/>
          <p:nvPr/>
        </p:nvSpPr>
        <p:spPr>
          <a:xfrm rot="1774908">
            <a:off x="628174" y="2723465"/>
            <a:ext cx="443922" cy="888884"/>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86"/>
          <p:cNvSpPr/>
          <p:nvPr/>
        </p:nvSpPr>
        <p:spPr>
          <a:xfrm rot="-968314" flipH="1">
            <a:off x="8431156" y="578885"/>
            <a:ext cx="393738" cy="788398"/>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86"/>
          <p:cNvSpPr/>
          <p:nvPr/>
        </p:nvSpPr>
        <p:spPr>
          <a:xfrm rot="6998849">
            <a:off x="-461899" y="471367"/>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86"/>
          <p:cNvSpPr/>
          <p:nvPr/>
        </p:nvSpPr>
        <p:spPr>
          <a:xfrm rot="6998849">
            <a:off x="-487484" y="446430"/>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86"/>
          <p:cNvSpPr/>
          <p:nvPr/>
        </p:nvSpPr>
        <p:spPr>
          <a:xfrm rot="6998849">
            <a:off x="-498584" y="399433"/>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86"/>
          <p:cNvSpPr/>
          <p:nvPr/>
        </p:nvSpPr>
        <p:spPr>
          <a:xfrm rot="6998849">
            <a:off x="-548784" y="410266"/>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83" name="Google Shape;1283;p86"/>
          <p:cNvGrpSpPr/>
          <p:nvPr/>
        </p:nvGrpSpPr>
        <p:grpSpPr>
          <a:xfrm>
            <a:off x="2788340" y="4599427"/>
            <a:ext cx="3395861" cy="580002"/>
            <a:chOff x="2788340" y="4599427"/>
            <a:chExt cx="3395861" cy="580002"/>
          </a:xfrm>
        </p:grpSpPr>
        <p:sp>
          <p:nvSpPr>
            <p:cNvPr id="1284" name="Google Shape;1284;p86"/>
            <p:cNvSpPr/>
            <p:nvPr/>
          </p:nvSpPr>
          <p:spPr>
            <a:xfrm rot="2039615" flipH="1">
              <a:off x="6061969" y="4901992"/>
              <a:ext cx="103025" cy="100200"/>
            </a:xfrm>
            <a:custGeom>
              <a:avLst/>
              <a:gdLst/>
              <a:ahLst/>
              <a:cxnLst/>
              <a:rect l="l" t="t" r="r" b="b"/>
              <a:pathLst>
                <a:path w="4121" h="4008" extrusionOk="0">
                  <a:moveTo>
                    <a:pt x="2518" y="0"/>
                  </a:moveTo>
                  <a:cubicBezTo>
                    <a:pt x="1085" y="0"/>
                    <a:pt x="0" y="801"/>
                    <a:pt x="0" y="1946"/>
                  </a:cubicBezTo>
                  <a:cubicBezTo>
                    <a:pt x="0" y="3204"/>
                    <a:pt x="742" y="4005"/>
                    <a:pt x="1946" y="4005"/>
                  </a:cubicBezTo>
                  <a:cubicBezTo>
                    <a:pt x="1982" y="4007"/>
                    <a:pt x="2018" y="4008"/>
                    <a:pt x="2053" y="4008"/>
                  </a:cubicBezTo>
                  <a:cubicBezTo>
                    <a:pt x="3303" y="4008"/>
                    <a:pt x="4062" y="2992"/>
                    <a:pt x="4120" y="1488"/>
                  </a:cubicBezTo>
                  <a:cubicBezTo>
                    <a:pt x="4120" y="572"/>
                    <a:pt x="3489" y="0"/>
                    <a:pt x="2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86"/>
            <p:cNvSpPr/>
            <p:nvPr/>
          </p:nvSpPr>
          <p:spPr>
            <a:xfrm rot="2039615" flipH="1">
              <a:off x="2808974" y="4710748"/>
              <a:ext cx="113075" cy="108375"/>
            </a:xfrm>
            <a:custGeom>
              <a:avLst/>
              <a:gdLst/>
              <a:ahLst/>
              <a:cxnLst/>
              <a:rect l="l" t="t" r="r" b="b"/>
              <a:pathLst>
                <a:path w="4523" h="4335" extrusionOk="0">
                  <a:moveTo>
                    <a:pt x="2238" y="1"/>
                  </a:moveTo>
                  <a:cubicBezTo>
                    <a:pt x="1677" y="1"/>
                    <a:pt x="1152" y="227"/>
                    <a:pt x="746" y="633"/>
                  </a:cubicBezTo>
                  <a:cubicBezTo>
                    <a:pt x="60" y="1374"/>
                    <a:pt x="0" y="2633"/>
                    <a:pt x="572" y="3494"/>
                  </a:cubicBezTo>
                  <a:cubicBezTo>
                    <a:pt x="935" y="4054"/>
                    <a:pt x="1519" y="4335"/>
                    <a:pt x="2171" y="4335"/>
                  </a:cubicBezTo>
                  <a:cubicBezTo>
                    <a:pt x="2451" y="4335"/>
                    <a:pt x="2743" y="4283"/>
                    <a:pt x="3035" y="4180"/>
                  </a:cubicBezTo>
                  <a:cubicBezTo>
                    <a:pt x="4006" y="4006"/>
                    <a:pt x="4349" y="3320"/>
                    <a:pt x="4463" y="2464"/>
                  </a:cubicBezTo>
                  <a:cubicBezTo>
                    <a:pt x="4523" y="1548"/>
                    <a:pt x="4294" y="802"/>
                    <a:pt x="3433" y="344"/>
                  </a:cubicBezTo>
                  <a:cubicBezTo>
                    <a:pt x="3036" y="110"/>
                    <a:pt x="2628" y="1"/>
                    <a:pt x="2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86"/>
            <p:cNvSpPr/>
            <p:nvPr/>
          </p:nvSpPr>
          <p:spPr>
            <a:xfrm rot="2039615" flipH="1">
              <a:off x="3768589" y="4684890"/>
              <a:ext cx="200300" cy="154675"/>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86"/>
            <p:cNvSpPr/>
            <p:nvPr/>
          </p:nvSpPr>
          <p:spPr>
            <a:xfrm rot="2039615" flipH="1">
              <a:off x="4853970" y="4931748"/>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86"/>
            <p:cNvSpPr/>
            <p:nvPr/>
          </p:nvSpPr>
          <p:spPr>
            <a:xfrm rot="2039615" flipH="1">
              <a:off x="5397748" y="4764292"/>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86"/>
            <p:cNvSpPr/>
            <p:nvPr/>
          </p:nvSpPr>
          <p:spPr>
            <a:xfrm rot="2039615" flipH="1">
              <a:off x="4437950" y="4951160"/>
              <a:ext cx="197425" cy="189250"/>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86"/>
            <p:cNvSpPr/>
            <p:nvPr/>
          </p:nvSpPr>
          <p:spPr>
            <a:xfrm rot="2039615" flipH="1">
              <a:off x="3339279" y="4921844"/>
              <a:ext cx="111600" cy="105800"/>
            </a:xfrm>
            <a:custGeom>
              <a:avLst/>
              <a:gdLst/>
              <a:ahLst/>
              <a:cxnLst/>
              <a:rect l="l" t="t" r="r" b="b"/>
              <a:pathLst>
                <a:path w="4464" h="4232" extrusionOk="0">
                  <a:moveTo>
                    <a:pt x="2271" y="1"/>
                  </a:moveTo>
                  <a:cubicBezTo>
                    <a:pt x="1898" y="1"/>
                    <a:pt x="1494" y="105"/>
                    <a:pt x="1085" y="326"/>
                  </a:cubicBezTo>
                  <a:cubicBezTo>
                    <a:pt x="344" y="614"/>
                    <a:pt x="170" y="1241"/>
                    <a:pt x="115" y="1928"/>
                  </a:cubicBezTo>
                  <a:cubicBezTo>
                    <a:pt x="55" y="2157"/>
                    <a:pt x="0" y="2445"/>
                    <a:pt x="170" y="2615"/>
                  </a:cubicBezTo>
                  <a:cubicBezTo>
                    <a:pt x="170" y="2958"/>
                    <a:pt x="284" y="3246"/>
                    <a:pt x="572" y="3475"/>
                  </a:cubicBezTo>
                  <a:cubicBezTo>
                    <a:pt x="627" y="3644"/>
                    <a:pt x="742" y="3818"/>
                    <a:pt x="971" y="3873"/>
                  </a:cubicBezTo>
                  <a:cubicBezTo>
                    <a:pt x="1255" y="4112"/>
                    <a:pt x="1581" y="4232"/>
                    <a:pt x="1945" y="4232"/>
                  </a:cubicBezTo>
                  <a:cubicBezTo>
                    <a:pt x="2020" y="4232"/>
                    <a:pt x="2096" y="4227"/>
                    <a:pt x="2175" y="4217"/>
                  </a:cubicBezTo>
                  <a:cubicBezTo>
                    <a:pt x="3662" y="4162"/>
                    <a:pt x="4463" y="3017"/>
                    <a:pt x="4061" y="1585"/>
                  </a:cubicBezTo>
                  <a:cubicBezTo>
                    <a:pt x="3861" y="582"/>
                    <a:pt x="3152" y="1"/>
                    <a:pt x="2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86"/>
            <p:cNvSpPr/>
            <p:nvPr/>
          </p:nvSpPr>
          <p:spPr>
            <a:xfrm rot="2039615" flipH="1">
              <a:off x="4265258" y="4632192"/>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86"/>
            <p:cNvSpPr/>
            <p:nvPr/>
          </p:nvSpPr>
          <p:spPr>
            <a:xfrm rot="2039615" flipH="1">
              <a:off x="4096208" y="4879364"/>
              <a:ext cx="194575" cy="148150"/>
            </a:xfrm>
            <a:custGeom>
              <a:avLst/>
              <a:gdLst/>
              <a:ahLst/>
              <a:cxnLst/>
              <a:rect l="l" t="t" r="r" b="b"/>
              <a:pathLst>
                <a:path w="7783" h="5926" extrusionOk="0">
                  <a:moveTo>
                    <a:pt x="5860" y="0"/>
                  </a:moveTo>
                  <a:cubicBezTo>
                    <a:pt x="5711" y="0"/>
                    <a:pt x="5551" y="22"/>
                    <a:pt x="5379" y="64"/>
                  </a:cubicBezTo>
                  <a:cubicBezTo>
                    <a:pt x="4404" y="123"/>
                    <a:pt x="3489" y="352"/>
                    <a:pt x="2573" y="696"/>
                  </a:cubicBezTo>
                  <a:cubicBezTo>
                    <a:pt x="2001" y="810"/>
                    <a:pt x="1429" y="865"/>
                    <a:pt x="1031" y="1323"/>
                  </a:cubicBezTo>
                  <a:cubicBezTo>
                    <a:pt x="344" y="1840"/>
                    <a:pt x="1" y="2467"/>
                    <a:pt x="56" y="3328"/>
                  </a:cubicBezTo>
                  <a:cubicBezTo>
                    <a:pt x="1" y="3611"/>
                    <a:pt x="1" y="3900"/>
                    <a:pt x="170" y="4129"/>
                  </a:cubicBezTo>
                  <a:cubicBezTo>
                    <a:pt x="170" y="4358"/>
                    <a:pt x="230" y="4527"/>
                    <a:pt x="459" y="4701"/>
                  </a:cubicBezTo>
                  <a:cubicBezTo>
                    <a:pt x="514" y="4701"/>
                    <a:pt x="514" y="4756"/>
                    <a:pt x="573" y="4815"/>
                  </a:cubicBezTo>
                  <a:cubicBezTo>
                    <a:pt x="628" y="4985"/>
                    <a:pt x="742" y="5159"/>
                    <a:pt x="971" y="5214"/>
                  </a:cubicBezTo>
                  <a:cubicBezTo>
                    <a:pt x="1145" y="5328"/>
                    <a:pt x="1260" y="5557"/>
                    <a:pt x="1544" y="5557"/>
                  </a:cubicBezTo>
                  <a:cubicBezTo>
                    <a:pt x="2000" y="5837"/>
                    <a:pt x="2498" y="5925"/>
                    <a:pt x="2999" y="5925"/>
                  </a:cubicBezTo>
                  <a:cubicBezTo>
                    <a:pt x="3317" y="5925"/>
                    <a:pt x="3636" y="5890"/>
                    <a:pt x="3947" y="5845"/>
                  </a:cubicBezTo>
                  <a:cubicBezTo>
                    <a:pt x="4235" y="5731"/>
                    <a:pt x="4519" y="5671"/>
                    <a:pt x="4807" y="5616"/>
                  </a:cubicBezTo>
                  <a:cubicBezTo>
                    <a:pt x="5608" y="5388"/>
                    <a:pt x="6350" y="4985"/>
                    <a:pt x="6638" y="4129"/>
                  </a:cubicBezTo>
                  <a:cubicBezTo>
                    <a:pt x="6922" y="3900"/>
                    <a:pt x="7096" y="3671"/>
                    <a:pt x="7151" y="3328"/>
                  </a:cubicBezTo>
                  <a:cubicBezTo>
                    <a:pt x="7494" y="2353"/>
                    <a:pt x="7783" y="1437"/>
                    <a:pt x="6922" y="581"/>
                  </a:cubicBezTo>
                  <a:cubicBezTo>
                    <a:pt x="6664" y="193"/>
                    <a:pt x="6311" y="0"/>
                    <a:pt x="5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Background">
  <p:cSld name="CUSTOM_15">
    <p:spTree>
      <p:nvGrpSpPr>
        <p:cNvPr id="1" name="Shape 1293"/>
        <p:cNvGrpSpPr/>
        <p:nvPr/>
      </p:nvGrpSpPr>
      <p:grpSpPr>
        <a:xfrm>
          <a:off x="0" y="0"/>
          <a:ext cx="0" cy="0"/>
          <a:chOff x="0" y="0"/>
          <a:chExt cx="0" cy="0"/>
        </a:xfrm>
      </p:grpSpPr>
      <p:grpSp>
        <p:nvGrpSpPr>
          <p:cNvPr id="1294" name="Google Shape;1294;p87"/>
          <p:cNvGrpSpPr/>
          <p:nvPr/>
        </p:nvGrpSpPr>
        <p:grpSpPr>
          <a:xfrm>
            <a:off x="3689463" y="-123837"/>
            <a:ext cx="1480525" cy="575300"/>
            <a:chOff x="3689463" y="-123837"/>
            <a:chExt cx="1480525" cy="575300"/>
          </a:xfrm>
        </p:grpSpPr>
        <p:sp>
          <p:nvSpPr>
            <p:cNvPr id="1295" name="Google Shape;1295;p87"/>
            <p:cNvSpPr/>
            <p:nvPr/>
          </p:nvSpPr>
          <p:spPr>
            <a:xfrm>
              <a:off x="4968313" y="256738"/>
              <a:ext cx="201675" cy="194725"/>
            </a:xfrm>
            <a:custGeom>
              <a:avLst/>
              <a:gdLst/>
              <a:ahLst/>
              <a:cxnLst/>
              <a:rect l="l" t="t" r="r" b="b"/>
              <a:pathLst>
                <a:path w="8067" h="7789" extrusionOk="0">
                  <a:moveTo>
                    <a:pt x="3718" y="0"/>
                  </a:moveTo>
                  <a:cubicBezTo>
                    <a:pt x="3548" y="0"/>
                    <a:pt x="3205" y="60"/>
                    <a:pt x="2916" y="115"/>
                  </a:cubicBezTo>
                  <a:cubicBezTo>
                    <a:pt x="1259" y="632"/>
                    <a:pt x="1" y="2174"/>
                    <a:pt x="56" y="3777"/>
                  </a:cubicBezTo>
                  <a:cubicBezTo>
                    <a:pt x="56" y="5438"/>
                    <a:pt x="1543" y="7269"/>
                    <a:pt x="3319" y="7667"/>
                  </a:cubicBezTo>
                  <a:cubicBezTo>
                    <a:pt x="3665" y="7749"/>
                    <a:pt x="3996" y="7789"/>
                    <a:pt x="4309" y="7789"/>
                  </a:cubicBezTo>
                  <a:cubicBezTo>
                    <a:pt x="5762" y="7789"/>
                    <a:pt x="6843" y="6934"/>
                    <a:pt x="7265" y="5379"/>
                  </a:cubicBezTo>
                  <a:cubicBezTo>
                    <a:pt x="7325" y="5150"/>
                    <a:pt x="7380" y="4921"/>
                    <a:pt x="7494" y="4692"/>
                  </a:cubicBezTo>
                  <a:cubicBezTo>
                    <a:pt x="8066" y="2348"/>
                    <a:pt x="6235" y="0"/>
                    <a:pt x="37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87"/>
            <p:cNvSpPr/>
            <p:nvPr/>
          </p:nvSpPr>
          <p:spPr>
            <a:xfrm>
              <a:off x="3689463" y="183988"/>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87"/>
            <p:cNvSpPr/>
            <p:nvPr/>
          </p:nvSpPr>
          <p:spPr>
            <a:xfrm>
              <a:off x="4089888" y="-82312"/>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87"/>
            <p:cNvSpPr/>
            <p:nvPr/>
          </p:nvSpPr>
          <p:spPr>
            <a:xfrm>
              <a:off x="4387538" y="277763"/>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87"/>
            <p:cNvSpPr/>
            <p:nvPr/>
          </p:nvSpPr>
          <p:spPr>
            <a:xfrm>
              <a:off x="4583463" y="-123837"/>
              <a:ext cx="113075" cy="104900"/>
            </a:xfrm>
            <a:custGeom>
              <a:avLst/>
              <a:gdLst/>
              <a:ahLst/>
              <a:cxnLst/>
              <a:rect l="l" t="t" r="r" b="b"/>
              <a:pathLst>
                <a:path w="4523" h="4196" extrusionOk="0">
                  <a:moveTo>
                    <a:pt x="2003" y="1"/>
                  </a:moveTo>
                  <a:cubicBezTo>
                    <a:pt x="1818" y="1"/>
                    <a:pt x="1629" y="39"/>
                    <a:pt x="1433" y="117"/>
                  </a:cubicBezTo>
                  <a:lnTo>
                    <a:pt x="1319" y="117"/>
                  </a:lnTo>
                  <a:cubicBezTo>
                    <a:pt x="403" y="406"/>
                    <a:pt x="60" y="978"/>
                    <a:pt x="0" y="1834"/>
                  </a:cubicBezTo>
                  <a:cubicBezTo>
                    <a:pt x="0" y="2749"/>
                    <a:pt x="518" y="3267"/>
                    <a:pt x="1319" y="3550"/>
                  </a:cubicBezTo>
                  <a:cubicBezTo>
                    <a:pt x="1662" y="3839"/>
                    <a:pt x="2120" y="4008"/>
                    <a:pt x="2578" y="4123"/>
                  </a:cubicBezTo>
                  <a:cubicBezTo>
                    <a:pt x="2755" y="4162"/>
                    <a:pt x="2940" y="4195"/>
                    <a:pt x="3120" y="4195"/>
                  </a:cubicBezTo>
                  <a:cubicBezTo>
                    <a:pt x="3459" y="4195"/>
                    <a:pt x="3781" y="4078"/>
                    <a:pt x="4006" y="3665"/>
                  </a:cubicBezTo>
                  <a:cubicBezTo>
                    <a:pt x="4523" y="2978"/>
                    <a:pt x="4180" y="2351"/>
                    <a:pt x="3836" y="1719"/>
                  </a:cubicBezTo>
                  <a:cubicBezTo>
                    <a:pt x="3722" y="1207"/>
                    <a:pt x="3493" y="749"/>
                    <a:pt x="3035" y="406"/>
                  </a:cubicBezTo>
                  <a:cubicBezTo>
                    <a:pt x="2695" y="141"/>
                    <a:pt x="2357" y="1"/>
                    <a:pt x="200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87"/>
          <p:cNvGrpSpPr/>
          <p:nvPr/>
        </p:nvGrpSpPr>
        <p:grpSpPr>
          <a:xfrm>
            <a:off x="-568773" y="3502612"/>
            <a:ext cx="2651393" cy="2022167"/>
            <a:chOff x="-568773" y="3502612"/>
            <a:chExt cx="2651393" cy="2022167"/>
          </a:xfrm>
        </p:grpSpPr>
        <p:sp>
          <p:nvSpPr>
            <p:cNvPr id="1301" name="Google Shape;1301;p87"/>
            <p:cNvSpPr/>
            <p:nvPr/>
          </p:nvSpPr>
          <p:spPr>
            <a:xfrm rot="6300183">
              <a:off x="153696" y="3203549"/>
              <a:ext cx="1222648" cy="2400521"/>
            </a:xfrm>
            <a:custGeom>
              <a:avLst/>
              <a:gdLst/>
              <a:ahLst/>
              <a:cxnLst/>
              <a:rect l="l" t="t" r="r" b="b"/>
              <a:pathLst>
                <a:path w="53329" h="104705" extrusionOk="0">
                  <a:moveTo>
                    <a:pt x="44517" y="0"/>
                  </a:moveTo>
                  <a:cubicBezTo>
                    <a:pt x="43945" y="174"/>
                    <a:pt x="43318" y="114"/>
                    <a:pt x="42686" y="174"/>
                  </a:cubicBezTo>
                  <a:cubicBezTo>
                    <a:pt x="40626" y="343"/>
                    <a:pt x="38566" y="632"/>
                    <a:pt x="36566" y="1144"/>
                  </a:cubicBezTo>
                  <a:cubicBezTo>
                    <a:pt x="31357" y="2348"/>
                    <a:pt x="26495" y="4294"/>
                    <a:pt x="21918" y="6926"/>
                  </a:cubicBezTo>
                  <a:cubicBezTo>
                    <a:pt x="16654" y="9842"/>
                    <a:pt x="11962" y="13504"/>
                    <a:pt x="8011" y="18026"/>
                  </a:cubicBezTo>
                  <a:cubicBezTo>
                    <a:pt x="5379" y="21057"/>
                    <a:pt x="3264" y="24435"/>
                    <a:pt x="1891" y="28211"/>
                  </a:cubicBezTo>
                  <a:cubicBezTo>
                    <a:pt x="458" y="32043"/>
                    <a:pt x="1" y="36048"/>
                    <a:pt x="687" y="40113"/>
                  </a:cubicBezTo>
                  <a:cubicBezTo>
                    <a:pt x="1205" y="43088"/>
                    <a:pt x="1717" y="46004"/>
                    <a:pt x="2006" y="48980"/>
                  </a:cubicBezTo>
                  <a:cubicBezTo>
                    <a:pt x="2349" y="51955"/>
                    <a:pt x="2518" y="54930"/>
                    <a:pt x="2578" y="57906"/>
                  </a:cubicBezTo>
                  <a:cubicBezTo>
                    <a:pt x="2633" y="60025"/>
                    <a:pt x="2692" y="62140"/>
                    <a:pt x="2692" y="64259"/>
                  </a:cubicBezTo>
                  <a:cubicBezTo>
                    <a:pt x="2692" y="69523"/>
                    <a:pt x="2578" y="74788"/>
                    <a:pt x="2747" y="80107"/>
                  </a:cubicBezTo>
                  <a:cubicBezTo>
                    <a:pt x="2807" y="82341"/>
                    <a:pt x="2976" y="84629"/>
                    <a:pt x="3205" y="86859"/>
                  </a:cubicBezTo>
                  <a:cubicBezTo>
                    <a:pt x="3548" y="89665"/>
                    <a:pt x="4065" y="92352"/>
                    <a:pt x="5036" y="94984"/>
                  </a:cubicBezTo>
                  <a:cubicBezTo>
                    <a:pt x="6066" y="97730"/>
                    <a:pt x="7499" y="100133"/>
                    <a:pt x="9787" y="102079"/>
                  </a:cubicBezTo>
                  <a:cubicBezTo>
                    <a:pt x="11046" y="103168"/>
                    <a:pt x="12474" y="103969"/>
                    <a:pt x="14022" y="104596"/>
                  </a:cubicBezTo>
                  <a:cubicBezTo>
                    <a:pt x="14101" y="104638"/>
                    <a:pt x="14180" y="104705"/>
                    <a:pt x="14259" y="104705"/>
                  </a:cubicBezTo>
                  <a:cubicBezTo>
                    <a:pt x="14294" y="104705"/>
                    <a:pt x="14329" y="104691"/>
                    <a:pt x="14365" y="104656"/>
                  </a:cubicBezTo>
                  <a:cubicBezTo>
                    <a:pt x="14594" y="104427"/>
                    <a:pt x="14708" y="104084"/>
                    <a:pt x="14708" y="103795"/>
                  </a:cubicBezTo>
                  <a:cubicBezTo>
                    <a:pt x="14763" y="103567"/>
                    <a:pt x="14479" y="103567"/>
                    <a:pt x="14305" y="103452"/>
                  </a:cubicBezTo>
                  <a:cubicBezTo>
                    <a:pt x="11504" y="102308"/>
                    <a:pt x="9270" y="100422"/>
                    <a:pt x="7668" y="97845"/>
                  </a:cubicBezTo>
                  <a:cubicBezTo>
                    <a:pt x="6295" y="95615"/>
                    <a:pt x="5494" y="93153"/>
                    <a:pt x="4981" y="90635"/>
                  </a:cubicBezTo>
                  <a:cubicBezTo>
                    <a:pt x="4120" y="86575"/>
                    <a:pt x="3951" y="82455"/>
                    <a:pt x="3837" y="78335"/>
                  </a:cubicBezTo>
                  <a:cubicBezTo>
                    <a:pt x="3777" y="75873"/>
                    <a:pt x="3837" y="73355"/>
                    <a:pt x="3837" y="70897"/>
                  </a:cubicBezTo>
                  <a:cubicBezTo>
                    <a:pt x="3837" y="66145"/>
                    <a:pt x="3892" y="61398"/>
                    <a:pt x="3722" y="56647"/>
                  </a:cubicBezTo>
                  <a:cubicBezTo>
                    <a:pt x="3608" y="54074"/>
                    <a:pt x="3434" y="51442"/>
                    <a:pt x="3150" y="48810"/>
                  </a:cubicBezTo>
                  <a:cubicBezTo>
                    <a:pt x="2921" y="46119"/>
                    <a:pt x="2518" y="43372"/>
                    <a:pt x="1946" y="40740"/>
                  </a:cubicBezTo>
                  <a:cubicBezTo>
                    <a:pt x="1548" y="38566"/>
                    <a:pt x="1433" y="36391"/>
                    <a:pt x="1662" y="34217"/>
                  </a:cubicBezTo>
                  <a:cubicBezTo>
                    <a:pt x="2006" y="30614"/>
                    <a:pt x="3205" y="27296"/>
                    <a:pt x="5036" y="24206"/>
                  </a:cubicBezTo>
                  <a:cubicBezTo>
                    <a:pt x="7499" y="19972"/>
                    <a:pt x="10758" y="16424"/>
                    <a:pt x="14594" y="13334"/>
                  </a:cubicBezTo>
                  <a:cubicBezTo>
                    <a:pt x="18082" y="10414"/>
                    <a:pt x="21858" y="8070"/>
                    <a:pt x="25978" y="6125"/>
                  </a:cubicBezTo>
                  <a:cubicBezTo>
                    <a:pt x="29068" y="4637"/>
                    <a:pt x="32332" y="3378"/>
                    <a:pt x="35705" y="2518"/>
                  </a:cubicBezTo>
                  <a:cubicBezTo>
                    <a:pt x="38054" y="1891"/>
                    <a:pt x="40512" y="1488"/>
                    <a:pt x="42974" y="1318"/>
                  </a:cubicBezTo>
                  <a:cubicBezTo>
                    <a:pt x="43803" y="1261"/>
                    <a:pt x="44646" y="1232"/>
                    <a:pt x="45497" y="1232"/>
                  </a:cubicBezTo>
                  <a:cubicBezTo>
                    <a:pt x="46348" y="1232"/>
                    <a:pt x="47206" y="1261"/>
                    <a:pt x="48065" y="1318"/>
                  </a:cubicBezTo>
                  <a:cubicBezTo>
                    <a:pt x="49612" y="1488"/>
                    <a:pt x="51154" y="1831"/>
                    <a:pt x="52642" y="2348"/>
                  </a:cubicBezTo>
                  <a:cubicBezTo>
                    <a:pt x="52696" y="2361"/>
                    <a:pt x="52743" y="2368"/>
                    <a:pt x="52785" y="2368"/>
                  </a:cubicBezTo>
                  <a:cubicBezTo>
                    <a:pt x="52921" y="2368"/>
                    <a:pt x="52999" y="2295"/>
                    <a:pt x="53045" y="2119"/>
                  </a:cubicBezTo>
                  <a:cubicBezTo>
                    <a:pt x="53100" y="2005"/>
                    <a:pt x="53159" y="1945"/>
                    <a:pt x="53159" y="1831"/>
                  </a:cubicBezTo>
                  <a:cubicBezTo>
                    <a:pt x="53329" y="1373"/>
                    <a:pt x="53329" y="1373"/>
                    <a:pt x="52871" y="1204"/>
                  </a:cubicBezTo>
                  <a:cubicBezTo>
                    <a:pt x="51214" y="632"/>
                    <a:pt x="49552" y="343"/>
                    <a:pt x="47836" y="174"/>
                  </a:cubicBezTo>
                  <a:cubicBezTo>
                    <a:pt x="47209" y="114"/>
                    <a:pt x="46577" y="174"/>
                    <a:pt x="459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87"/>
            <p:cNvSpPr/>
            <p:nvPr/>
          </p:nvSpPr>
          <p:spPr>
            <a:xfrm rot="6300183">
              <a:off x="63709" y="3407906"/>
              <a:ext cx="1176681" cy="2212455"/>
            </a:xfrm>
            <a:custGeom>
              <a:avLst/>
              <a:gdLst/>
              <a:ahLst/>
              <a:cxnLst/>
              <a:rect l="l" t="t" r="r" b="b"/>
              <a:pathLst>
                <a:path w="51324" h="96502" extrusionOk="0">
                  <a:moveTo>
                    <a:pt x="43557" y="0"/>
                  </a:moveTo>
                  <a:cubicBezTo>
                    <a:pt x="42004" y="0"/>
                    <a:pt x="40450" y="127"/>
                    <a:pt x="38909" y="340"/>
                  </a:cubicBezTo>
                  <a:cubicBezTo>
                    <a:pt x="33815" y="1141"/>
                    <a:pt x="29008" y="2798"/>
                    <a:pt x="24431" y="5087"/>
                  </a:cubicBezTo>
                  <a:cubicBezTo>
                    <a:pt x="21629" y="6405"/>
                    <a:pt x="18997" y="8007"/>
                    <a:pt x="16479" y="9779"/>
                  </a:cubicBezTo>
                  <a:cubicBezTo>
                    <a:pt x="12644" y="12470"/>
                    <a:pt x="9155" y="15560"/>
                    <a:pt x="6180" y="19222"/>
                  </a:cubicBezTo>
                  <a:cubicBezTo>
                    <a:pt x="3832" y="22197"/>
                    <a:pt x="1886" y="25457"/>
                    <a:pt x="856" y="29119"/>
                  </a:cubicBezTo>
                  <a:cubicBezTo>
                    <a:pt x="229" y="31407"/>
                    <a:pt x="0" y="33696"/>
                    <a:pt x="344" y="35985"/>
                  </a:cubicBezTo>
                  <a:cubicBezTo>
                    <a:pt x="687" y="38274"/>
                    <a:pt x="1030" y="40562"/>
                    <a:pt x="1259" y="42851"/>
                  </a:cubicBezTo>
                  <a:cubicBezTo>
                    <a:pt x="1603" y="45827"/>
                    <a:pt x="1717" y="48802"/>
                    <a:pt x="1772" y="51777"/>
                  </a:cubicBezTo>
                  <a:cubicBezTo>
                    <a:pt x="1831" y="53668"/>
                    <a:pt x="1772" y="55613"/>
                    <a:pt x="1717" y="57499"/>
                  </a:cubicBezTo>
                  <a:cubicBezTo>
                    <a:pt x="1657" y="59559"/>
                    <a:pt x="1603" y="61564"/>
                    <a:pt x="1603" y="63624"/>
                  </a:cubicBezTo>
                  <a:cubicBezTo>
                    <a:pt x="1543" y="65684"/>
                    <a:pt x="1429" y="67799"/>
                    <a:pt x="1488" y="69689"/>
                  </a:cubicBezTo>
                  <a:cubicBezTo>
                    <a:pt x="1429" y="72720"/>
                    <a:pt x="1543" y="75581"/>
                    <a:pt x="1831" y="78387"/>
                  </a:cubicBezTo>
                  <a:cubicBezTo>
                    <a:pt x="2175" y="81188"/>
                    <a:pt x="2687" y="83880"/>
                    <a:pt x="3662" y="86512"/>
                  </a:cubicBezTo>
                  <a:cubicBezTo>
                    <a:pt x="5036" y="90229"/>
                    <a:pt x="7096" y="93433"/>
                    <a:pt x="9957" y="96124"/>
                  </a:cubicBezTo>
                  <a:cubicBezTo>
                    <a:pt x="10206" y="96374"/>
                    <a:pt x="10334" y="96502"/>
                    <a:pt x="10459" y="96502"/>
                  </a:cubicBezTo>
                  <a:cubicBezTo>
                    <a:pt x="10592" y="96502"/>
                    <a:pt x="10721" y="96359"/>
                    <a:pt x="10986" y="96065"/>
                  </a:cubicBezTo>
                  <a:cubicBezTo>
                    <a:pt x="11156" y="95896"/>
                    <a:pt x="11215" y="95781"/>
                    <a:pt x="10986" y="95607"/>
                  </a:cubicBezTo>
                  <a:lnTo>
                    <a:pt x="9783" y="94408"/>
                  </a:lnTo>
                  <a:cubicBezTo>
                    <a:pt x="7210" y="91661"/>
                    <a:pt x="5434" y="88457"/>
                    <a:pt x="4290" y="84910"/>
                  </a:cubicBezTo>
                  <a:cubicBezTo>
                    <a:pt x="3145" y="81074"/>
                    <a:pt x="2747" y="77128"/>
                    <a:pt x="2633" y="73177"/>
                  </a:cubicBezTo>
                  <a:cubicBezTo>
                    <a:pt x="2573" y="69689"/>
                    <a:pt x="2633" y="66197"/>
                    <a:pt x="2747" y="62709"/>
                  </a:cubicBezTo>
                  <a:cubicBezTo>
                    <a:pt x="2861" y="60589"/>
                    <a:pt x="2916" y="58415"/>
                    <a:pt x="2916" y="56240"/>
                  </a:cubicBezTo>
                  <a:cubicBezTo>
                    <a:pt x="2916" y="54469"/>
                    <a:pt x="2916" y="52752"/>
                    <a:pt x="2861" y="50976"/>
                  </a:cubicBezTo>
                  <a:cubicBezTo>
                    <a:pt x="2802" y="48459"/>
                    <a:pt x="2687" y="46001"/>
                    <a:pt x="2459" y="43538"/>
                  </a:cubicBezTo>
                  <a:cubicBezTo>
                    <a:pt x="2289" y="41423"/>
                    <a:pt x="2060" y="39304"/>
                    <a:pt x="1657" y="37244"/>
                  </a:cubicBezTo>
                  <a:cubicBezTo>
                    <a:pt x="1314" y="35358"/>
                    <a:pt x="1200" y="33412"/>
                    <a:pt x="1543" y="31467"/>
                  </a:cubicBezTo>
                  <a:cubicBezTo>
                    <a:pt x="2001" y="28318"/>
                    <a:pt x="3260" y="25457"/>
                    <a:pt x="4976" y="22825"/>
                  </a:cubicBezTo>
                  <a:cubicBezTo>
                    <a:pt x="7096" y="19565"/>
                    <a:pt x="9728" y="16704"/>
                    <a:pt x="12644" y="14187"/>
                  </a:cubicBezTo>
                  <a:cubicBezTo>
                    <a:pt x="16251" y="11037"/>
                    <a:pt x="20196" y="8465"/>
                    <a:pt x="24431" y="6345"/>
                  </a:cubicBezTo>
                  <a:cubicBezTo>
                    <a:pt x="27122" y="4972"/>
                    <a:pt x="29924" y="3828"/>
                    <a:pt x="32785" y="2912"/>
                  </a:cubicBezTo>
                  <a:cubicBezTo>
                    <a:pt x="36287" y="1851"/>
                    <a:pt x="39841" y="1183"/>
                    <a:pt x="43486" y="1183"/>
                  </a:cubicBezTo>
                  <a:cubicBezTo>
                    <a:pt x="43771" y="1183"/>
                    <a:pt x="44056" y="1187"/>
                    <a:pt x="44343" y="1196"/>
                  </a:cubicBezTo>
                  <a:cubicBezTo>
                    <a:pt x="46403" y="1196"/>
                    <a:pt x="48408" y="1539"/>
                    <a:pt x="50353" y="2171"/>
                  </a:cubicBezTo>
                  <a:cubicBezTo>
                    <a:pt x="50555" y="2230"/>
                    <a:pt x="50685" y="2269"/>
                    <a:pt x="50780" y="2269"/>
                  </a:cubicBezTo>
                  <a:cubicBezTo>
                    <a:pt x="50954" y="2269"/>
                    <a:pt x="51006" y="2139"/>
                    <a:pt x="51154" y="1768"/>
                  </a:cubicBezTo>
                  <a:cubicBezTo>
                    <a:pt x="51323" y="1310"/>
                    <a:pt x="51323" y="1255"/>
                    <a:pt x="50866" y="1141"/>
                  </a:cubicBezTo>
                  <a:cubicBezTo>
                    <a:pt x="50239" y="912"/>
                    <a:pt x="49552" y="683"/>
                    <a:pt x="48920" y="569"/>
                  </a:cubicBezTo>
                  <a:cubicBezTo>
                    <a:pt x="47143" y="169"/>
                    <a:pt x="45350" y="0"/>
                    <a:pt x="435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87"/>
            <p:cNvSpPr/>
            <p:nvPr/>
          </p:nvSpPr>
          <p:spPr>
            <a:xfrm rot="6300183">
              <a:off x="28744" y="3732267"/>
              <a:ext cx="1191170" cy="1870689"/>
            </a:xfrm>
            <a:custGeom>
              <a:avLst/>
              <a:gdLst/>
              <a:ahLst/>
              <a:cxnLst/>
              <a:rect l="l" t="t" r="r" b="b"/>
              <a:pathLst>
                <a:path w="51956" h="81595" extrusionOk="0">
                  <a:moveTo>
                    <a:pt x="39455" y="0"/>
                  </a:moveTo>
                  <a:cubicBezTo>
                    <a:pt x="38988" y="0"/>
                    <a:pt x="38521" y="10"/>
                    <a:pt x="38054" y="29"/>
                  </a:cubicBezTo>
                  <a:cubicBezTo>
                    <a:pt x="36278" y="143"/>
                    <a:pt x="34506" y="317"/>
                    <a:pt x="32730" y="546"/>
                  </a:cubicBezTo>
                  <a:cubicBezTo>
                    <a:pt x="28441" y="1233"/>
                    <a:pt x="24321" y="2377"/>
                    <a:pt x="20316" y="4034"/>
                  </a:cubicBezTo>
                  <a:cubicBezTo>
                    <a:pt x="16823" y="5522"/>
                    <a:pt x="13450" y="7298"/>
                    <a:pt x="10415" y="9527"/>
                  </a:cubicBezTo>
                  <a:cubicBezTo>
                    <a:pt x="7613" y="11587"/>
                    <a:pt x="5096" y="13935"/>
                    <a:pt x="3205" y="16851"/>
                  </a:cubicBezTo>
                  <a:cubicBezTo>
                    <a:pt x="1090" y="20115"/>
                    <a:pt x="115" y="23662"/>
                    <a:pt x="747" y="27553"/>
                  </a:cubicBezTo>
                  <a:cubicBezTo>
                    <a:pt x="1145" y="30071"/>
                    <a:pt x="1260" y="32589"/>
                    <a:pt x="1319" y="35106"/>
                  </a:cubicBezTo>
                  <a:cubicBezTo>
                    <a:pt x="1434" y="39112"/>
                    <a:pt x="1205" y="43117"/>
                    <a:pt x="916" y="47063"/>
                  </a:cubicBezTo>
                  <a:cubicBezTo>
                    <a:pt x="747" y="49123"/>
                    <a:pt x="573" y="51128"/>
                    <a:pt x="404" y="53187"/>
                  </a:cubicBezTo>
                  <a:cubicBezTo>
                    <a:pt x="230" y="55705"/>
                    <a:pt x="60" y="58223"/>
                    <a:pt x="60" y="61198"/>
                  </a:cubicBezTo>
                  <a:cubicBezTo>
                    <a:pt x="1" y="63144"/>
                    <a:pt x="175" y="65487"/>
                    <a:pt x="573" y="67836"/>
                  </a:cubicBezTo>
                  <a:cubicBezTo>
                    <a:pt x="1434" y="72926"/>
                    <a:pt x="3663" y="77389"/>
                    <a:pt x="7210" y="81165"/>
                  </a:cubicBezTo>
                  <a:cubicBezTo>
                    <a:pt x="7497" y="81451"/>
                    <a:pt x="7597" y="81594"/>
                    <a:pt x="7705" y="81594"/>
                  </a:cubicBezTo>
                  <a:cubicBezTo>
                    <a:pt x="7812" y="81594"/>
                    <a:pt x="7927" y="81451"/>
                    <a:pt x="8240" y="81165"/>
                  </a:cubicBezTo>
                  <a:cubicBezTo>
                    <a:pt x="8414" y="80936"/>
                    <a:pt x="8414" y="80822"/>
                    <a:pt x="8240" y="80653"/>
                  </a:cubicBezTo>
                  <a:cubicBezTo>
                    <a:pt x="7897" y="80309"/>
                    <a:pt x="7613" y="80021"/>
                    <a:pt x="7325" y="79678"/>
                  </a:cubicBezTo>
                  <a:cubicBezTo>
                    <a:pt x="4693" y="76762"/>
                    <a:pt x="2976" y="73384"/>
                    <a:pt x="2006" y="69552"/>
                  </a:cubicBezTo>
                  <a:cubicBezTo>
                    <a:pt x="1548" y="67547"/>
                    <a:pt x="1260" y="65487"/>
                    <a:pt x="1145" y="63372"/>
                  </a:cubicBezTo>
                  <a:cubicBezTo>
                    <a:pt x="1090" y="61198"/>
                    <a:pt x="1090" y="59024"/>
                    <a:pt x="1205" y="56849"/>
                  </a:cubicBezTo>
                  <a:cubicBezTo>
                    <a:pt x="1319" y="54959"/>
                    <a:pt x="1489" y="53014"/>
                    <a:pt x="1663" y="51128"/>
                  </a:cubicBezTo>
                  <a:cubicBezTo>
                    <a:pt x="1777" y="49411"/>
                    <a:pt x="1891" y="47694"/>
                    <a:pt x="2061" y="45978"/>
                  </a:cubicBezTo>
                  <a:cubicBezTo>
                    <a:pt x="2235" y="43804"/>
                    <a:pt x="2349" y="41629"/>
                    <a:pt x="2404" y="39510"/>
                  </a:cubicBezTo>
                  <a:cubicBezTo>
                    <a:pt x="2464" y="37335"/>
                    <a:pt x="2464" y="35106"/>
                    <a:pt x="2349" y="32932"/>
                  </a:cubicBezTo>
                  <a:cubicBezTo>
                    <a:pt x="2290" y="31788"/>
                    <a:pt x="2175" y="30643"/>
                    <a:pt x="2061" y="29499"/>
                  </a:cubicBezTo>
                  <a:cubicBezTo>
                    <a:pt x="1946" y="28354"/>
                    <a:pt x="1717" y="27210"/>
                    <a:pt x="1663" y="26066"/>
                  </a:cubicBezTo>
                  <a:cubicBezTo>
                    <a:pt x="1489" y="23662"/>
                    <a:pt x="2006" y="21429"/>
                    <a:pt x="3091" y="19254"/>
                  </a:cubicBezTo>
                  <a:cubicBezTo>
                    <a:pt x="4409" y="16567"/>
                    <a:pt x="6354" y="14333"/>
                    <a:pt x="8584" y="12388"/>
                  </a:cubicBezTo>
                  <a:cubicBezTo>
                    <a:pt x="11216" y="10044"/>
                    <a:pt x="14136" y="8213"/>
                    <a:pt x="17226" y="6611"/>
                  </a:cubicBezTo>
                  <a:cubicBezTo>
                    <a:pt x="20316" y="5123"/>
                    <a:pt x="23461" y="3865"/>
                    <a:pt x="26724" y="2949"/>
                  </a:cubicBezTo>
                  <a:cubicBezTo>
                    <a:pt x="30615" y="1860"/>
                    <a:pt x="34561" y="1233"/>
                    <a:pt x="38566" y="1059"/>
                  </a:cubicBezTo>
                  <a:cubicBezTo>
                    <a:pt x="40169" y="1059"/>
                    <a:pt x="41771" y="1118"/>
                    <a:pt x="43318" y="1287"/>
                  </a:cubicBezTo>
                  <a:cubicBezTo>
                    <a:pt x="46064" y="1576"/>
                    <a:pt x="48696" y="2203"/>
                    <a:pt x="51155" y="3347"/>
                  </a:cubicBezTo>
                  <a:cubicBezTo>
                    <a:pt x="51247" y="3395"/>
                    <a:pt x="51338" y="3478"/>
                    <a:pt x="51402" y="3478"/>
                  </a:cubicBezTo>
                  <a:cubicBezTo>
                    <a:pt x="51417" y="3478"/>
                    <a:pt x="51431" y="3473"/>
                    <a:pt x="51443" y="3462"/>
                  </a:cubicBezTo>
                  <a:cubicBezTo>
                    <a:pt x="51672" y="3233"/>
                    <a:pt x="51786" y="2949"/>
                    <a:pt x="51901" y="2661"/>
                  </a:cubicBezTo>
                  <a:cubicBezTo>
                    <a:pt x="51956" y="2491"/>
                    <a:pt x="51727" y="2432"/>
                    <a:pt x="51557" y="2377"/>
                  </a:cubicBezTo>
                  <a:cubicBezTo>
                    <a:pt x="49896" y="1576"/>
                    <a:pt x="48179" y="1059"/>
                    <a:pt x="46408" y="715"/>
                  </a:cubicBezTo>
                  <a:cubicBezTo>
                    <a:pt x="44119" y="238"/>
                    <a:pt x="41789" y="0"/>
                    <a:pt x="39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87"/>
            <p:cNvSpPr/>
            <p:nvPr/>
          </p:nvSpPr>
          <p:spPr>
            <a:xfrm rot="6300183">
              <a:off x="510" y="3852630"/>
              <a:ext cx="1119066" cy="1797943"/>
            </a:xfrm>
            <a:custGeom>
              <a:avLst/>
              <a:gdLst/>
              <a:ahLst/>
              <a:cxnLst/>
              <a:rect l="l" t="t" r="r" b="b"/>
              <a:pathLst>
                <a:path w="48811" h="78422" extrusionOk="0">
                  <a:moveTo>
                    <a:pt x="38222" y="0"/>
                  </a:moveTo>
                  <a:cubicBezTo>
                    <a:pt x="37421" y="0"/>
                    <a:pt x="36680" y="0"/>
                    <a:pt x="35934" y="60"/>
                  </a:cubicBezTo>
                  <a:cubicBezTo>
                    <a:pt x="33018" y="229"/>
                    <a:pt x="30097" y="687"/>
                    <a:pt x="27236" y="1433"/>
                  </a:cubicBezTo>
                  <a:cubicBezTo>
                    <a:pt x="23176" y="2463"/>
                    <a:pt x="19226" y="3891"/>
                    <a:pt x="15449" y="5896"/>
                  </a:cubicBezTo>
                  <a:cubicBezTo>
                    <a:pt x="11673" y="7897"/>
                    <a:pt x="8185" y="10300"/>
                    <a:pt x="5209" y="13449"/>
                  </a:cubicBezTo>
                  <a:cubicBezTo>
                    <a:pt x="3493" y="15280"/>
                    <a:pt x="2060" y="17395"/>
                    <a:pt x="1145" y="19798"/>
                  </a:cubicBezTo>
                  <a:cubicBezTo>
                    <a:pt x="344" y="21858"/>
                    <a:pt x="0" y="24032"/>
                    <a:pt x="403" y="26266"/>
                  </a:cubicBezTo>
                  <a:cubicBezTo>
                    <a:pt x="632" y="27525"/>
                    <a:pt x="975" y="28784"/>
                    <a:pt x="1204" y="30043"/>
                  </a:cubicBezTo>
                  <a:cubicBezTo>
                    <a:pt x="2120" y="34391"/>
                    <a:pt x="2463" y="38740"/>
                    <a:pt x="2632" y="43144"/>
                  </a:cubicBezTo>
                  <a:cubicBezTo>
                    <a:pt x="2747" y="45432"/>
                    <a:pt x="2806" y="47666"/>
                    <a:pt x="2806" y="49895"/>
                  </a:cubicBezTo>
                  <a:cubicBezTo>
                    <a:pt x="2806" y="51900"/>
                    <a:pt x="2861" y="53901"/>
                    <a:pt x="2976" y="55906"/>
                  </a:cubicBezTo>
                  <a:cubicBezTo>
                    <a:pt x="3035" y="57851"/>
                    <a:pt x="3204" y="59797"/>
                    <a:pt x="3493" y="61683"/>
                  </a:cubicBezTo>
                  <a:cubicBezTo>
                    <a:pt x="3951" y="64489"/>
                    <a:pt x="4692" y="67235"/>
                    <a:pt x="5896" y="69808"/>
                  </a:cubicBezTo>
                  <a:cubicBezTo>
                    <a:pt x="7439" y="73071"/>
                    <a:pt x="9672" y="75818"/>
                    <a:pt x="12359" y="78221"/>
                  </a:cubicBezTo>
                  <a:cubicBezTo>
                    <a:pt x="12517" y="78351"/>
                    <a:pt x="12614" y="78421"/>
                    <a:pt x="12707" y="78421"/>
                  </a:cubicBezTo>
                  <a:cubicBezTo>
                    <a:pt x="12817" y="78421"/>
                    <a:pt x="12919" y="78323"/>
                    <a:pt x="13106" y="78107"/>
                  </a:cubicBezTo>
                  <a:cubicBezTo>
                    <a:pt x="13161" y="78047"/>
                    <a:pt x="13161" y="77992"/>
                    <a:pt x="13275" y="77933"/>
                  </a:cubicBezTo>
                  <a:cubicBezTo>
                    <a:pt x="13389" y="77763"/>
                    <a:pt x="13334" y="77649"/>
                    <a:pt x="13220" y="77534"/>
                  </a:cubicBezTo>
                  <a:cubicBezTo>
                    <a:pt x="12190" y="76733"/>
                    <a:pt x="11275" y="75758"/>
                    <a:pt x="10414" y="74788"/>
                  </a:cubicBezTo>
                  <a:cubicBezTo>
                    <a:pt x="8583" y="72728"/>
                    <a:pt x="7155" y="70380"/>
                    <a:pt x="6125" y="67807"/>
                  </a:cubicBezTo>
                  <a:cubicBezTo>
                    <a:pt x="5035" y="65001"/>
                    <a:pt x="4523" y="62026"/>
                    <a:pt x="4234" y="59050"/>
                  </a:cubicBezTo>
                  <a:cubicBezTo>
                    <a:pt x="3951" y="56418"/>
                    <a:pt x="3891" y="53786"/>
                    <a:pt x="3836" y="51154"/>
                  </a:cubicBezTo>
                  <a:cubicBezTo>
                    <a:pt x="3777" y="48522"/>
                    <a:pt x="3777" y="45950"/>
                    <a:pt x="3662" y="43317"/>
                  </a:cubicBezTo>
                  <a:cubicBezTo>
                    <a:pt x="3607" y="41258"/>
                    <a:pt x="3493" y="39253"/>
                    <a:pt x="3319" y="37193"/>
                  </a:cubicBezTo>
                  <a:cubicBezTo>
                    <a:pt x="2976" y="33874"/>
                    <a:pt x="2463" y="30615"/>
                    <a:pt x="1662" y="27411"/>
                  </a:cubicBezTo>
                  <a:cubicBezTo>
                    <a:pt x="1145" y="25351"/>
                    <a:pt x="1145" y="23346"/>
                    <a:pt x="1717" y="21345"/>
                  </a:cubicBezTo>
                  <a:cubicBezTo>
                    <a:pt x="2463" y="18599"/>
                    <a:pt x="3951" y="16310"/>
                    <a:pt x="5896" y="14250"/>
                  </a:cubicBezTo>
                  <a:cubicBezTo>
                    <a:pt x="8757" y="11101"/>
                    <a:pt x="12190" y="8757"/>
                    <a:pt x="15967" y="6812"/>
                  </a:cubicBezTo>
                  <a:cubicBezTo>
                    <a:pt x="19340" y="5036"/>
                    <a:pt x="22833" y="3662"/>
                    <a:pt x="26550" y="2692"/>
                  </a:cubicBezTo>
                  <a:cubicBezTo>
                    <a:pt x="30388" y="1675"/>
                    <a:pt x="34261" y="1032"/>
                    <a:pt x="38202" y="1032"/>
                  </a:cubicBezTo>
                  <a:cubicBezTo>
                    <a:pt x="39140" y="1032"/>
                    <a:pt x="40082" y="1068"/>
                    <a:pt x="41028" y="1145"/>
                  </a:cubicBezTo>
                  <a:cubicBezTo>
                    <a:pt x="43432" y="1374"/>
                    <a:pt x="45775" y="1776"/>
                    <a:pt x="48009" y="2632"/>
                  </a:cubicBezTo>
                  <a:cubicBezTo>
                    <a:pt x="48120" y="2688"/>
                    <a:pt x="48207" y="2715"/>
                    <a:pt x="48279" y="2715"/>
                  </a:cubicBezTo>
                  <a:cubicBezTo>
                    <a:pt x="48432" y="2715"/>
                    <a:pt x="48521" y="2599"/>
                    <a:pt x="48636" y="2404"/>
                  </a:cubicBezTo>
                  <a:cubicBezTo>
                    <a:pt x="48810" y="1831"/>
                    <a:pt x="48810" y="1831"/>
                    <a:pt x="48293" y="1662"/>
                  </a:cubicBezTo>
                  <a:cubicBezTo>
                    <a:pt x="48179" y="1602"/>
                    <a:pt x="48064" y="1548"/>
                    <a:pt x="48009" y="1548"/>
                  </a:cubicBezTo>
                  <a:cubicBezTo>
                    <a:pt x="44805" y="403"/>
                    <a:pt x="41541" y="0"/>
                    <a:pt x="382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5" name="Google Shape;1305;p87"/>
          <p:cNvSpPr/>
          <p:nvPr/>
        </p:nvSpPr>
        <p:spPr>
          <a:xfrm rot="-318339" flipH="1">
            <a:off x="682537" y="21114"/>
            <a:ext cx="584726" cy="1170822"/>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87"/>
          <p:cNvSpPr/>
          <p:nvPr/>
        </p:nvSpPr>
        <p:spPr>
          <a:xfrm rot="-2370461" flipH="1">
            <a:off x="155791" y="171771"/>
            <a:ext cx="443835" cy="888712"/>
          </a:xfrm>
          <a:custGeom>
            <a:avLst/>
            <a:gdLst/>
            <a:ahLst/>
            <a:cxnLst/>
            <a:rect l="l" t="t" r="r" b="b"/>
            <a:pathLst>
              <a:path w="104481" h="209207" extrusionOk="0">
                <a:moveTo>
                  <a:pt x="37896" y="20017"/>
                </a:moveTo>
                <a:cubicBezTo>
                  <a:pt x="37992" y="20017"/>
                  <a:pt x="38092" y="20023"/>
                  <a:pt x="38197" y="20034"/>
                </a:cubicBezTo>
                <a:cubicBezTo>
                  <a:pt x="38508" y="20244"/>
                  <a:pt x="38929" y="20345"/>
                  <a:pt x="39039" y="20665"/>
                </a:cubicBezTo>
                <a:cubicBezTo>
                  <a:pt x="43037" y="29814"/>
                  <a:pt x="47035" y="38863"/>
                  <a:pt x="50923" y="48020"/>
                </a:cubicBezTo>
                <a:cubicBezTo>
                  <a:pt x="51325" y="48823"/>
                  <a:pt x="51251" y="49718"/>
                  <a:pt x="51426" y="50529"/>
                </a:cubicBezTo>
                <a:lnTo>
                  <a:pt x="51426" y="50529"/>
                </a:lnTo>
                <a:cubicBezTo>
                  <a:pt x="50385" y="50364"/>
                  <a:pt x="50179" y="49461"/>
                  <a:pt x="49871" y="48652"/>
                </a:cubicBezTo>
                <a:cubicBezTo>
                  <a:pt x="47346" y="43702"/>
                  <a:pt x="44930" y="38652"/>
                  <a:pt x="42405" y="33602"/>
                </a:cubicBezTo>
                <a:cubicBezTo>
                  <a:pt x="40402" y="29604"/>
                  <a:pt x="38407" y="25505"/>
                  <a:pt x="36404" y="21717"/>
                </a:cubicBezTo>
                <a:cubicBezTo>
                  <a:pt x="36503" y="20481"/>
                  <a:pt x="37025" y="20017"/>
                  <a:pt x="37896" y="20017"/>
                </a:cubicBezTo>
                <a:close/>
                <a:moveTo>
                  <a:pt x="21253" y="23922"/>
                </a:moveTo>
                <a:cubicBezTo>
                  <a:pt x="21784" y="24453"/>
                  <a:pt x="22306" y="24874"/>
                  <a:pt x="22726" y="25395"/>
                </a:cubicBezTo>
                <a:cubicBezTo>
                  <a:pt x="28408" y="33501"/>
                  <a:pt x="33458" y="42019"/>
                  <a:pt x="37986" y="50857"/>
                </a:cubicBezTo>
                <a:cubicBezTo>
                  <a:pt x="38271" y="51341"/>
                  <a:pt x="38211" y="52083"/>
                  <a:pt x="38275" y="52689"/>
                </a:cubicBezTo>
                <a:lnTo>
                  <a:pt x="38275" y="52689"/>
                </a:lnTo>
                <a:cubicBezTo>
                  <a:pt x="37881" y="52516"/>
                  <a:pt x="37424" y="52396"/>
                  <a:pt x="37145" y="52018"/>
                </a:cubicBezTo>
                <a:cubicBezTo>
                  <a:pt x="31674" y="43601"/>
                  <a:pt x="25782" y="35395"/>
                  <a:pt x="19570" y="27500"/>
                </a:cubicBezTo>
                <a:cubicBezTo>
                  <a:pt x="19259" y="27079"/>
                  <a:pt x="19048" y="26557"/>
                  <a:pt x="18838" y="26136"/>
                </a:cubicBezTo>
                <a:cubicBezTo>
                  <a:pt x="19149" y="25606"/>
                  <a:pt x="19360" y="25084"/>
                  <a:pt x="19780" y="24764"/>
                </a:cubicBezTo>
                <a:cubicBezTo>
                  <a:pt x="20100" y="24453"/>
                  <a:pt x="20622" y="24242"/>
                  <a:pt x="21253" y="23922"/>
                </a:cubicBezTo>
                <a:close/>
                <a:moveTo>
                  <a:pt x="51528" y="50686"/>
                </a:moveTo>
                <a:cubicBezTo>
                  <a:pt x="52436" y="51187"/>
                  <a:pt x="52405" y="52020"/>
                  <a:pt x="52397" y="52798"/>
                </a:cubicBezTo>
                <a:lnTo>
                  <a:pt x="52397" y="52798"/>
                </a:lnTo>
                <a:cubicBezTo>
                  <a:pt x="51395" y="52447"/>
                  <a:pt x="51358" y="51619"/>
                  <a:pt x="51528" y="50686"/>
                </a:cubicBezTo>
                <a:close/>
                <a:moveTo>
                  <a:pt x="52634" y="53282"/>
                </a:moveTo>
                <a:lnTo>
                  <a:pt x="52634" y="53282"/>
                </a:lnTo>
                <a:cubicBezTo>
                  <a:pt x="52765" y="53440"/>
                  <a:pt x="52896" y="53571"/>
                  <a:pt x="53028" y="53702"/>
                </a:cubicBezTo>
                <a:cubicBezTo>
                  <a:pt x="52981" y="53708"/>
                  <a:pt x="52939" y="53711"/>
                  <a:pt x="52902" y="53711"/>
                </a:cubicBezTo>
                <a:cubicBezTo>
                  <a:pt x="52594" y="53711"/>
                  <a:pt x="52604" y="53500"/>
                  <a:pt x="52634" y="53282"/>
                </a:cubicBezTo>
                <a:close/>
                <a:moveTo>
                  <a:pt x="38365" y="52910"/>
                </a:moveTo>
                <a:cubicBezTo>
                  <a:pt x="39512" y="53767"/>
                  <a:pt x="39551" y="53828"/>
                  <a:pt x="39188" y="55204"/>
                </a:cubicBezTo>
                <a:lnTo>
                  <a:pt x="39188" y="55204"/>
                </a:lnTo>
                <a:cubicBezTo>
                  <a:pt x="38616" y="54533"/>
                  <a:pt x="38150" y="53846"/>
                  <a:pt x="38365" y="52910"/>
                </a:cubicBezTo>
                <a:close/>
                <a:moveTo>
                  <a:pt x="39297" y="55391"/>
                </a:moveTo>
                <a:cubicBezTo>
                  <a:pt x="40021" y="55442"/>
                  <a:pt x="40294" y="55861"/>
                  <a:pt x="40192" y="56648"/>
                </a:cubicBezTo>
                <a:cubicBezTo>
                  <a:pt x="40192" y="56878"/>
                  <a:pt x="40136" y="57113"/>
                  <a:pt x="40108" y="57391"/>
                </a:cubicBezTo>
                <a:lnTo>
                  <a:pt x="40108" y="57391"/>
                </a:lnTo>
                <a:cubicBezTo>
                  <a:pt x="39839" y="56746"/>
                  <a:pt x="39565" y="56035"/>
                  <a:pt x="39297" y="55391"/>
                </a:cubicBezTo>
                <a:close/>
                <a:moveTo>
                  <a:pt x="40613" y="57490"/>
                </a:moveTo>
                <a:cubicBezTo>
                  <a:pt x="40677" y="57490"/>
                  <a:pt x="40592" y="57525"/>
                  <a:pt x="40469" y="57553"/>
                </a:cubicBezTo>
                <a:lnTo>
                  <a:pt x="40469" y="57553"/>
                </a:lnTo>
                <a:cubicBezTo>
                  <a:pt x="40560" y="57515"/>
                  <a:pt x="40613" y="57490"/>
                  <a:pt x="40613" y="57490"/>
                </a:cubicBezTo>
                <a:close/>
                <a:moveTo>
                  <a:pt x="59450" y="16667"/>
                </a:moveTo>
                <a:cubicBezTo>
                  <a:pt x="60923" y="18561"/>
                  <a:pt x="61554" y="20766"/>
                  <a:pt x="62286" y="22980"/>
                </a:cubicBezTo>
                <a:cubicBezTo>
                  <a:pt x="63549" y="27289"/>
                  <a:pt x="64710" y="31708"/>
                  <a:pt x="65863" y="36026"/>
                </a:cubicBezTo>
                <a:cubicBezTo>
                  <a:pt x="68809" y="48542"/>
                  <a:pt x="71755" y="60957"/>
                  <a:pt x="74600" y="73482"/>
                </a:cubicBezTo>
                <a:cubicBezTo>
                  <a:pt x="75232" y="75898"/>
                  <a:pt x="75652" y="78423"/>
                  <a:pt x="76073" y="80948"/>
                </a:cubicBezTo>
                <a:cubicBezTo>
                  <a:pt x="76174" y="81579"/>
                  <a:pt x="76073" y="82210"/>
                  <a:pt x="76073" y="84003"/>
                </a:cubicBezTo>
                <a:cubicBezTo>
                  <a:pt x="67968" y="61589"/>
                  <a:pt x="62396" y="39494"/>
                  <a:pt x="54400" y="18451"/>
                </a:cubicBezTo>
                <a:cubicBezTo>
                  <a:pt x="56184" y="16978"/>
                  <a:pt x="57657" y="16667"/>
                  <a:pt x="59450" y="16667"/>
                </a:cubicBezTo>
                <a:close/>
                <a:moveTo>
                  <a:pt x="10943" y="38762"/>
                </a:moveTo>
                <a:cubicBezTo>
                  <a:pt x="11894" y="39915"/>
                  <a:pt x="12946" y="40967"/>
                  <a:pt x="13788" y="42128"/>
                </a:cubicBezTo>
                <a:cubicBezTo>
                  <a:pt x="23046" y="55065"/>
                  <a:pt x="32406" y="67800"/>
                  <a:pt x="39560" y="82000"/>
                </a:cubicBezTo>
                <a:cubicBezTo>
                  <a:pt x="41017" y="84913"/>
                  <a:pt x="42992" y="87522"/>
                  <a:pt x="43948" y="90632"/>
                </a:cubicBezTo>
                <a:lnTo>
                  <a:pt x="43948" y="90632"/>
                </a:lnTo>
                <a:cubicBezTo>
                  <a:pt x="43811" y="90641"/>
                  <a:pt x="43657" y="90656"/>
                  <a:pt x="43510" y="90656"/>
                </a:cubicBezTo>
                <a:cubicBezTo>
                  <a:pt x="43318" y="90656"/>
                  <a:pt x="43140" y="90629"/>
                  <a:pt x="43037" y="90526"/>
                </a:cubicBezTo>
                <a:cubicBezTo>
                  <a:pt x="42506" y="89895"/>
                  <a:pt x="41875" y="89154"/>
                  <a:pt x="41353" y="88422"/>
                </a:cubicBezTo>
                <a:cubicBezTo>
                  <a:pt x="38828" y="84946"/>
                  <a:pt x="36303" y="81369"/>
                  <a:pt x="33879" y="77791"/>
                </a:cubicBezTo>
                <a:cubicBezTo>
                  <a:pt x="26093" y="66327"/>
                  <a:pt x="17154" y="55697"/>
                  <a:pt x="7475" y="45706"/>
                </a:cubicBezTo>
                <a:cubicBezTo>
                  <a:pt x="6844" y="45074"/>
                  <a:pt x="6313" y="44334"/>
                  <a:pt x="5682" y="43601"/>
                </a:cubicBezTo>
                <a:cubicBezTo>
                  <a:pt x="6844" y="41388"/>
                  <a:pt x="8737" y="40024"/>
                  <a:pt x="10943" y="38762"/>
                </a:cubicBezTo>
                <a:close/>
                <a:moveTo>
                  <a:pt x="44021" y="90774"/>
                </a:moveTo>
                <a:lnTo>
                  <a:pt x="44021" y="90774"/>
                </a:lnTo>
                <a:cubicBezTo>
                  <a:pt x="44770" y="91455"/>
                  <a:pt x="44813" y="92318"/>
                  <a:pt x="44564" y="93187"/>
                </a:cubicBezTo>
                <a:lnTo>
                  <a:pt x="44564" y="93187"/>
                </a:lnTo>
                <a:cubicBezTo>
                  <a:pt x="44083" y="92415"/>
                  <a:pt x="43621" y="91719"/>
                  <a:pt x="44021" y="90774"/>
                </a:cubicBezTo>
                <a:close/>
                <a:moveTo>
                  <a:pt x="37069" y="4212"/>
                </a:moveTo>
                <a:cubicBezTo>
                  <a:pt x="39404" y="4212"/>
                  <a:pt x="41377" y="5156"/>
                  <a:pt x="42927" y="6878"/>
                </a:cubicBezTo>
                <a:cubicBezTo>
                  <a:pt x="44089" y="8250"/>
                  <a:pt x="45141" y="9824"/>
                  <a:pt x="45873" y="11406"/>
                </a:cubicBezTo>
                <a:cubicBezTo>
                  <a:pt x="47876" y="15404"/>
                  <a:pt x="49871" y="19504"/>
                  <a:pt x="51454" y="23712"/>
                </a:cubicBezTo>
                <a:cubicBezTo>
                  <a:pt x="53869" y="30345"/>
                  <a:pt x="55974" y="37078"/>
                  <a:pt x="58288" y="43702"/>
                </a:cubicBezTo>
                <a:cubicBezTo>
                  <a:pt x="63027" y="57591"/>
                  <a:pt x="67656" y="71479"/>
                  <a:pt x="72387" y="85266"/>
                </a:cubicBezTo>
                <a:cubicBezTo>
                  <a:pt x="74701" y="92100"/>
                  <a:pt x="76494" y="99154"/>
                  <a:pt x="78068" y="106199"/>
                </a:cubicBezTo>
                <a:cubicBezTo>
                  <a:pt x="78279" y="107360"/>
                  <a:pt x="78388" y="108623"/>
                  <a:pt x="78489" y="109675"/>
                </a:cubicBezTo>
                <a:cubicBezTo>
                  <a:pt x="77546" y="111670"/>
                  <a:pt x="76174" y="112722"/>
                  <a:pt x="74491" y="113673"/>
                </a:cubicBezTo>
                <a:cubicBezTo>
                  <a:pt x="74070" y="113252"/>
                  <a:pt x="73548" y="112932"/>
                  <a:pt x="73439" y="112411"/>
                </a:cubicBezTo>
                <a:cubicBezTo>
                  <a:pt x="67126" y="82109"/>
                  <a:pt x="57977" y="52650"/>
                  <a:pt x="45031" y="24453"/>
                </a:cubicBezTo>
                <a:cubicBezTo>
                  <a:pt x="42717" y="19403"/>
                  <a:pt x="40091" y="14453"/>
                  <a:pt x="37667" y="9403"/>
                </a:cubicBezTo>
                <a:cubicBezTo>
                  <a:pt x="36825" y="7829"/>
                  <a:pt x="35773" y="6356"/>
                  <a:pt x="35461" y="4353"/>
                </a:cubicBezTo>
                <a:cubicBezTo>
                  <a:pt x="36015" y="4258"/>
                  <a:pt x="36551" y="4212"/>
                  <a:pt x="37069" y="4212"/>
                </a:cubicBezTo>
                <a:close/>
                <a:moveTo>
                  <a:pt x="24635" y="10402"/>
                </a:moveTo>
                <a:cubicBezTo>
                  <a:pt x="24915" y="10402"/>
                  <a:pt x="25192" y="10419"/>
                  <a:pt x="25462" y="10455"/>
                </a:cubicBezTo>
                <a:cubicBezTo>
                  <a:pt x="27145" y="11196"/>
                  <a:pt x="27777" y="12459"/>
                  <a:pt x="28517" y="13721"/>
                </a:cubicBezTo>
                <a:cubicBezTo>
                  <a:pt x="30302" y="17088"/>
                  <a:pt x="32196" y="20455"/>
                  <a:pt x="33778" y="23821"/>
                </a:cubicBezTo>
                <a:cubicBezTo>
                  <a:pt x="40192" y="36758"/>
                  <a:pt x="46824" y="49594"/>
                  <a:pt x="53979" y="62119"/>
                </a:cubicBezTo>
                <a:cubicBezTo>
                  <a:pt x="54189" y="62641"/>
                  <a:pt x="54501" y="63062"/>
                  <a:pt x="54711" y="63592"/>
                </a:cubicBezTo>
                <a:cubicBezTo>
                  <a:pt x="58288" y="69484"/>
                  <a:pt x="60813" y="75797"/>
                  <a:pt x="62497" y="82530"/>
                </a:cubicBezTo>
                <a:cubicBezTo>
                  <a:pt x="65022" y="91999"/>
                  <a:pt x="67757" y="101258"/>
                  <a:pt x="70392" y="110727"/>
                </a:cubicBezTo>
                <a:cubicBezTo>
                  <a:pt x="70703" y="111880"/>
                  <a:pt x="70813" y="113143"/>
                  <a:pt x="71124" y="114725"/>
                </a:cubicBezTo>
                <a:cubicBezTo>
                  <a:pt x="70282" y="114936"/>
                  <a:pt x="69971" y="115037"/>
                  <a:pt x="69441" y="115247"/>
                </a:cubicBezTo>
                <a:cubicBezTo>
                  <a:pt x="69020" y="114304"/>
                  <a:pt x="68498" y="113463"/>
                  <a:pt x="68178" y="112411"/>
                </a:cubicBezTo>
                <a:cubicBezTo>
                  <a:pt x="61764" y="94205"/>
                  <a:pt x="54501" y="76318"/>
                  <a:pt x="46614" y="58643"/>
                </a:cubicBezTo>
                <a:cubicBezTo>
                  <a:pt x="42296" y="48862"/>
                  <a:pt x="37145" y="39603"/>
                  <a:pt x="31143" y="30766"/>
                </a:cubicBezTo>
                <a:cubicBezTo>
                  <a:pt x="27886" y="25816"/>
                  <a:pt x="24519" y="20876"/>
                  <a:pt x="21253" y="15926"/>
                </a:cubicBezTo>
                <a:cubicBezTo>
                  <a:pt x="20622" y="14874"/>
                  <a:pt x="19991" y="13721"/>
                  <a:pt x="19259" y="12560"/>
                </a:cubicBezTo>
                <a:cubicBezTo>
                  <a:pt x="19780" y="12139"/>
                  <a:pt x="20100" y="11718"/>
                  <a:pt x="20521" y="11507"/>
                </a:cubicBezTo>
                <a:cubicBezTo>
                  <a:pt x="21825" y="10810"/>
                  <a:pt x="23279" y="10402"/>
                  <a:pt x="24635" y="10402"/>
                </a:cubicBezTo>
                <a:close/>
                <a:moveTo>
                  <a:pt x="9369" y="21296"/>
                </a:moveTo>
                <a:cubicBezTo>
                  <a:pt x="10210" y="21928"/>
                  <a:pt x="11052" y="22349"/>
                  <a:pt x="11574" y="22980"/>
                </a:cubicBezTo>
                <a:cubicBezTo>
                  <a:pt x="12836" y="24343"/>
                  <a:pt x="13998" y="25715"/>
                  <a:pt x="15151" y="27079"/>
                </a:cubicBezTo>
                <a:cubicBezTo>
                  <a:pt x="21885" y="35605"/>
                  <a:pt x="28096" y="44443"/>
                  <a:pt x="33988" y="53592"/>
                </a:cubicBezTo>
                <a:cubicBezTo>
                  <a:pt x="39771" y="62641"/>
                  <a:pt x="45562" y="71899"/>
                  <a:pt x="51344" y="80948"/>
                </a:cubicBezTo>
                <a:cubicBezTo>
                  <a:pt x="53558" y="84525"/>
                  <a:pt x="55553" y="88102"/>
                  <a:pt x="57135" y="91999"/>
                </a:cubicBezTo>
                <a:cubicBezTo>
                  <a:pt x="59660" y="98413"/>
                  <a:pt x="62286" y="104726"/>
                  <a:pt x="64811" y="111039"/>
                </a:cubicBezTo>
                <a:cubicBezTo>
                  <a:pt x="65342" y="112411"/>
                  <a:pt x="66074" y="113673"/>
                  <a:pt x="65443" y="115247"/>
                </a:cubicBezTo>
                <a:cubicBezTo>
                  <a:pt x="64805" y="115542"/>
                  <a:pt x="64166" y="115631"/>
                  <a:pt x="63515" y="115631"/>
                </a:cubicBezTo>
                <a:cubicBezTo>
                  <a:pt x="62774" y="115631"/>
                  <a:pt x="62018" y="115516"/>
                  <a:pt x="61234" y="115458"/>
                </a:cubicBezTo>
                <a:cubicBezTo>
                  <a:pt x="60923" y="115037"/>
                  <a:pt x="60502" y="114725"/>
                  <a:pt x="60182" y="114304"/>
                </a:cubicBezTo>
                <a:cubicBezTo>
                  <a:pt x="53979" y="102411"/>
                  <a:pt x="47767" y="90627"/>
                  <a:pt x="41564" y="78743"/>
                </a:cubicBezTo>
                <a:cubicBezTo>
                  <a:pt x="34931" y="65907"/>
                  <a:pt x="27044" y="53803"/>
                  <a:pt x="18838" y="42019"/>
                </a:cubicBezTo>
                <a:cubicBezTo>
                  <a:pt x="15681" y="37499"/>
                  <a:pt x="12104" y="33501"/>
                  <a:pt x="8737" y="29183"/>
                </a:cubicBezTo>
                <a:cubicBezTo>
                  <a:pt x="7475" y="27710"/>
                  <a:pt x="6212" y="26136"/>
                  <a:pt x="4630" y="24133"/>
                </a:cubicBezTo>
                <a:cubicBezTo>
                  <a:pt x="6524" y="22980"/>
                  <a:pt x="7896" y="22239"/>
                  <a:pt x="9369" y="21296"/>
                </a:cubicBezTo>
                <a:close/>
                <a:moveTo>
                  <a:pt x="80172" y="114826"/>
                </a:moveTo>
                <a:cubicBezTo>
                  <a:pt x="80593" y="115037"/>
                  <a:pt x="81014" y="115146"/>
                  <a:pt x="81123" y="115357"/>
                </a:cubicBezTo>
                <a:cubicBezTo>
                  <a:pt x="81435" y="115988"/>
                  <a:pt x="81755" y="116720"/>
                  <a:pt x="81965" y="117351"/>
                </a:cubicBezTo>
                <a:cubicBezTo>
                  <a:pt x="84490" y="127140"/>
                  <a:pt x="86594" y="137131"/>
                  <a:pt x="88168" y="147021"/>
                </a:cubicBezTo>
                <a:cubicBezTo>
                  <a:pt x="89431" y="155018"/>
                  <a:pt x="91855" y="162492"/>
                  <a:pt x="95222" y="169747"/>
                </a:cubicBezTo>
                <a:cubicBezTo>
                  <a:pt x="96484" y="172382"/>
                  <a:pt x="97537" y="175008"/>
                  <a:pt x="98589" y="177743"/>
                </a:cubicBezTo>
                <a:cubicBezTo>
                  <a:pt x="99641" y="180479"/>
                  <a:pt x="99851" y="183324"/>
                  <a:pt x="99321" y="186270"/>
                </a:cubicBezTo>
                <a:cubicBezTo>
                  <a:pt x="98337" y="192197"/>
                  <a:pt x="93054" y="196438"/>
                  <a:pt x="87340" y="196438"/>
                </a:cubicBezTo>
                <a:cubicBezTo>
                  <a:pt x="86360" y="196438"/>
                  <a:pt x="85367" y="196313"/>
                  <a:pt x="84381" y="196050"/>
                </a:cubicBezTo>
                <a:cubicBezTo>
                  <a:pt x="81334" y="195209"/>
                  <a:pt x="79331" y="193104"/>
                  <a:pt x="78699" y="190058"/>
                </a:cubicBezTo>
                <a:cubicBezTo>
                  <a:pt x="78068" y="186901"/>
                  <a:pt x="77757" y="183635"/>
                  <a:pt x="78068" y="180378"/>
                </a:cubicBezTo>
                <a:cubicBezTo>
                  <a:pt x="78489" y="175429"/>
                  <a:pt x="78279" y="170589"/>
                  <a:pt x="77546" y="165749"/>
                </a:cubicBezTo>
                <a:cubicBezTo>
                  <a:pt x="76915" y="161962"/>
                  <a:pt x="76284" y="158283"/>
                  <a:pt x="75442" y="154597"/>
                </a:cubicBezTo>
                <a:cubicBezTo>
                  <a:pt x="73548" y="146811"/>
                  <a:pt x="71234" y="139236"/>
                  <a:pt x="67757" y="132081"/>
                </a:cubicBezTo>
                <a:cubicBezTo>
                  <a:pt x="66495" y="129245"/>
                  <a:pt x="64921" y="126610"/>
                  <a:pt x="63549" y="123875"/>
                </a:cubicBezTo>
                <a:cubicBezTo>
                  <a:pt x="63027" y="122822"/>
                  <a:pt x="62076" y="121770"/>
                  <a:pt x="62918" y="120196"/>
                </a:cubicBezTo>
                <a:cubicBezTo>
                  <a:pt x="63692" y="120196"/>
                  <a:pt x="64511" y="120148"/>
                  <a:pt x="65345" y="120148"/>
                </a:cubicBezTo>
                <a:cubicBezTo>
                  <a:pt x="65762" y="120148"/>
                  <a:pt x="66183" y="120160"/>
                  <a:pt x="66604" y="120196"/>
                </a:cubicBezTo>
                <a:cubicBezTo>
                  <a:pt x="66945" y="120212"/>
                  <a:pt x="67283" y="120220"/>
                  <a:pt x="67618" y="120220"/>
                </a:cubicBezTo>
                <a:cubicBezTo>
                  <a:pt x="71723" y="120220"/>
                  <a:pt x="75376" y="119007"/>
                  <a:pt x="78489" y="116089"/>
                </a:cubicBezTo>
                <a:cubicBezTo>
                  <a:pt x="79019" y="115567"/>
                  <a:pt x="79650" y="115247"/>
                  <a:pt x="80172" y="114826"/>
                </a:cubicBezTo>
                <a:close/>
                <a:moveTo>
                  <a:pt x="35768" y="1"/>
                </a:moveTo>
                <a:cubicBezTo>
                  <a:pt x="34456" y="1"/>
                  <a:pt x="33130" y="228"/>
                  <a:pt x="31775" y="986"/>
                </a:cubicBezTo>
                <a:cubicBezTo>
                  <a:pt x="31564" y="1727"/>
                  <a:pt x="31143" y="2459"/>
                  <a:pt x="30933" y="3090"/>
                </a:cubicBezTo>
                <a:cubicBezTo>
                  <a:pt x="31884" y="8040"/>
                  <a:pt x="35352" y="11617"/>
                  <a:pt x="36404" y="16137"/>
                </a:cubicBezTo>
                <a:cubicBezTo>
                  <a:pt x="35945" y="16601"/>
                  <a:pt x="35565" y="16897"/>
                  <a:pt x="35034" y="16897"/>
                </a:cubicBezTo>
                <a:cubicBezTo>
                  <a:pt x="34718" y="16897"/>
                  <a:pt x="34349" y="16793"/>
                  <a:pt x="33879" y="16558"/>
                </a:cubicBezTo>
                <a:cubicBezTo>
                  <a:pt x="33458" y="15825"/>
                  <a:pt x="32827" y="14773"/>
                  <a:pt x="32196" y="13721"/>
                </a:cubicBezTo>
                <a:cubicBezTo>
                  <a:pt x="31143" y="12038"/>
                  <a:pt x="30091" y="10354"/>
                  <a:pt x="28938" y="8671"/>
                </a:cubicBezTo>
                <a:cubicBezTo>
                  <a:pt x="28307" y="7619"/>
                  <a:pt x="27356" y="6777"/>
                  <a:pt x="25571" y="6356"/>
                </a:cubicBezTo>
                <a:cubicBezTo>
                  <a:pt x="21994" y="7198"/>
                  <a:pt x="17676" y="7088"/>
                  <a:pt x="14629" y="10354"/>
                </a:cubicBezTo>
                <a:cubicBezTo>
                  <a:pt x="14520" y="11087"/>
                  <a:pt x="14419" y="11617"/>
                  <a:pt x="14520" y="12139"/>
                </a:cubicBezTo>
                <a:cubicBezTo>
                  <a:pt x="14629" y="12879"/>
                  <a:pt x="14840" y="13511"/>
                  <a:pt x="15151" y="14142"/>
                </a:cubicBezTo>
                <a:cubicBezTo>
                  <a:pt x="16203" y="15926"/>
                  <a:pt x="17255" y="17509"/>
                  <a:pt x="18308" y="19192"/>
                </a:cubicBezTo>
                <a:cubicBezTo>
                  <a:pt x="18728" y="19823"/>
                  <a:pt x="19259" y="20345"/>
                  <a:pt x="18728" y="21507"/>
                </a:cubicBezTo>
                <a:cubicBezTo>
                  <a:pt x="18097" y="21818"/>
                  <a:pt x="17154" y="22349"/>
                  <a:pt x="16203" y="22769"/>
                </a:cubicBezTo>
                <a:cubicBezTo>
                  <a:pt x="13788" y="21086"/>
                  <a:pt x="12735" y="17719"/>
                  <a:pt x="9158" y="17509"/>
                </a:cubicBezTo>
                <a:cubicBezTo>
                  <a:pt x="6002" y="18451"/>
                  <a:pt x="3157" y="20345"/>
                  <a:pt x="632" y="22349"/>
                </a:cubicBezTo>
                <a:cubicBezTo>
                  <a:pt x="1" y="25084"/>
                  <a:pt x="1" y="25395"/>
                  <a:pt x="1263" y="26978"/>
                </a:cubicBezTo>
                <a:cubicBezTo>
                  <a:pt x="3056" y="29293"/>
                  <a:pt x="5051" y="31397"/>
                  <a:pt x="6844" y="33602"/>
                </a:cubicBezTo>
                <a:cubicBezTo>
                  <a:pt x="7365" y="34343"/>
                  <a:pt x="7786" y="35075"/>
                  <a:pt x="8207" y="35917"/>
                </a:cubicBezTo>
                <a:cubicBezTo>
                  <a:pt x="6103" y="38442"/>
                  <a:pt x="3157" y="39814"/>
                  <a:pt x="1263" y="42549"/>
                </a:cubicBezTo>
                <a:cubicBezTo>
                  <a:pt x="952" y="44233"/>
                  <a:pt x="1263" y="45495"/>
                  <a:pt x="2105" y="46438"/>
                </a:cubicBezTo>
                <a:cubicBezTo>
                  <a:pt x="3157" y="47701"/>
                  <a:pt x="4318" y="48862"/>
                  <a:pt x="5371" y="50015"/>
                </a:cubicBezTo>
                <a:cubicBezTo>
                  <a:pt x="12525" y="57490"/>
                  <a:pt x="19780" y="64854"/>
                  <a:pt x="25992" y="73061"/>
                </a:cubicBezTo>
                <a:cubicBezTo>
                  <a:pt x="33357" y="82951"/>
                  <a:pt x="40613" y="92841"/>
                  <a:pt x="47977" y="102731"/>
                </a:cubicBezTo>
                <a:cubicBezTo>
                  <a:pt x="51555" y="107672"/>
                  <a:pt x="55132" y="112722"/>
                  <a:pt x="58187" y="117040"/>
                </a:cubicBezTo>
                <a:cubicBezTo>
                  <a:pt x="60182" y="121981"/>
                  <a:pt x="61975" y="126189"/>
                  <a:pt x="63658" y="130297"/>
                </a:cubicBezTo>
                <a:cubicBezTo>
                  <a:pt x="64289" y="131980"/>
                  <a:pt x="64921" y="133664"/>
                  <a:pt x="65552" y="135448"/>
                </a:cubicBezTo>
                <a:cubicBezTo>
                  <a:pt x="68809" y="144606"/>
                  <a:pt x="70602" y="154285"/>
                  <a:pt x="72075" y="163855"/>
                </a:cubicBezTo>
                <a:cubicBezTo>
                  <a:pt x="72807" y="169326"/>
                  <a:pt x="73127" y="174696"/>
                  <a:pt x="72496" y="180168"/>
                </a:cubicBezTo>
                <a:cubicBezTo>
                  <a:pt x="72075" y="183215"/>
                  <a:pt x="72387" y="186270"/>
                  <a:pt x="72917" y="189317"/>
                </a:cubicBezTo>
                <a:cubicBezTo>
                  <a:pt x="73759" y="194577"/>
                  <a:pt x="76494" y="198264"/>
                  <a:pt x="81334" y="200368"/>
                </a:cubicBezTo>
                <a:cubicBezTo>
                  <a:pt x="82176" y="200789"/>
                  <a:pt x="83118" y="200789"/>
                  <a:pt x="83539" y="201841"/>
                </a:cubicBezTo>
                <a:cubicBezTo>
                  <a:pt x="83438" y="204366"/>
                  <a:pt x="81123" y="206260"/>
                  <a:pt x="81435" y="208785"/>
                </a:cubicBezTo>
                <a:cubicBezTo>
                  <a:pt x="81856" y="208996"/>
                  <a:pt x="82176" y="209097"/>
                  <a:pt x="82487" y="209206"/>
                </a:cubicBezTo>
                <a:cubicBezTo>
                  <a:pt x="84280" y="208045"/>
                  <a:pt x="84591" y="205419"/>
                  <a:pt x="86906" y="204467"/>
                </a:cubicBezTo>
                <a:cubicBezTo>
                  <a:pt x="87226" y="205730"/>
                  <a:pt x="87537" y="206892"/>
                  <a:pt x="87857" y="207944"/>
                </a:cubicBezTo>
                <a:cubicBezTo>
                  <a:pt x="88379" y="208045"/>
                  <a:pt x="88699" y="208154"/>
                  <a:pt x="89221" y="208255"/>
                </a:cubicBezTo>
                <a:cubicBezTo>
                  <a:pt x="90483" y="206050"/>
                  <a:pt x="89751" y="202893"/>
                  <a:pt x="91645" y="200680"/>
                </a:cubicBezTo>
                <a:cubicBezTo>
                  <a:pt x="93850" y="202262"/>
                  <a:pt x="93850" y="205520"/>
                  <a:pt x="96695" y="206361"/>
                </a:cubicBezTo>
                <a:cubicBezTo>
                  <a:pt x="96796" y="205730"/>
                  <a:pt x="96905" y="205099"/>
                  <a:pt x="96796" y="204678"/>
                </a:cubicBezTo>
                <a:cubicBezTo>
                  <a:pt x="96274" y="203104"/>
                  <a:pt x="95643" y="201631"/>
                  <a:pt x="95222" y="200158"/>
                </a:cubicBezTo>
                <a:cubicBezTo>
                  <a:pt x="95112" y="199948"/>
                  <a:pt x="95432" y="199527"/>
                  <a:pt x="95744" y="198996"/>
                </a:cubicBezTo>
                <a:cubicBezTo>
                  <a:pt x="96905" y="199948"/>
                  <a:pt x="97957" y="200890"/>
                  <a:pt x="99111" y="201732"/>
                </a:cubicBezTo>
                <a:cubicBezTo>
                  <a:pt x="100483" y="202893"/>
                  <a:pt x="101955" y="203946"/>
                  <a:pt x="103428" y="204998"/>
                </a:cubicBezTo>
                <a:cubicBezTo>
                  <a:pt x="103442" y="205012"/>
                  <a:pt x="103462" y="205018"/>
                  <a:pt x="103487" y="205018"/>
                </a:cubicBezTo>
                <a:cubicBezTo>
                  <a:pt x="103646" y="205018"/>
                  <a:pt x="104023" y="204772"/>
                  <a:pt x="104481" y="204678"/>
                </a:cubicBezTo>
                <a:cubicBezTo>
                  <a:pt x="104060" y="202994"/>
                  <a:pt x="102587" y="202153"/>
                  <a:pt x="101535" y="201000"/>
                </a:cubicBezTo>
                <a:cubicBezTo>
                  <a:pt x="100483" y="199527"/>
                  <a:pt x="98799" y="198576"/>
                  <a:pt x="98168" y="196682"/>
                </a:cubicBezTo>
                <a:lnTo>
                  <a:pt x="100693" y="193214"/>
                </a:lnTo>
                <a:cubicBezTo>
                  <a:pt x="102797" y="190058"/>
                  <a:pt x="103740" y="186691"/>
                  <a:pt x="103740" y="182903"/>
                </a:cubicBezTo>
                <a:cubicBezTo>
                  <a:pt x="103740" y="179427"/>
                  <a:pt x="103109" y="176060"/>
                  <a:pt x="101745" y="172904"/>
                </a:cubicBezTo>
                <a:cubicBezTo>
                  <a:pt x="100794" y="170379"/>
                  <a:pt x="99851" y="167853"/>
                  <a:pt x="98690" y="165438"/>
                </a:cubicBezTo>
                <a:cubicBezTo>
                  <a:pt x="95011" y="157652"/>
                  <a:pt x="92377" y="149656"/>
                  <a:pt x="91114" y="141129"/>
                </a:cubicBezTo>
                <a:cubicBezTo>
                  <a:pt x="90904" y="139867"/>
                  <a:pt x="90694" y="138604"/>
                  <a:pt x="90483" y="137451"/>
                </a:cubicBezTo>
                <a:cubicBezTo>
                  <a:pt x="89221" y="130297"/>
                  <a:pt x="87958" y="123142"/>
                  <a:pt x="84381" y="117250"/>
                </a:cubicBezTo>
                <a:cubicBezTo>
                  <a:pt x="83859" y="112411"/>
                  <a:pt x="83329" y="108093"/>
                  <a:pt x="82807" y="103783"/>
                </a:cubicBezTo>
                <a:cubicBezTo>
                  <a:pt x="81544" y="91578"/>
                  <a:pt x="79541" y="79475"/>
                  <a:pt x="76806" y="67481"/>
                </a:cubicBezTo>
                <a:cubicBezTo>
                  <a:pt x="74070" y="55486"/>
                  <a:pt x="71023" y="43601"/>
                  <a:pt x="68077" y="31607"/>
                </a:cubicBezTo>
                <a:cubicBezTo>
                  <a:pt x="66916" y="27079"/>
                  <a:pt x="65653" y="22559"/>
                  <a:pt x="64390" y="18031"/>
                </a:cubicBezTo>
                <a:cubicBezTo>
                  <a:pt x="63658" y="15825"/>
                  <a:pt x="63027" y="13511"/>
                  <a:pt x="61234" y="11928"/>
                </a:cubicBezTo>
                <a:cubicBezTo>
                  <a:pt x="60596" y="11672"/>
                  <a:pt x="59992" y="11573"/>
                  <a:pt x="59407" y="11573"/>
                </a:cubicBezTo>
                <a:cubicBezTo>
                  <a:pt x="58550" y="11573"/>
                  <a:pt x="57736" y="11787"/>
                  <a:pt x="56925" y="12038"/>
                </a:cubicBezTo>
                <a:cubicBezTo>
                  <a:pt x="55688" y="12476"/>
                  <a:pt x="54522" y="13288"/>
                  <a:pt x="53059" y="13288"/>
                </a:cubicBezTo>
                <a:cubicBezTo>
                  <a:pt x="52780" y="13288"/>
                  <a:pt x="52490" y="13258"/>
                  <a:pt x="52186" y="13191"/>
                </a:cubicBezTo>
                <a:cubicBezTo>
                  <a:pt x="51344" y="11617"/>
                  <a:pt x="50502" y="10034"/>
                  <a:pt x="49560" y="8460"/>
                </a:cubicBezTo>
                <a:cubicBezTo>
                  <a:pt x="48398" y="6457"/>
                  <a:pt x="47035" y="4563"/>
                  <a:pt x="45242" y="2989"/>
                </a:cubicBezTo>
                <a:cubicBezTo>
                  <a:pt x="43558" y="1516"/>
                  <a:pt x="41665" y="675"/>
                  <a:pt x="39459" y="355"/>
                </a:cubicBezTo>
                <a:cubicBezTo>
                  <a:pt x="38233" y="204"/>
                  <a:pt x="37007" y="1"/>
                  <a:pt x="35768" y="1"/>
                </a:cubicBezTo>
                <a:close/>
              </a:path>
            </a:pathLst>
          </a:custGeom>
          <a:solidFill>
            <a:srgbClr val="DBE8B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07" name="Google Shape;1307;p87"/>
          <p:cNvGrpSpPr/>
          <p:nvPr/>
        </p:nvGrpSpPr>
        <p:grpSpPr>
          <a:xfrm>
            <a:off x="2082625" y="76200"/>
            <a:ext cx="1111575" cy="596200"/>
            <a:chOff x="2082625" y="76200"/>
            <a:chExt cx="1111575" cy="596200"/>
          </a:xfrm>
        </p:grpSpPr>
        <p:sp>
          <p:nvSpPr>
            <p:cNvPr id="1308" name="Google Shape;1308;p87"/>
            <p:cNvSpPr/>
            <p:nvPr/>
          </p:nvSpPr>
          <p:spPr>
            <a:xfrm rot="10800000">
              <a:off x="3115425" y="280425"/>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87"/>
            <p:cNvSpPr/>
            <p:nvPr/>
          </p:nvSpPr>
          <p:spPr>
            <a:xfrm rot="10800000">
              <a:off x="2082625" y="76200"/>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87"/>
            <p:cNvSpPr/>
            <p:nvPr/>
          </p:nvSpPr>
          <p:spPr>
            <a:xfrm rot="10800000">
              <a:off x="2431675" y="545800"/>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1" name="Google Shape;1311;p87"/>
          <p:cNvGrpSpPr/>
          <p:nvPr/>
        </p:nvGrpSpPr>
        <p:grpSpPr>
          <a:xfrm>
            <a:off x="7614249" y="2902954"/>
            <a:ext cx="2229244" cy="2747545"/>
            <a:chOff x="7614249" y="2902954"/>
            <a:chExt cx="2229244" cy="2747545"/>
          </a:xfrm>
        </p:grpSpPr>
        <p:sp>
          <p:nvSpPr>
            <p:cNvPr id="1312" name="Google Shape;1312;p87"/>
            <p:cNvSpPr/>
            <p:nvPr/>
          </p:nvSpPr>
          <p:spPr>
            <a:xfrm rot="-3801151">
              <a:off x="7351059" y="3777392"/>
              <a:ext cx="2572932" cy="998668"/>
            </a:xfrm>
            <a:custGeom>
              <a:avLst/>
              <a:gdLst/>
              <a:ahLst/>
              <a:cxnLst/>
              <a:rect l="l" t="t" r="r" b="b"/>
              <a:pathLst>
                <a:path w="110374" h="42841" extrusionOk="0">
                  <a:moveTo>
                    <a:pt x="66859" y="1"/>
                  </a:moveTo>
                  <a:cubicBezTo>
                    <a:pt x="64981" y="1"/>
                    <a:pt x="63130" y="160"/>
                    <a:pt x="61279" y="558"/>
                  </a:cubicBezTo>
                  <a:cubicBezTo>
                    <a:pt x="58249" y="1245"/>
                    <a:pt x="55503" y="2389"/>
                    <a:pt x="52985" y="4161"/>
                  </a:cubicBezTo>
                  <a:cubicBezTo>
                    <a:pt x="51323" y="5365"/>
                    <a:pt x="49607" y="6509"/>
                    <a:pt x="47835" y="7539"/>
                  </a:cubicBezTo>
                  <a:cubicBezTo>
                    <a:pt x="43715" y="10057"/>
                    <a:pt x="39367" y="12231"/>
                    <a:pt x="34959" y="14291"/>
                  </a:cubicBezTo>
                  <a:cubicBezTo>
                    <a:pt x="30839" y="16236"/>
                    <a:pt x="26664" y="18008"/>
                    <a:pt x="22544" y="19898"/>
                  </a:cubicBezTo>
                  <a:cubicBezTo>
                    <a:pt x="18480" y="21729"/>
                    <a:pt x="14534" y="23560"/>
                    <a:pt x="10757" y="25904"/>
                  </a:cubicBezTo>
                  <a:cubicBezTo>
                    <a:pt x="8066" y="27621"/>
                    <a:pt x="5548" y="29566"/>
                    <a:pt x="3488" y="32084"/>
                  </a:cubicBezTo>
                  <a:cubicBezTo>
                    <a:pt x="1602" y="34373"/>
                    <a:pt x="458" y="37005"/>
                    <a:pt x="115" y="39980"/>
                  </a:cubicBezTo>
                  <a:cubicBezTo>
                    <a:pt x="55" y="40497"/>
                    <a:pt x="115" y="41069"/>
                    <a:pt x="0" y="41582"/>
                  </a:cubicBezTo>
                  <a:lnTo>
                    <a:pt x="0" y="41811"/>
                  </a:lnTo>
                  <a:cubicBezTo>
                    <a:pt x="115" y="41985"/>
                    <a:pt x="55" y="42269"/>
                    <a:pt x="55" y="42443"/>
                  </a:cubicBezTo>
                  <a:cubicBezTo>
                    <a:pt x="55" y="42612"/>
                    <a:pt x="55" y="42727"/>
                    <a:pt x="229" y="42786"/>
                  </a:cubicBezTo>
                  <a:cubicBezTo>
                    <a:pt x="351" y="42822"/>
                    <a:pt x="465" y="42840"/>
                    <a:pt x="568" y="42840"/>
                  </a:cubicBezTo>
                  <a:cubicBezTo>
                    <a:pt x="953" y="42840"/>
                    <a:pt x="1200" y="42593"/>
                    <a:pt x="1200" y="42099"/>
                  </a:cubicBezTo>
                  <a:lnTo>
                    <a:pt x="1200" y="41582"/>
                  </a:lnTo>
                  <a:cubicBezTo>
                    <a:pt x="1200" y="39408"/>
                    <a:pt x="1717" y="37348"/>
                    <a:pt x="2687" y="35402"/>
                  </a:cubicBezTo>
                  <a:cubicBezTo>
                    <a:pt x="3891" y="33059"/>
                    <a:pt x="5722" y="31113"/>
                    <a:pt x="7782" y="29452"/>
                  </a:cubicBezTo>
                  <a:cubicBezTo>
                    <a:pt x="10414" y="27337"/>
                    <a:pt x="13330" y="25675"/>
                    <a:pt x="16365" y="24133"/>
                  </a:cubicBezTo>
                  <a:cubicBezTo>
                    <a:pt x="20141" y="22187"/>
                    <a:pt x="24032" y="20471"/>
                    <a:pt x="27864" y="18754"/>
                  </a:cubicBezTo>
                  <a:cubicBezTo>
                    <a:pt x="33471" y="16291"/>
                    <a:pt x="39023" y="13833"/>
                    <a:pt x="44402" y="10858"/>
                  </a:cubicBezTo>
                  <a:cubicBezTo>
                    <a:pt x="47377" y="9256"/>
                    <a:pt x="50353" y="7480"/>
                    <a:pt x="53099" y="5479"/>
                  </a:cubicBezTo>
                  <a:cubicBezTo>
                    <a:pt x="56761" y="2788"/>
                    <a:pt x="60822" y="1474"/>
                    <a:pt x="65344" y="1185"/>
                  </a:cubicBezTo>
                  <a:cubicBezTo>
                    <a:pt x="65783" y="1162"/>
                    <a:pt x="66223" y="1150"/>
                    <a:pt x="66666" y="1150"/>
                  </a:cubicBezTo>
                  <a:cubicBezTo>
                    <a:pt x="68358" y="1150"/>
                    <a:pt x="70073" y="1316"/>
                    <a:pt x="71753" y="1588"/>
                  </a:cubicBezTo>
                  <a:cubicBezTo>
                    <a:pt x="75470" y="2215"/>
                    <a:pt x="79017" y="3419"/>
                    <a:pt x="82395" y="4962"/>
                  </a:cubicBezTo>
                  <a:cubicBezTo>
                    <a:pt x="88689" y="7937"/>
                    <a:pt x="94237" y="12002"/>
                    <a:pt x="99103" y="17037"/>
                  </a:cubicBezTo>
                  <a:cubicBezTo>
                    <a:pt x="101218" y="19267"/>
                    <a:pt x="103164" y="21670"/>
                    <a:pt x="104825" y="24302"/>
                  </a:cubicBezTo>
                  <a:cubicBezTo>
                    <a:pt x="107000" y="27735"/>
                    <a:pt x="108657" y="31342"/>
                    <a:pt x="109114" y="35462"/>
                  </a:cubicBezTo>
                  <a:cubicBezTo>
                    <a:pt x="109174" y="36089"/>
                    <a:pt x="109229" y="36089"/>
                    <a:pt x="109915" y="36089"/>
                  </a:cubicBezTo>
                  <a:cubicBezTo>
                    <a:pt x="110204" y="36089"/>
                    <a:pt x="110373" y="35975"/>
                    <a:pt x="110318" y="35631"/>
                  </a:cubicBezTo>
                  <a:cubicBezTo>
                    <a:pt x="110204" y="35004"/>
                    <a:pt x="110144" y="34318"/>
                    <a:pt x="110030" y="33686"/>
                  </a:cubicBezTo>
                  <a:cubicBezTo>
                    <a:pt x="109403" y="30427"/>
                    <a:pt x="108084" y="27392"/>
                    <a:pt x="106368" y="24590"/>
                  </a:cubicBezTo>
                  <a:cubicBezTo>
                    <a:pt x="104024" y="20640"/>
                    <a:pt x="101104" y="17207"/>
                    <a:pt x="97785" y="14117"/>
                  </a:cubicBezTo>
                  <a:cubicBezTo>
                    <a:pt x="95098" y="11599"/>
                    <a:pt x="92178" y="9370"/>
                    <a:pt x="89088" y="7365"/>
                  </a:cubicBezTo>
                  <a:cubicBezTo>
                    <a:pt x="85655" y="5191"/>
                    <a:pt x="81993" y="3360"/>
                    <a:pt x="78161" y="2046"/>
                  </a:cubicBezTo>
                  <a:cubicBezTo>
                    <a:pt x="75012" y="957"/>
                    <a:pt x="71808" y="270"/>
                    <a:pt x="68548" y="41"/>
                  </a:cubicBezTo>
                  <a:cubicBezTo>
                    <a:pt x="67982" y="15"/>
                    <a:pt x="67419" y="1"/>
                    <a:pt x="668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87"/>
            <p:cNvSpPr/>
            <p:nvPr/>
          </p:nvSpPr>
          <p:spPr>
            <a:xfrm rot="-3801151">
              <a:off x="7531360" y="3939329"/>
              <a:ext cx="2418217" cy="861669"/>
            </a:xfrm>
            <a:custGeom>
              <a:avLst/>
              <a:gdLst/>
              <a:ahLst/>
              <a:cxnLst/>
              <a:rect l="l" t="t" r="r" b="b"/>
              <a:pathLst>
                <a:path w="103737" h="36964" extrusionOk="0">
                  <a:moveTo>
                    <a:pt x="60767" y="0"/>
                  </a:moveTo>
                  <a:cubicBezTo>
                    <a:pt x="60309" y="0"/>
                    <a:pt x="59394" y="55"/>
                    <a:pt x="58478" y="170"/>
                  </a:cubicBezTo>
                  <a:cubicBezTo>
                    <a:pt x="56016" y="458"/>
                    <a:pt x="53613" y="1145"/>
                    <a:pt x="51438" y="2459"/>
                  </a:cubicBezTo>
                  <a:cubicBezTo>
                    <a:pt x="49951" y="3374"/>
                    <a:pt x="48577" y="4349"/>
                    <a:pt x="47090" y="5265"/>
                  </a:cubicBezTo>
                  <a:cubicBezTo>
                    <a:pt x="42686" y="7952"/>
                    <a:pt x="38049" y="10126"/>
                    <a:pt x="33302" y="12186"/>
                  </a:cubicBezTo>
                  <a:cubicBezTo>
                    <a:pt x="29008" y="14076"/>
                    <a:pt x="24605" y="15793"/>
                    <a:pt x="20311" y="17679"/>
                  </a:cubicBezTo>
                  <a:cubicBezTo>
                    <a:pt x="16823" y="19226"/>
                    <a:pt x="13504" y="20943"/>
                    <a:pt x="10355" y="23117"/>
                  </a:cubicBezTo>
                  <a:cubicBezTo>
                    <a:pt x="7325" y="25232"/>
                    <a:pt x="4693" y="27809"/>
                    <a:pt x="2688" y="30954"/>
                  </a:cubicBezTo>
                  <a:cubicBezTo>
                    <a:pt x="1603" y="32670"/>
                    <a:pt x="742" y="34446"/>
                    <a:pt x="115" y="36392"/>
                  </a:cubicBezTo>
                  <a:cubicBezTo>
                    <a:pt x="56" y="36447"/>
                    <a:pt x="1" y="36621"/>
                    <a:pt x="115" y="36676"/>
                  </a:cubicBezTo>
                  <a:cubicBezTo>
                    <a:pt x="399" y="36850"/>
                    <a:pt x="687" y="36964"/>
                    <a:pt x="971" y="36964"/>
                  </a:cubicBezTo>
                  <a:cubicBezTo>
                    <a:pt x="1260" y="36904"/>
                    <a:pt x="1200" y="36621"/>
                    <a:pt x="1315" y="36447"/>
                  </a:cubicBezTo>
                  <a:cubicBezTo>
                    <a:pt x="2802" y="32158"/>
                    <a:pt x="5320" y="28610"/>
                    <a:pt x="8812" y="25749"/>
                  </a:cubicBezTo>
                  <a:cubicBezTo>
                    <a:pt x="11330" y="23630"/>
                    <a:pt x="14132" y="21973"/>
                    <a:pt x="17052" y="20485"/>
                  </a:cubicBezTo>
                  <a:cubicBezTo>
                    <a:pt x="21172" y="18425"/>
                    <a:pt x="25461" y="16708"/>
                    <a:pt x="29695" y="14992"/>
                  </a:cubicBezTo>
                  <a:cubicBezTo>
                    <a:pt x="33128" y="13504"/>
                    <a:pt x="36621" y="12016"/>
                    <a:pt x="39994" y="10355"/>
                  </a:cubicBezTo>
                  <a:cubicBezTo>
                    <a:pt x="43885" y="8469"/>
                    <a:pt x="47662" y="6349"/>
                    <a:pt x="51269" y="3891"/>
                  </a:cubicBezTo>
                  <a:cubicBezTo>
                    <a:pt x="52413" y="3145"/>
                    <a:pt x="53672" y="2518"/>
                    <a:pt x="54986" y="2115"/>
                  </a:cubicBezTo>
                  <a:cubicBezTo>
                    <a:pt x="56979" y="1439"/>
                    <a:pt x="59000" y="1179"/>
                    <a:pt x="61029" y="1179"/>
                  </a:cubicBezTo>
                  <a:cubicBezTo>
                    <a:pt x="61913" y="1179"/>
                    <a:pt x="62798" y="1228"/>
                    <a:pt x="63683" y="1314"/>
                  </a:cubicBezTo>
                  <a:cubicBezTo>
                    <a:pt x="66260" y="1543"/>
                    <a:pt x="68778" y="2115"/>
                    <a:pt x="71181" y="2916"/>
                  </a:cubicBezTo>
                  <a:cubicBezTo>
                    <a:pt x="74156" y="3946"/>
                    <a:pt x="77017" y="5265"/>
                    <a:pt x="79764" y="6752"/>
                  </a:cubicBezTo>
                  <a:cubicBezTo>
                    <a:pt x="84113" y="9210"/>
                    <a:pt x="88058" y="12131"/>
                    <a:pt x="91665" y="15564"/>
                  </a:cubicBezTo>
                  <a:cubicBezTo>
                    <a:pt x="93780" y="17564"/>
                    <a:pt x="95671" y="19739"/>
                    <a:pt x="97387" y="22087"/>
                  </a:cubicBezTo>
                  <a:cubicBezTo>
                    <a:pt x="99044" y="24431"/>
                    <a:pt x="100477" y="26948"/>
                    <a:pt x="101448" y="29695"/>
                  </a:cubicBezTo>
                  <a:cubicBezTo>
                    <a:pt x="102020" y="31297"/>
                    <a:pt x="102423" y="32899"/>
                    <a:pt x="102592" y="34616"/>
                  </a:cubicBezTo>
                  <a:cubicBezTo>
                    <a:pt x="102592" y="34790"/>
                    <a:pt x="102592" y="34959"/>
                    <a:pt x="102821" y="35019"/>
                  </a:cubicBezTo>
                  <a:cubicBezTo>
                    <a:pt x="102932" y="35037"/>
                    <a:pt x="103032" y="35047"/>
                    <a:pt x="103120" y="35047"/>
                  </a:cubicBezTo>
                  <a:cubicBezTo>
                    <a:pt x="103576" y="35047"/>
                    <a:pt x="103736" y="34793"/>
                    <a:pt x="103736" y="34217"/>
                  </a:cubicBezTo>
                  <a:cubicBezTo>
                    <a:pt x="103681" y="34217"/>
                    <a:pt x="103681" y="34158"/>
                    <a:pt x="103681" y="34103"/>
                  </a:cubicBezTo>
                  <a:cubicBezTo>
                    <a:pt x="103393" y="31640"/>
                    <a:pt x="102651" y="29297"/>
                    <a:pt x="101622" y="27008"/>
                  </a:cubicBezTo>
                  <a:cubicBezTo>
                    <a:pt x="99731" y="22943"/>
                    <a:pt x="97044" y="19455"/>
                    <a:pt x="93954" y="16251"/>
                  </a:cubicBezTo>
                  <a:cubicBezTo>
                    <a:pt x="92123" y="14305"/>
                    <a:pt x="90118" y="12529"/>
                    <a:pt x="87944" y="10872"/>
                  </a:cubicBezTo>
                  <a:cubicBezTo>
                    <a:pt x="82680" y="6752"/>
                    <a:pt x="76903" y="3489"/>
                    <a:pt x="70494" y="1543"/>
                  </a:cubicBezTo>
                  <a:cubicBezTo>
                    <a:pt x="67460" y="628"/>
                    <a:pt x="64370" y="55"/>
                    <a:pt x="607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87"/>
            <p:cNvSpPr/>
            <p:nvPr/>
          </p:nvSpPr>
          <p:spPr>
            <a:xfrm rot="-3801151">
              <a:off x="7851820" y="3942267"/>
              <a:ext cx="2108856" cy="905727"/>
            </a:xfrm>
            <a:custGeom>
              <a:avLst/>
              <a:gdLst/>
              <a:ahLst/>
              <a:cxnLst/>
              <a:rect l="l" t="t" r="r" b="b"/>
              <a:pathLst>
                <a:path w="90466" h="38854" extrusionOk="0">
                  <a:moveTo>
                    <a:pt x="54581" y="1"/>
                  </a:moveTo>
                  <a:cubicBezTo>
                    <a:pt x="54110" y="1"/>
                    <a:pt x="53636" y="20"/>
                    <a:pt x="53159" y="59"/>
                  </a:cubicBezTo>
                  <a:cubicBezTo>
                    <a:pt x="51040" y="288"/>
                    <a:pt x="49094" y="801"/>
                    <a:pt x="47323" y="1945"/>
                  </a:cubicBezTo>
                  <a:cubicBezTo>
                    <a:pt x="43601" y="4234"/>
                    <a:pt x="39710" y="6179"/>
                    <a:pt x="35705" y="7841"/>
                  </a:cubicBezTo>
                  <a:cubicBezTo>
                    <a:pt x="31301" y="9672"/>
                    <a:pt x="26838" y="11160"/>
                    <a:pt x="22316" y="12762"/>
                  </a:cubicBezTo>
                  <a:cubicBezTo>
                    <a:pt x="18997" y="13961"/>
                    <a:pt x="15678" y="15280"/>
                    <a:pt x="12534" y="16996"/>
                  </a:cubicBezTo>
                  <a:cubicBezTo>
                    <a:pt x="8812" y="18996"/>
                    <a:pt x="5608" y="21574"/>
                    <a:pt x="3150" y="25062"/>
                  </a:cubicBezTo>
                  <a:cubicBezTo>
                    <a:pt x="1946" y="26723"/>
                    <a:pt x="975" y="28554"/>
                    <a:pt x="174" y="30500"/>
                  </a:cubicBezTo>
                  <a:cubicBezTo>
                    <a:pt x="115" y="30614"/>
                    <a:pt x="0" y="30784"/>
                    <a:pt x="174" y="30843"/>
                  </a:cubicBezTo>
                  <a:cubicBezTo>
                    <a:pt x="372" y="30989"/>
                    <a:pt x="610" y="31139"/>
                    <a:pt x="857" y="31139"/>
                  </a:cubicBezTo>
                  <a:cubicBezTo>
                    <a:pt x="896" y="31139"/>
                    <a:pt x="936" y="31135"/>
                    <a:pt x="975" y="31127"/>
                  </a:cubicBezTo>
                  <a:cubicBezTo>
                    <a:pt x="1204" y="31127"/>
                    <a:pt x="1204" y="30843"/>
                    <a:pt x="1259" y="30669"/>
                  </a:cubicBezTo>
                  <a:cubicBezTo>
                    <a:pt x="2518" y="27639"/>
                    <a:pt x="4235" y="24947"/>
                    <a:pt x="6583" y="22604"/>
                  </a:cubicBezTo>
                  <a:cubicBezTo>
                    <a:pt x="8698" y="20484"/>
                    <a:pt x="11215" y="18827"/>
                    <a:pt x="13907" y="17454"/>
                  </a:cubicBezTo>
                  <a:cubicBezTo>
                    <a:pt x="17454" y="15678"/>
                    <a:pt x="21171" y="14304"/>
                    <a:pt x="24948" y="12991"/>
                  </a:cubicBezTo>
                  <a:cubicBezTo>
                    <a:pt x="28898" y="11558"/>
                    <a:pt x="32904" y="10185"/>
                    <a:pt x="36794" y="8583"/>
                  </a:cubicBezTo>
                  <a:cubicBezTo>
                    <a:pt x="40342" y="7040"/>
                    <a:pt x="43830" y="5323"/>
                    <a:pt x="47149" y="3264"/>
                  </a:cubicBezTo>
                  <a:cubicBezTo>
                    <a:pt x="49438" y="1831"/>
                    <a:pt x="51900" y="1089"/>
                    <a:pt x="54303" y="1089"/>
                  </a:cubicBezTo>
                  <a:cubicBezTo>
                    <a:pt x="55906" y="1089"/>
                    <a:pt x="57219" y="1259"/>
                    <a:pt x="58478" y="1547"/>
                  </a:cubicBezTo>
                  <a:cubicBezTo>
                    <a:pt x="62200" y="2348"/>
                    <a:pt x="65518" y="4005"/>
                    <a:pt x="68663" y="6065"/>
                  </a:cubicBezTo>
                  <a:cubicBezTo>
                    <a:pt x="72613" y="8697"/>
                    <a:pt x="76102" y="11846"/>
                    <a:pt x="79191" y="15449"/>
                  </a:cubicBezTo>
                  <a:cubicBezTo>
                    <a:pt x="82167" y="18882"/>
                    <a:pt x="84684" y="22658"/>
                    <a:pt x="86575" y="26838"/>
                  </a:cubicBezTo>
                  <a:cubicBezTo>
                    <a:pt x="88232" y="30500"/>
                    <a:pt x="89321" y="34276"/>
                    <a:pt x="89262" y="38337"/>
                  </a:cubicBezTo>
                  <a:cubicBezTo>
                    <a:pt x="89262" y="38794"/>
                    <a:pt x="89376" y="38854"/>
                    <a:pt x="90063" y="38854"/>
                  </a:cubicBezTo>
                  <a:cubicBezTo>
                    <a:pt x="90466" y="38854"/>
                    <a:pt x="90351" y="38565"/>
                    <a:pt x="90351" y="38396"/>
                  </a:cubicBezTo>
                  <a:cubicBezTo>
                    <a:pt x="90406" y="36336"/>
                    <a:pt x="90122" y="34331"/>
                    <a:pt x="89665" y="32386"/>
                  </a:cubicBezTo>
                  <a:cubicBezTo>
                    <a:pt x="88461" y="27694"/>
                    <a:pt x="86346" y="23519"/>
                    <a:pt x="83654" y="19569"/>
                  </a:cubicBezTo>
                  <a:cubicBezTo>
                    <a:pt x="80967" y="15563"/>
                    <a:pt x="77704" y="11961"/>
                    <a:pt x="74042" y="8811"/>
                  </a:cubicBezTo>
                  <a:cubicBezTo>
                    <a:pt x="70723" y="6010"/>
                    <a:pt x="67175" y="3607"/>
                    <a:pt x="63170" y="1945"/>
                  </a:cubicBezTo>
                  <a:cubicBezTo>
                    <a:pt x="60404" y="760"/>
                    <a:pt x="57553" y="1"/>
                    <a:pt x="54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87"/>
            <p:cNvSpPr/>
            <p:nvPr/>
          </p:nvSpPr>
          <p:spPr>
            <a:xfrm rot="-3801151">
              <a:off x="8035406" y="3992766"/>
              <a:ext cx="1975470" cy="844396"/>
            </a:xfrm>
            <a:custGeom>
              <a:avLst/>
              <a:gdLst/>
              <a:ahLst/>
              <a:cxnLst/>
              <a:rect l="l" t="t" r="r" b="b"/>
              <a:pathLst>
                <a:path w="84744" h="36223" extrusionOk="0">
                  <a:moveTo>
                    <a:pt x="49780" y="0"/>
                  </a:moveTo>
                  <a:cubicBezTo>
                    <a:pt x="49323" y="0"/>
                    <a:pt x="48865" y="60"/>
                    <a:pt x="48467" y="60"/>
                  </a:cubicBezTo>
                  <a:cubicBezTo>
                    <a:pt x="46064" y="289"/>
                    <a:pt x="43830" y="1030"/>
                    <a:pt x="41944" y="2463"/>
                  </a:cubicBezTo>
                  <a:cubicBezTo>
                    <a:pt x="40625" y="3493"/>
                    <a:pt x="39312" y="4463"/>
                    <a:pt x="37938" y="5379"/>
                  </a:cubicBezTo>
                  <a:cubicBezTo>
                    <a:pt x="33590" y="8299"/>
                    <a:pt x="28953" y="10643"/>
                    <a:pt x="24206" y="12877"/>
                  </a:cubicBezTo>
                  <a:cubicBezTo>
                    <a:pt x="20658" y="14479"/>
                    <a:pt x="17111" y="16081"/>
                    <a:pt x="13733" y="18027"/>
                  </a:cubicBezTo>
                  <a:cubicBezTo>
                    <a:pt x="10414" y="19913"/>
                    <a:pt x="7384" y="22146"/>
                    <a:pt x="4921" y="25062"/>
                  </a:cubicBezTo>
                  <a:cubicBezTo>
                    <a:pt x="2632" y="27809"/>
                    <a:pt x="1089" y="30899"/>
                    <a:pt x="60" y="34277"/>
                  </a:cubicBezTo>
                  <a:cubicBezTo>
                    <a:pt x="0" y="34620"/>
                    <a:pt x="60" y="34735"/>
                    <a:pt x="403" y="34790"/>
                  </a:cubicBezTo>
                  <a:cubicBezTo>
                    <a:pt x="517" y="34819"/>
                    <a:pt x="645" y="34891"/>
                    <a:pt x="767" y="34891"/>
                  </a:cubicBezTo>
                  <a:cubicBezTo>
                    <a:pt x="888" y="34891"/>
                    <a:pt x="1003" y="34819"/>
                    <a:pt x="1089" y="34561"/>
                  </a:cubicBezTo>
                  <a:cubicBezTo>
                    <a:pt x="1204" y="34048"/>
                    <a:pt x="1433" y="33476"/>
                    <a:pt x="1602" y="32904"/>
                  </a:cubicBezTo>
                  <a:cubicBezTo>
                    <a:pt x="3149" y="28724"/>
                    <a:pt x="5667" y="25177"/>
                    <a:pt x="9100" y="22375"/>
                  </a:cubicBezTo>
                  <a:cubicBezTo>
                    <a:pt x="12190" y="19858"/>
                    <a:pt x="15738" y="18027"/>
                    <a:pt x="19285" y="16310"/>
                  </a:cubicBezTo>
                  <a:cubicBezTo>
                    <a:pt x="23634" y="14191"/>
                    <a:pt x="28037" y="12305"/>
                    <a:pt x="32271" y="10016"/>
                  </a:cubicBezTo>
                  <a:cubicBezTo>
                    <a:pt x="35247" y="8354"/>
                    <a:pt x="38108" y="6583"/>
                    <a:pt x="40854" y="4578"/>
                  </a:cubicBezTo>
                  <a:cubicBezTo>
                    <a:pt x="41884" y="3777"/>
                    <a:pt x="42859" y="2921"/>
                    <a:pt x="44004" y="2349"/>
                  </a:cubicBezTo>
                  <a:cubicBezTo>
                    <a:pt x="45879" y="1411"/>
                    <a:pt x="47808" y="1032"/>
                    <a:pt x="49790" y="1032"/>
                  </a:cubicBezTo>
                  <a:cubicBezTo>
                    <a:pt x="50711" y="1032"/>
                    <a:pt x="51643" y="1114"/>
                    <a:pt x="52586" y="1259"/>
                  </a:cubicBezTo>
                  <a:cubicBezTo>
                    <a:pt x="55447" y="1776"/>
                    <a:pt x="58134" y="2861"/>
                    <a:pt x="60712" y="4235"/>
                  </a:cubicBezTo>
                  <a:cubicBezTo>
                    <a:pt x="64145" y="6066"/>
                    <a:pt x="67175" y="8414"/>
                    <a:pt x="69981" y="11046"/>
                  </a:cubicBezTo>
                  <a:cubicBezTo>
                    <a:pt x="71981" y="12932"/>
                    <a:pt x="73872" y="14937"/>
                    <a:pt x="75529" y="17111"/>
                  </a:cubicBezTo>
                  <a:cubicBezTo>
                    <a:pt x="78619" y="21117"/>
                    <a:pt x="81136" y="25351"/>
                    <a:pt x="82624" y="30212"/>
                  </a:cubicBezTo>
                  <a:cubicBezTo>
                    <a:pt x="83141" y="31988"/>
                    <a:pt x="83485" y="33819"/>
                    <a:pt x="83599" y="35650"/>
                  </a:cubicBezTo>
                  <a:cubicBezTo>
                    <a:pt x="83654" y="36222"/>
                    <a:pt x="83654" y="36222"/>
                    <a:pt x="84226" y="36222"/>
                  </a:cubicBezTo>
                  <a:lnTo>
                    <a:pt x="84341" y="36222"/>
                  </a:lnTo>
                  <a:cubicBezTo>
                    <a:pt x="84629" y="36222"/>
                    <a:pt x="84744" y="36048"/>
                    <a:pt x="84684" y="35765"/>
                  </a:cubicBezTo>
                  <a:cubicBezTo>
                    <a:pt x="84570" y="34391"/>
                    <a:pt x="84400" y="33018"/>
                    <a:pt x="84057" y="31645"/>
                  </a:cubicBezTo>
                  <a:cubicBezTo>
                    <a:pt x="83082" y="27466"/>
                    <a:pt x="81196" y="23575"/>
                    <a:pt x="78848" y="19972"/>
                  </a:cubicBezTo>
                  <a:cubicBezTo>
                    <a:pt x="76046" y="15678"/>
                    <a:pt x="72668" y="11902"/>
                    <a:pt x="68777" y="8583"/>
                  </a:cubicBezTo>
                  <a:cubicBezTo>
                    <a:pt x="65573" y="5896"/>
                    <a:pt x="62140" y="3548"/>
                    <a:pt x="58308" y="1946"/>
                  </a:cubicBezTo>
                  <a:cubicBezTo>
                    <a:pt x="55562" y="801"/>
                    <a:pt x="52756" y="60"/>
                    <a:pt x="497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6" name="Google Shape;1316;p87"/>
          <p:cNvGrpSpPr/>
          <p:nvPr/>
        </p:nvGrpSpPr>
        <p:grpSpPr>
          <a:xfrm>
            <a:off x="2788340" y="4599427"/>
            <a:ext cx="3395861" cy="580002"/>
            <a:chOff x="2788340" y="4599427"/>
            <a:chExt cx="3395861" cy="580002"/>
          </a:xfrm>
        </p:grpSpPr>
        <p:sp>
          <p:nvSpPr>
            <p:cNvPr id="1317" name="Google Shape;1317;p87"/>
            <p:cNvSpPr/>
            <p:nvPr/>
          </p:nvSpPr>
          <p:spPr>
            <a:xfrm rot="2039615" flipH="1">
              <a:off x="6061969" y="4901992"/>
              <a:ext cx="103025" cy="100200"/>
            </a:xfrm>
            <a:custGeom>
              <a:avLst/>
              <a:gdLst/>
              <a:ahLst/>
              <a:cxnLst/>
              <a:rect l="l" t="t" r="r" b="b"/>
              <a:pathLst>
                <a:path w="4121" h="4008" extrusionOk="0">
                  <a:moveTo>
                    <a:pt x="2518" y="0"/>
                  </a:moveTo>
                  <a:cubicBezTo>
                    <a:pt x="1085" y="0"/>
                    <a:pt x="0" y="801"/>
                    <a:pt x="0" y="1946"/>
                  </a:cubicBezTo>
                  <a:cubicBezTo>
                    <a:pt x="0" y="3204"/>
                    <a:pt x="742" y="4005"/>
                    <a:pt x="1946" y="4005"/>
                  </a:cubicBezTo>
                  <a:cubicBezTo>
                    <a:pt x="1982" y="4007"/>
                    <a:pt x="2018" y="4008"/>
                    <a:pt x="2053" y="4008"/>
                  </a:cubicBezTo>
                  <a:cubicBezTo>
                    <a:pt x="3303" y="4008"/>
                    <a:pt x="4062" y="2992"/>
                    <a:pt x="4120" y="1488"/>
                  </a:cubicBezTo>
                  <a:cubicBezTo>
                    <a:pt x="4120" y="572"/>
                    <a:pt x="3489" y="0"/>
                    <a:pt x="25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87"/>
            <p:cNvSpPr/>
            <p:nvPr/>
          </p:nvSpPr>
          <p:spPr>
            <a:xfrm rot="2039615" flipH="1">
              <a:off x="2808974" y="4710748"/>
              <a:ext cx="113075" cy="108375"/>
            </a:xfrm>
            <a:custGeom>
              <a:avLst/>
              <a:gdLst/>
              <a:ahLst/>
              <a:cxnLst/>
              <a:rect l="l" t="t" r="r" b="b"/>
              <a:pathLst>
                <a:path w="4523" h="4335" extrusionOk="0">
                  <a:moveTo>
                    <a:pt x="2238" y="1"/>
                  </a:moveTo>
                  <a:cubicBezTo>
                    <a:pt x="1677" y="1"/>
                    <a:pt x="1152" y="227"/>
                    <a:pt x="746" y="633"/>
                  </a:cubicBezTo>
                  <a:cubicBezTo>
                    <a:pt x="60" y="1374"/>
                    <a:pt x="0" y="2633"/>
                    <a:pt x="572" y="3494"/>
                  </a:cubicBezTo>
                  <a:cubicBezTo>
                    <a:pt x="935" y="4054"/>
                    <a:pt x="1519" y="4335"/>
                    <a:pt x="2171" y="4335"/>
                  </a:cubicBezTo>
                  <a:cubicBezTo>
                    <a:pt x="2451" y="4335"/>
                    <a:pt x="2743" y="4283"/>
                    <a:pt x="3035" y="4180"/>
                  </a:cubicBezTo>
                  <a:cubicBezTo>
                    <a:pt x="4006" y="4006"/>
                    <a:pt x="4349" y="3320"/>
                    <a:pt x="4463" y="2464"/>
                  </a:cubicBezTo>
                  <a:cubicBezTo>
                    <a:pt x="4523" y="1548"/>
                    <a:pt x="4294" y="802"/>
                    <a:pt x="3433" y="344"/>
                  </a:cubicBezTo>
                  <a:cubicBezTo>
                    <a:pt x="3036" y="110"/>
                    <a:pt x="2628" y="1"/>
                    <a:pt x="22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87"/>
            <p:cNvSpPr/>
            <p:nvPr/>
          </p:nvSpPr>
          <p:spPr>
            <a:xfrm rot="2039615" flipH="1">
              <a:off x="3768589" y="4684890"/>
              <a:ext cx="200300" cy="154675"/>
            </a:xfrm>
            <a:custGeom>
              <a:avLst/>
              <a:gdLst/>
              <a:ahLst/>
              <a:cxnLst/>
              <a:rect l="l" t="t" r="r" b="b"/>
              <a:pathLst>
                <a:path w="8012" h="6187" extrusionOk="0">
                  <a:moveTo>
                    <a:pt x="3579" y="0"/>
                  </a:moveTo>
                  <a:cubicBezTo>
                    <a:pt x="2994" y="0"/>
                    <a:pt x="2440" y="116"/>
                    <a:pt x="2006" y="362"/>
                  </a:cubicBezTo>
                  <a:cubicBezTo>
                    <a:pt x="289" y="1218"/>
                    <a:pt x="1" y="3223"/>
                    <a:pt x="1488" y="4482"/>
                  </a:cubicBezTo>
                  <a:cubicBezTo>
                    <a:pt x="1946" y="4825"/>
                    <a:pt x="2463" y="5224"/>
                    <a:pt x="2976" y="5453"/>
                  </a:cubicBezTo>
                  <a:cubicBezTo>
                    <a:pt x="3526" y="5941"/>
                    <a:pt x="4191" y="6186"/>
                    <a:pt x="4848" y="6186"/>
                  </a:cubicBezTo>
                  <a:cubicBezTo>
                    <a:pt x="5421" y="6186"/>
                    <a:pt x="5989" y="6000"/>
                    <a:pt x="6469" y="5626"/>
                  </a:cubicBezTo>
                  <a:cubicBezTo>
                    <a:pt x="7613" y="4766"/>
                    <a:pt x="8011" y="3567"/>
                    <a:pt x="7439" y="2363"/>
                  </a:cubicBezTo>
                  <a:cubicBezTo>
                    <a:pt x="7439" y="2248"/>
                    <a:pt x="7439" y="2079"/>
                    <a:pt x="7270" y="1964"/>
                  </a:cubicBezTo>
                  <a:cubicBezTo>
                    <a:pt x="7210" y="1676"/>
                    <a:pt x="7041" y="1447"/>
                    <a:pt x="6812" y="1278"/>
                  </a:cubicBezTo>
                  <a:cubicBezTo>
                    <a:pt x="6083" y="472"/>
                    <a:pt x="4765" y="0"/>
                    <a:pt x="357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87"/>
            <p:cNvSpPr/>
            <p:nvPr/>
          </p:nvSpPr>
          <p:spPr>
            <a:xfrm rot="2039615" flipH="1">
              <a:off x="4853970" y="4931748"/>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87"/>
            <p:cNvSpPr/>
            <p:nvPr/>
          </p:nvSpPr>
          <p:spPr>
            <a:xfrm rot="2039615" flipH="1">
              <a:off x="5397748" y="4764292"/>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87"/>
            <p:cNvSpPr/>
            <p:nvPr/>
          </p:nvSpPr>
          <p:spPr>
            <a:xfrm rot="2039615" flipH="1">
              <a:off x="4437950" y="4951160"/>
              <a:ext cx="197425" cy="189250"/>
            </a:xfrm>
            <a:custGeom>
              <a:avLst/>
              <a:gdLst/>
              <a:ahLst/>
              <a:cxnLst/>
              <a:rect l="l" t="t" r="r" b="b"/>
              <a:pathLst>
                <a:path w="7897" h="7570" extrusionOk="0">
                  <a:moveTo>
                    <a:pt x="4033" y="1"/>
                  </a:moveTo>
                  <a:cubicBezTo>
                    <a:pt x="3816" y="1"/>
                    <a:pt x="3595" y="22"/>
                    <a:pt x="3374" y="64"/>
                  </a:cubicBezTo>
                  <a:cubicBezTo>
                    <a:pt x="3090" y="119"/>
                    <a:pt x="2802" y="119"/>
                    <a:pt x="2573" y="348"/>
                  </a:cubicBezTo>
                  <a:cubicBezTo>
                    <a:pt x="1085" y="920"/>
                    <a:pt x="229" y="2010"/>
                    <a:pt x="115" y="3552"/>
                  </a:cubicBezTo>
                  <a:cubicBezTo>
                    <a:pt x="0" y="5100"/>
                    <a:pt x="856" y="6184"/>
                    <a:pt x="2175" y="6986"/>
                  </a:cubicBezTo>
                  <a:cubicBezTo>
                    <a:pt x="2623" y="7386"/>
                    <a:pt x="3162" y="7569"/>
                    <a:pt x="3749" y="7569"/>
                  </a:cubicBezTo>
                  <a:cubicBezTo>
                    <a:pt x="3834" y="7569"/>
                    <a:pt x="3919" y="7565"/>
                    <a:pt x="4006" y="7558"/>
                  </a:cubicBezTo>
                  <a:cubicBezTo>
                    <a:pt x="5722" y="7503"/>
                    <a:pt x="7439" y="5901"/>
                    <a:pt x="7668" y="4070"/>
                  </a:cubicBezTo>
                  <a:cubicBezTo>
                    <a:pt x="7896" y="3667"/>
                    <a:pt x="7723" y="3269"/>
                    <a:pt x="7553" y="2866"/>
                  </a:cubicBezTo>
                  <a:cubicBezTo>
                    <a:pt x="7553" y="2582"/>
                    <a:pt x="7439" y="2353"/>
                    <a:pt x="7265" y="2179"/>
                  </a:cubicBezTo>
                  <a:cubicBezTo>
                    <a:pt x="7036" y="1552"/>
                    <a:pt x="6638" y="1094"/>
                    <a:pt x="6065" y="806"/>
                  </a:cubicBezTo>
                  <a:cubicBezTo>
                    <a:pt x="6006" y="806"/>
                    <a:pt x="5951" y="751"/>
                    <a:pt x="5892" y="691"/>
                  </a:cubicBezTo>
                  <a:cubicBezTo>
                    <a:pt x="5370" y="216"/>
                    <a:pt x="4718" y="1"/>
                    <a:pt x="40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87"/>
            <p:cNvSpPr/>
            <p:nvPr/>
          </p:nvSpPr>
          <p:spPr>
            <a:xfrm rot="2039615" flipH="1">
              <a:off x="3339279" y="4921844"/>
              <a:ext cx="111600" cy="105800"/>
            </a:xfrm>
            <a:custGeom>
              <a:avLst/>
              <a:gdLst/>
              <a:ahLst/>
              <a:cxnLst/>
              <a:rect l="l" t="t" r="r" b="b"/>
              <a:pathLst>
                <a:path w="4464" h="4232" extrusionOk="0">
                  <a:moveTo>
                    <a:pt x="2271" y="1"/>
                  </a:moveTo>
                  <a:cubicBezTo>
                    <a:pt x="1898" y="1"/>
                    <a:pt x="1494" y="105"/>
                    <a:pt x="1085" y="326"/>
                  </a:cubicBezTo>
                  <a:cubicBezTo>
                    <a:pt x="344" y="614"/>
                    <a:pt x="170" y="1241"/>
                    <a:pt x="115" y="1928"/>
                  </a:cubicBezTo>
                  <a:cubicBezTo>
                    <a:pt x="55" y="2157"/>
                    <a:pt x="0" y="2445"/>
                    <a:pt x="170" y="2615"/>
                  </a:cubicBezTo>
                  <a:cubicBezTo>
                    <a:pt x="170" y="2958"/>
                    <a:pt x="284" y="3246"/>
                    <a:pt x="572" y="3475"/>
                  </a:cubicBezTo>
                  <a:cubicBezTo>
                    <a:pt x="627" y="3644"/>
                    <a:pt x="742" y="3818"/>
                    <a:pt x="971" y="3873"/>
                  </a:cubicBezTo>
                  <a:cubicBezTo>
                    <a:pt x="1255" y="4112"/>
                    <a:pt x="1581" y="4232"/>
                    <a:pt x="1945" y="4232"/>
                  </a:cubicBezTo>
                  <a:cubicBezTo>
                    <a:pt x="2020" y="4232"/>
                    <a:pt x="2096" y="4227"/>
                    <a:pt x="2175" y="4217"/>
                  </a:cubicBezTo>
                  <a:cubicBezTo>
                    <a:pt x="3662" y="4162"/>
                    <a:pt x="4463" y="3017"/>
                    <a:pt x="4061" y="1585"/>
                  </a:cubicBezTo>
                  <a:cubicBezTo>
                    <a:pt x="3861" y="582"/>
                    <a:pt x="3152" y="1"/>
                    <a:pt x="22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87"/>
            <p:cNvSpPr/>
            <p:nvPr/>
          </p:nvSpPr>
          <p:spPr>
            <a:xfrm rot="2039615" flipH="1">
              <a:off x="4265258" y="4632192"/>
              <a:ext cx="160250" cy="140825"/>
            </a:xfrm>
            <a:custGeom>
              <a:avLst/>
              <a:gdLst/>
              <a:ahLst/>
              <a:cxnLst/>
              <a:rect l="l" t="t" r="r" b="b"/>
              <a:pathLst>
                <a:path w="6410" h="5633" extrusionOk="0">
                  <a:moveTo>
                    <a:pt x="2876" y="1"/>
                  </a:moveTo>
                  <a:cubicBezTo>
                    <a:pt x="2311" y="1"/>
                    <a:pt x="1727" y="220"/>
                    <a:pt x="1200" y="647"/>
                  </a:cubicBezTo>
                  <a:cubicBezTo>
                    <a:pt x="344" y="1333"/>
                    <a:pt x="1" y="2478"/>
                    <a:pt x="285" y="3338"/>
                  </a:cubicBezTo>
                  <a:cubicBezTo>
                    <a:pt x="285" y="3567"/>
                    <a:pt x="344" y="3796"/>
                    <a:pt x="513" y="3911"/>
                  </a:cubicBezTo>
                  <a:cubicBezTo>
                    <a:pt x="1173" y="5005"/>
                    <a:pt x="2201" y="5632"/>
                    <a:pt x="3418" y="5632"/>
                  </a:cubicBezTo>
                  <a:cubicBezTo>
                    <a:pt x="3789" y="5632"/>
                    <a:pt x="4177" y="5574"/>
                    <a:pt x="4578" y="5453"/>
                  </a:cubicBezTo>
                  <a:cubicBezTo>
                    <a:pt x="5150" y="5339"/>
                    <a:pt x="5608" y="5110"/>
                    <a:pt x="5951" y="4597"/>
                  </a:cubicBezTo>
                  <a:cubicBezTo>
                    <a:pt x="6121" y="4423"/>
                    <a:pt x="6235" y="4254"/>
                    <a:pt x="6180" y="4025"/>
                  </a:cubicBezTo>
                  <a:cubicBezTo>
                    <a:pt x="6409" y="3622"/>
                    <a:pt x="6409" y="3164"/>
                    <a:pt x="6235" y="2766"/>
                  </a:cubicBezTo>
                  <a:cubicBezTo>
                    <a:pt x="5723" y="1791"/>
                    <a:pt x="5036" y="935"/>
                    <a:pt x="4061" y="363"/>
                  </a:cubicBezTo>
                  <a:cubicBezTo>
                    <a:pt x="3698" y="120"/>
                    <a:pt x="3292" y="1"/>
                    <a:pt x="28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87"/>
            <p:cNvSpPr/>
            <p:nvPr/>
          </p:nvSpPr>
          <p:spPr>
            <a:xfrm rot="2039615" flipH="1">
              <a:off x="4096208" y="4879364"/>
              <a:ext cx="194575" cy="148150"/>
            </a:xfrm>
            <a:custGeom>
              <a:avLst/>
              <a:gdLst/>
              <a:ahLst/>
              <a:cxnLst/>
              <a:rect l="l" t="t" r="r" b="b"/>
              <a:pathLst>
                <a:path w="7783" h="5926" extrusionOk="0">
                  <a:moveTo>
                    <a:pt x="5860" y="0"/>
                  </a:moveTo>
                  <a:cubicBezTo>
                    <a:pt x="5711" y="0"/>
                    <a:pt x="5551" y="22"/>
                    <a:pt x="5379" y="64"/>
                  </a:cubicBezTo>
                  <a:cubicBezTo>
                    <a:pt x="4404" y="123"/>
                    <a:pt x="3489" y="352"/>
                    <a:pt x="2573" y="696"/>
                  </a:cubicBezTo>
                  <a:cubicBezTo>
                    <a:pt x="2001" y="810"/>
                    <a:pt x="1429" y="865"/>
                    <a:pt x="1031" y="1323"/>
                  </a:cubicBezTo>
                  <a:cubicBezTo>
                    <a:pt x="344" y="1840"/>
                    <a:pt x="1" y="2467"/>
                    <a:pt x="56" y="3328"/>
                  </a:cubicBezTo>
                  <a:cubicBezTo>
                    <a:pt x="1" y="3611"/>
                    <a:pt x="1" y="3900"/>
                    <a:pt x="170" y="4129"/>
                  </a:cubicBezTo>
                  <a:cubicBezTo>
                    <a:pt x="170" y="4358"/>
                    <a:pt x="230" y="4527"/>
                    <a:pt x="459" y="4701"/>
                  </a:cubicBezTo>
                  <a:cubicBezTo>
                    <a:pt x="514" y="4701"/>
                    <a:pt x="514" y="4756"/>
                    <a:pt x="573" y="4815"/>
                  </a:cubicBezTo>
                  <a:cubicBezTo>
                    <a:pt x="628" y="4985"/>
                    <a:pt x="742" y="5159"/>
                    <a:pt x="971" y="5214"/>
                  </a:cubicBezTo>
                  <a:cubicBezTo>
                    <a:pt x="1145" y="5328"/>
                    <a:pt x="1260" y="5557"/>
                    <a:pt x="1544" y="5557"/>
                  </a:cubicBezTo>
                  <a:cubicBezTo>
                    <a:pt x="2000" y="5837"/>
                    <a:pt x="2498" y="5925"/>
                    <a:pt x="2999" y="5925"/>
                  </a:cubicBezTo>
                  <a:cubicBezTo>
                    <a:pt x="3317" y="5925"/>
                    <a:pt x="3636" y="5890"/>
                    <a:pt x="3947" y="5845"/>
                  </a:cubicBezTo>
                  <a:cubicBezTo>
                    <a:pt x="4235" y="5731"/>
                    <a:pt x="4519" y="5671"/>
                    <a:pt x="4807" y="5616"/>
                  </a:cubicBezTo>
                  <a:cubicBezTo>
                    <a:pt x="5608" y="5388"/>
                    <a:pt x="6350" y="4985"/>
                    <a:pt x="6638" y="4129"/>
                  </a:cubicBezTo>
                  <a:cubicBezTo>
                    <a:pt x="6922" y="3900"/>
                    <a:pt x="7096" y="3671"/>
                    <a:pt x="7151" y="3328"/>
                  </a:cubicBezTo>
                  <a:cubicBezTo>
                    <a:pt x="7494" y="2353"/>
                    <a:pt x="7783" y="1437"/>
                    <a:pt x="6922" y="581"/>
                  </a:cubicBezTo>
                  <a:cubicBezTo>
                    <a:pt x="6664" y="193"/>
                    <a:pt x="6311" y="0"/>
                    <a:pt x="586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6" name="Google Shape;1326;p87"/>
          <p:cNvGrpSpPr/>
          <p:nvPr/>
        </p:nvGrpSpPr>
        <p:grpSpPr>
          <a:xfrm>
            <a:off x="8430763" y="1369963"/>
            <a:ext cx="596200" cy="1111575"/>
            <a:chOff x="8430763" y="1369963"/>
            <a:chExt cx="596200" cy="1111575"/>
          </a:xfrm>
        </p:grpSpPr>
        <p:sp>
          <p:nvSpPr>
            <p:cNvPr id="1327" name="Google Shape;1327;p87"/>
            <p:cNvSpPr/>
            <p:nvPr/>
          </p:nvSpPr>
          <p:spPr>
            <a:xfrm rot="-5400000">
              <a:off x="8842675" y="1383125"/>
              <a:ext cx="197450" cy="171125"/>
            </a:xfrm>
            <a:custGeom>
              <a:avLst/>
              <a:gdLst/>
              <a:ahLst/>
              <a:cxnLst/>
              <a:rect l="l" t="t" r="r" b="b"/>
              <a:pathLst>
                <a:path w="7898" h="6845" extrusionOk="0">
                  <a:moveTo>
                    <a:pt x="3390" y="0"/>
                  </a:moveTo>
                  <a:cubicBezTo>
                    <a:pt x="2631" y="0"/>
                    <a:pt x="1946" y="279"/>
                    <a:pt x="1315" y="910"/>
                  </a:cubicBezTo>
                  <a:cubicBezTo>
                    <a:pt x="573" y="1422"/>
                    <a:pt x="230" y="2169"/>
                    <a:pt x="170" y="3084"/>
                  </a:cubicBezTo>
                  <a:lnTo>
                    <a:pt x="170" y="3368"/>
                  </a:lnTo>
                  <a:cubicBezTo>
                    <a:pt x="1" y="4343"/>
                    <a:pt x="399" y="5144"/>
                    <a:pt x="1086" y="5771"/>
                  </a:cubicBezTo>
                  <a:cubicBezTo>
                    <a:pt x="1737" y="6484"/>
                    <a:pt x="2638" y="6845"/>
                    <a:pt x="3564" y="6845"/>
                  </a:cubicBezTo>
                  <a:cubicBezTo>
                    <a:pt x="4350" y="6845"/>
                    <a:pt x="5154" y="6585"/>
                    <a:pt x="5837" y="6059"/>
                  </a:cubicBezTo>
                  <a:cubicBezTo>
                    <a:pt x="6181" y="5945"/>
                    <a:pt x="6350" y="5657"/>
                    <a:pt x="6579" y="5428"/>
                  </a:cubicBezTo>
                  <a:cubicBezTo>
                    <a:pt x="7897" y="3427"/>
                    <a:pt x="6867" y="795"/>
                    <a:pt x="4464" y="164"/>
                  </a:cubicBezTo>
                  <a:cubicBezTo>
                    <a:pt x="4090" y="57"/>
                    <a:pt x="3732" y="0"/>
                    <a:pt x="33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87"/>
            <p:cNvSpPr/>
            <p:nvPr/>
          </p:nvSpPr>
          <p:spPr>
            <a:xfrm rot="-5400000">
              <a:off x="8420350" y="1729425"/>
              <a:ext cx="147425" cy="126600"/>
            </a:xfrm>
            <a:custGeom>
              <a:avLst/>
              <a:gdLst/>
              <a:ahLst/>
              <a:cxnLst/>
              <a:rect l="l" t="t" r="r" b="b"/>
              <a:pathLst>
                <a:path w="5897" h="5064" extrusionOk="0">
                  <a:moveTo>
                    <a:pt x="2747" y="1"/>
                  </a:moveTo>
                  <a:cubicBezTo>
                    <a:pt x="2747" y="60"/>
                    <a:pt x="2747" y="115"/>
                    <a:pt x="2692" y="115"/>
                  </a:cubicBezTo>
                  <a:cubicBezTo>
                    <a:pt x="1832" y="289"/>
                    <a:pt x="1205" y="747"/>
                    <a:pt x="747" y="1489"/>
                  </a:cubicBezTo>
                  <a:cubicBezTo>
                    <a:pt x="1" y="2578"/>
                    <a:pt x="175" y="3608"/>
                    <a:pt x="1205" y="4523"/>
                  </a:cubicBezTo>
                  <a:cubicBezTo>
                    <a:pt x="1319" y="4693"/>
                    <a:pt x="1489" y="4752"/>
                    <a:pt x="1663" y="4807"/>
                  </a:cubicBezTo>
                  <a:cubicBezTo>
                    <a:pt x="1992" y="4986"/>
                    <a:pt x="2311" y="5063"/>
                    <a:pt x="2624" y="5063"/>
                  </a:cubicBezTo>
                  <a:cubicBezTo>
                    <a:pt x="3014" y="5063"/>
                    <a:pt x="3396" y="4943"/>
                    <a:pt x="3777" y="4752"/>
                  </a:cubicBezTo>
                  <a:cubicBezTo>
                    <a:pt x="4350" y="4464"/>
                    <a:pt x="4807" y="4121"/>
                    <a:pt x="5265" y="3777"/>
                  </a:cubicBezTo>
                  <a:cubicBezTo>
                    <a:pt x="5608" y="3548"/>
                    <a:pt x="5668" y="3265"/>
                    <a:pt x="5723" y="2921"/>
                  </a:cubicBezTo>
                  <a:cubicBezTo>
                    <a:pt x="5837" y="2519"/>
                    <a:pt x="5897" y="2120"/>
                    <a:pt x="5668" y="1777"/>
                  </a:cubicBezTo>
                  <a:cubicBezTo>
                    <a:pt x="5494" y="1319"/>
                    <a:pt x="5325" y="916"/>
                    <a:pt x="4922" y="633"/>
                  </a:cubicBezTo>
                  <a:cubicBezTo>
                    <a:pt x="4752" y="289"/>
                    <a:pt x="4295" y="289"/>
                    <a:pt x="4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87"/>
            <p:cNvSpPr/>
            <p:nvPr/>
          </p:nvSpPr>
          <p:spPr>
            <a:xfrm rot="-5400000">
              <a:off x="8743988" y="2402788"/>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0" name="Google Shape;1330;p87"/>
          <p:cNvSpPr/>
          <p:nvPr/>
        </p:nvSpPr>
        <p:spPr>
          <a:xfrm rot="-2039615">
            <a:off x="8312921" y="32324"/>
            <a:ext cx="141575" cy="120225"/>
          </a:xfrm>
          <a:custGeom>
            <a:avLst/>
            <a:gdLst/>
            <a:ahLst/>
            <a:cxnLst/>
            <a:rect l="l" t="t" r="r" b="b"/>
            <a:pathLst>
              <a:path w="5663" h="4809" extrusionOk="0">
                <a:moveTo>
                  <a:pt x="2760" y="1"/>
                </a:moveTo>
                <a:cubicBezTo>
                  <a:pt x="2395" y="1"/>
                  <a:pt x="2026" y="60"/>
                  <a:pt x="1657" y="176"/>
                </a:cubicBezTo>
                <a:cubicBezTo>
                  <a:pt x="573" y="460"/>
                  <a:pt x="0" y="1605"/>
                  <a:pt x="170" y="2749"/>
                </a:cubicBezTo>
                <a:cubicBezTo>
                  <a:pt x="399" y="4067"/>
                  <a:pt x="1259" y="4754"/>
                  <a:pt x="2747" y="4809"/>
                </a:cubicBezTo>
                <a:cubicBezTo>
                  <a:pt x="2861" y="4754"/>
                  <a:pt x="3090" y="4754"/>
                  <a:pt x="3260" y="4754"/>
                </a:cubicBezTo>
                <a:cubicBezTo>
                  <a:pt x="4349" y="4580"/>
                  <a:pt x="5265" y="3779"/>
                  <a:pt x="5493" y="2863"/>
                </a:cubicBezTo>
                <a:cubicBezTo>
                  <a:pt x="5663" y="1893"/>
                  <a:pt x="5265" y="918"/>
                  <a:pt x="4349" y="405"/>
                </a:cubicBezTo>
                <a:cubicBezTo>
                  <a:pt x="3835" y="132"/>
                  <a:pt x="3301" y="1"/>
                  <a:pt x="2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87"/>
          <p:cNvSpPr/>
          <p:nvPr/>
        </p:nvSpPr>
        <p:spPr>
          <a:xfrm rot="-2039615">
            <a:off x="6788594" y="261080"/>
            <a:ext cx="78775" cy="78725"/>
          </a:xfrm>
          <a:custGeom>
            <a:avLst/>
            <a:gdLst/>
            <a:ahLst/>
            <a:cxnLst/>
            <a:rect l="l" t="t" r="r" b="b"/>
            <a:pathLst>
              <a:path w="3151" h="3149" extrusionOk="0">
                <a:moveTo>
                  <a:pt x="1650" y="1"/>
                </a:moveTo>
                <a:cubicBezTo>
                  <a:pt x="1616" y="1"/>
                  <a:pt x="1582" y="2"/>
                  <a:pt x="1548" y="4"/>
                </a:cubicBezTo>
                <a:cubicBezTo>
                  <a:pt x="687" y="4"/>
                  <a:pt x="1" y="691"/>
                  <a:pt x="1" y="1547"/>
                </a:cubicBezTo>
                <a:cubicBezTo>
                  <a:pt x="1" y="2522"/>
                  <a:pt x="632" y="3149"/>
                  <a:pt x="1603" y="3149"/>
                </a:cubicBezTo>
                <a:cubicBezTo>
                  <a:pt x="2518" y="3149"/>
                  <a:pt x="3150" y="2522"/>
                  <a:pt x="3150" y="1606"/>
                </a:cubicBezTo>
                <a:cubicBezTo>
                  <a:pt x="3150" y="725"/>
                  <a:pt x="2514" y="1"/>
                  <a:pt x="165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87"/>
          <p:cNvSpPr/>
          <p:nvPr/>
        </p:nvSpPr>
        <p:spPr>
          <a:xfrm rot="-2039615">
            <a:off x="8710262" y="186398"/>
            <a:ext cx="74425" cy="85100"/>
          </a:xfrm>
          <a:custGeom>
            <a:avLst/>
            <a:gdLst/>
            <a:ahLst/>
            <a:cxnLst/>
            <a:rect l="l" t="t" r="r" b="b"/>
            <a:pathLst>
              <a:path w="2977" h="3404" extrusionOk="0">
                <a:moveTo>
                  <a:pt x="1249" y="0"/>
                </a:moveTo>
                <a:cubicBezTo>
                  <a:pt x="1054" y="0"/>
                  <a:pt x="846" y="29"/>
                  <a:pt x="632" y="86"/>
                </a:cubicBezTo>
                <a:cubicBezTo>
                  <a:pt x="289" y="256"/>
                  <a:pt x="175" y="544"/>
                  <a:pt x="175" y="942"/>
                </a:cubicBezTo>
                <a:cubicBezTo>
                  <a:pt x="175" y="1400"/>
                  <a:pt x="175" y="1858"/>
                  <a:pt x="115" y="2315"/>
                </a:cubicBezTo>
                <a:cubicBezTo>
                  <a:pt x="60" y="2604"/>
                  <a:pt x="1" y="2888"/>
                  <a:pt x="230" y="3117"/>
                </a:cubicBezTo>
                <a:cubicBezTo>
                  <a:pt x="572" y="3312"/>
                  <a:pt x="905" y="3404"/>
                  <a:pt x="1218" y="3404"/>
                </a:cubicBezTo>
                <a:cubicBezTo>
                  <a:pt x="1637" y="3404"/>
                  <a:pt x="2022" y="3241"/>
                  <a:pt x="2349" y="2947"/>
                </a:cubicBezTo>
                <a:cubicBezTo>
                  <a:pt x="2862" y="2430"/>
                  <a:pt x="2976" y="1400"/>
                  <a:pt x="2578" y="773"/>
                </a:cubicBezTo>
                <a:cubicBezTo>
                  <a:pt x="2320" y="258"/>
                  <a:pt x="1836" y="0"/>
                  <a:pt x="12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87"/>
          <p:cNvSpPr/>
          <p:nvPr/>
        </p:nvSpPr>
        <p:spPr>
          <a:xfrm rot="-2039615">
            <a:off x="8699529" y="209740"/>
            <a:ext cx="31500" cy="75775"/>
          </a:xfrm>
          <a:custGeom>
            <a:avLst/>
            <a:gdLst/>
            <a:ahLst/>
            <a:cxnLst/>
            <a:rect l="l" t="t" r="r" b="b"/>
            <a:pathLst>
              <a:path w="1260" h="3031" extrusionOk="0">
                <a:moveTo>
                  <a:pt x="1259" y="0"/>
                </a:moveTo>
                <a:lnTo>
                  <a:pt x="1259" y="0"/>
                </a:lnTo>
                <a:cubicBezTo>
                  <a:pt x="458" y="115"/>
                  <a:pt x="229" y="687"/>
                  <a:pt x="115" y="1373"/>
                </a:cubicBezTo>
                <a:cubicBezTo>
                  <a:pt x="1" y="2060"/>
                  <a:pt x="170" y="2687"/>
                  <a:pt x="857" y="3031"/>
                </a:cubicBezTo>
                <a:cubicBezTo>
                  <a:pt x="1085" y="2060"/>
                  <a:pt x="802" y="971"/>
                  <a:pt x="125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87"/>
          <p:cNvSpPr/>
          <p:nvPr/>
        </p:nvSpPr>
        <p:spPr>
          <a:xfrm rot="-2039615">
            <a:off x="7413421" y="314558"/>
            <a:ext cx="137100" cy="123300"/>
          </a:xfrm>
          <a:custGeom>
            <a:avLst/>
            <a:gdLst/>
            <a:ahLst/>
            <a:cxnLst/>
            <a:rect l="l" t="t" r="r" b="b"/>
            <a:pathLst>
              <a:path w="5484" h="4932" extrusionOk="0">
                <a:moveTo>
                  <a:pt x="2624" y="1"/>
                </a:moveTo>
                <a:cubicBezTo>
                  <a:pt x="2341" y="1"/>
                  <a:pt x="2054" y="39"/>
                  <a:pt x="1772" y="122"/>
                </a:cubicBezTo>
                <a:cubicBezTo>
                  <a:pt x="513" y="634"/>
                  <a:pt x="0" y="1495"/>
                  <a:pt x="169" y="2694"/>
                </a:cubicBezTo>
                <a:cubicBezTo>
                  <a:pt x="169" y="2923"/>
                  <a:pt x="169" y="3097"/>
                  <a:pt x="284" y="3267"/>
                </a:cubicBezTo>
                <a:cubicBezTo>
                  <a:pt x="613" y="4312"/>
                  <a:pt x="1419" y="4932"/>
                  <a:pt x="2595" y="4932"/>
                </a:cubicBezTo>
                <a:cubicBezTo>
                  <a:pt x="2645" y="4932"/>
                  <a:pt x="2696" y="4930"/>
                  <a:pt x="2747" y="4928"/>
                </a:cubicBezTo>
                <a:cubicBezTo>
                  <a:pt x="3717" y="4928"/>
                  <a:pt x="4404" y="4470"/>
                  <a:pt x="4861" y="3669"/>
                </a:cubicBezTo>
                <a:cubicBezTo>
                  <a:pt x="5319" y="3381"/>
                  <a:pt x="5434" y="2983"/>
                  <a:pt x="5434" y="2525"/>
                </a:cubicBezTo>
                <a:cubicBezTo>
                  <a:pt x="5484" y="1082"/>
                  <a:pt x="4116" y="1"/>
                  <a:pt x="26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87"/>
          <p:cNvSpPr/>
          <p:nvPr/>
        </p:nvSpPr>
        <p:spPr>
          <a:xfrm rot="-2039615">
            <a:off x="7834538" y="353719"/>
            <a:ext cx="118700" cy="122675"/>
          </a:xfrm>
          <a:custGeom>
            <a:avLst/>
            <a:gdLst/>
            <a:ahLst/>
            <a:cxnLst/>
            <a:rect l="l" t="t" r="r" b="b"/>
            <a:pathLst>
              <a:path w="4748" h="4907" extrusionOk="0">
                <a:moveTo>
                  <a:pt x="2286" y="1"/>
                </a:moveTo>
                <a:cubicBezTo>
                  <a:pt x="1453" y="1"/>
                  <a:pt x="763" y="514"/>
                  <a:pt x="344" y="1451"/>
                </a:cubicBezTo>
                <a:cubicBezTo>
                  <a:pt x="0" y="1968"/>
                  <a:pt x="0" y="2481"/>
                  <a:pt x="170" y="3053"/>
                </a:cubicBezTo>
                <a:lnTo>
                  <a:pt x="170" y="3167"/>
                </a:lnTo>
                <a:cubicBezTo>
                  <a:pt x="284" y="3854"/>
                  <a:pt x="628" y="4312"/>
                  <a:pt x="1259" y="4541"/>
                </a:cubicBezTo>
                <a:cubicBezTo>
                  <a:pt x="1619" y="4791"/>
                  <a:pt x="1979" y="4907"/>
                  <a:pt x="2347" y="4907"/>
                </a:cubicBezTo>
                <a:cubicBezTo>
                  <a:pt x="2737" y="4907"/>
                  <a:pt x="3135" y="4777"/>
                  <a:pt x="3548" y="4541"/>
                </a:cubicBezTo>
                <a:cubicBezTo>
                  <a:pt x="3777" y="4486"/>
                  <a:pt x="4006" y="4371"/>
                  <a:pt x="4061" y="4083"/>
                </a:cubicBezTo>
                <a:cubicBezTo>
                  <a:pt x="4518" y="3740"/>
                  <a:pt x="4692" y="3227"/>
                  <a:pt x="4633" y="2655"/>
                </a:cubicBezTo>
                <a:cubicBezTo>
                  <a:pt x="4747" y="2197"/>
                  <a:pt x="4633" y="1680"/>
                  <a:pt x="4349" y="1281"/>
                </a:cubicBezTo>
                <a:cubicBezTo>
                  <a:pt x="4235" y="938"/>
                  <a:pt x="4006" y="650"/>
                  <a:pt x="3662" y="480"/>
                </a:cubicBezTo>
                <a:cubicBezTo>
                  <a:pt x="3434" y="306"/>
                  <a:pt x="3205" y="78"/>
                  <a:pt x="2861" y="78"/>
                </a:cubicBezTo>
                <a:cubicBezTo>
                  <a:pt x="2664" y="26"/>
                  <a:pt x="2471" y="1"/>
                  <a:pt x="228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rketing pan">
  <p:cSld name="CUSTOM_7">
    <p:bg>
      <p:bgPr>
        <a:solidFill>
          <a:schemeClr val="dk1"/>
        </a:solidFill>
        <a:effectLst/>
      </p:bgPr>
    </p:bg>
    <p:spTree>
      <p:nvGrpSpPr>
        <p:cNvPr id="1" name="Shape 86"/>
        <p:cNvGrpSpPr/>
        <p:nvPr/>
      </p:nvGrpSpPr>
      <p:grpSpPr>
        <a:xfrm>
          <a:off x="0" y="0"/>
          <a:ext cx="0" cy="0"/>
          <a:chOff x="0" y="0"/>
          <a:chExt cx="0" cy="0"/>
        </a:xfrm>
      </p:grpSpPr>
      <p:graphicFrame>
        <p:nvGraphicFramePr>
          <p:cNvPr id="87" name="Google Shape;87;p10"/>
          <p:cNvGraphicFramePr/>
          <p:nvPr/>
        </p:nvGraphicFramePr>
        <p:xfrm>
          <a:off x="228588" y="1424250"/>
          <a:ext cx="3000000" cy="3000000"/>
        </p:xfrm>
        <a:graphic>
          <a:graphicData uri="http://schemas.openxmlformats.org/drawingml/2006/table">
            <a:tbl>
              <a:tblPr>
                <a:noFill/>
                <a:tableStyleId>{64706792-8E28-444F-9B10-9048ACA22DF8}</a:tableStyleId>
              </a:tblPr>
              <a:tblGrid>
                <a:gridCol w="2711825">
                  <a:extLst>
                    <a:ext uri="{9D8B030D-6E8A-4147-A177-3AD203B41FA5}">
                      <a16:colId xmlns:a16="http://schemas.microsoft.com/office/drawing/2014/main" val="20000"/>
                    </a:ext>
                  </a:extLst>
                </a:gridCol>
              </a:tblGrid>
              <a:tr h="3719250">
                <a:tc>
                  <a:txBody>
                    <a:bodyPr/>
                    <a:lstStyle/>
                    <a:p>
                      <a:pPr marL="0" lvl="0" indent="0" algn="l" rtl="0">
                        <a:spcBef>
                          <a:spcPts val="0"/>
                        </a:spcBef>
                        <a:spcAft>
                          <a:spcPts val="0"/>
                        </a:spcAft>
                        <a:buNone/>
                      </a:pPr>
                      <a:endParaRPr/>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8" name="Google Shape;88;p10"/>
          <p:cNvGraphicFramePr/>
          <p:nvPr/>
        </p:nvGraphicFramePr>
        <p:xfrm>
          <a:off x="3216075" y="1424250"/>
          <a:ext cx="3000000" cy="3000000"/>
        </p:xfrm>
        <a:graphic>
          <a:graphicData uri="http://schemas.openxmlformats.org/drawingml/2006/table">
            <a:tbl>
              <a:tblPr>
                <a:noFill/>
                <a:tableStyleId>{64706792-8E28-444F-9B10-9048ACA22DF8}</a:tableStyleId>
              </a:tblPr>
              <a:tblGrid>
                <a:gridCol w="2711825">
                  <a:extLst>
                    <a:ext uri="{9D8B030D-6E8A-4147-A177-3AD203B41FA5}">
                      <a16:colId xmlns:a16="http://schemas.microsoft.com/office/drawing/2014/main" val="20000"/>
                    </a:ext>
                  </a:extLst>
                </a:gridCol>
              </a:tblGrid>
              <a:tr h="3719250">
                <a:tc>
                  <a:txBody>
                    <a:bodyPr/>
                    <a:lstStyle/>
                    <a:p>
                      <a:pPr marL="0" lvl="0" indent="0" algn="l" rtl="0">
                        <a:spcBef>
                          <a:spcPts val="0"/>
                        </a:spcBef>
                        <a:spcAft>
                          <a:spcPts val="0"/>
                        </a:spcAft>
                        <a:buNone/>
                      </a:pPr>
                      <a:endParaRPr/>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9" name="Google Shape;89;p10"/>
          <p:cNvGraphicFramePr/>
          <p:nvPr/>
        </p:nvGraphicFramePr>
        <p:xfrm>
          <a:off x="6203563" y="1424250"/>
          <a:ext cx="3000000" cy="3000000"/>
        </p:xfrm>
        <a:graphic>
          <a:graphicData uri="http://schemas.openxmlformats.org/drawingml/2006/table">
            <a:tbl>
              <a:tblPr>
                <a:noFill/>
                <a:tableStyleId>{64706792-8E28-444F-9B10-9048ACA22DF8}</a:tableStyleId>
              </a:tblPr>
              <a:tblGrid>
                <a:gridCol w="2711825">
                  <a:extLst>
                    <a:ext uri="{9D8B030D-6E8A-4147-A177-3AD203B41FA5}">
                      <a16:colId xmlns:a16="http://schemas.microsoft.com/office/drawing/2014/main" val="20000"/>
                    </a:ext>
                  </a:extLst>
                </a:gridCol>
              </a:tblGrid>
              <a:tr h="3719250">
                <a:tc>
                  <a:txBody>
                    <a:bodyPr/>
                    <a:lstStyle/>
                    <a:p>
                      <a:pPr marL="0" lvl="0" indent="0" algn="l" rtl="0">
                        <a:spcBef>
                          <a:spcPts val="0"/>
                        </a:spcBef>
                        <a:spcAft>
                          <a:spcPts val="0"/>
                        </a:spcAft>
                        <a:buNone/>
                      </a:pPr>
                      <a:endParaRPr/>
                    </a:p>
                  </a:txBody>
                  <a:tcPr marL="91425" marR="91425" marT="91425" marB="91425">
                    <a:lnL w="28575" cap="flat" cmpd="sng">
                      <a:solidFill>
                        <a:schemeClr val="dk2"/>
                      </a:solidFill>
                      <a:prstDash val="solid"/>
                      <a:round/>
                      <a:headEnd type="none" w="sm" len="sm"/>
                      <a:tailEnd type="none" w="sm" len="sm"/>
                    </a:lnL>
                    <a:lnR w="28575" cap="flat" cmpd="sng">
                      <a:solidFill>
                        <a:schemeClr val="dk2"/>
                      </a:solidFill>
                      <a:prstDash val="solid"/>
                      <a:round/>
                      <a:headEnd type="none" w="sm" len="sm"/>
                      <a:tailEnd type="none" w="sm" len="sm"/>
                    </a:lnR>
                    <a:lnT w="28575" cap="flat" cmpd="sng">
                      <a:solidFill>
                        <a:schemeClr val="dk2"/>
                      </a:solidFill>
                      <a:prstDash val="solid"/>
                      <a:round/>
                      <a:headEnd type="none" w="sm" len="sm"/>
                      <a:tailEnd type="none" w="sm" len="sm"/>
                    </a:lnT>
                    <a:lnB w="28575" cap="flat" cmpd="sng">
                      <a:solidFill>
                        <a:schemeClr val="dk2">
                          <a:alpha val="0"/>
                        </a:scheme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90" name="Google Shape;90;p10"/>
          <p:cNvSpPr txBox="1">
            <a:spLocks noGrp="1"/>
          </p:cNvSpPr>
          <p:nvPr>
            <p:ph type="title"/>
          </p:nvPr>
        </p:nvSpPr>
        <p:spPr>
          <a:xfrm>
            <a:off x="230900" y="454775"/>
            <a:ext cx="4406400" cy="4425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3600"/>
              <a:buNone/>
              <a:defRPr>
                <a:solidFill>
                  <a:schemeClr val="dk2"/>
                </a:solidFill>
              </a:defRPr>
            </a:lvl1pPr>
            <a:lvl2pPr lvl="1">
              <a:spcBef>
                <a:spcPts val="0"/>
              </a:spcBef>
              <a:spcAft>
                <a:spcPts val="0"/>
              </a:spcAft>
              <a:buClr>
                <a:schemeClr val="dk2"/>
              </a:buClr>
              <a:buSzPts val="3600"/>
              <a:buNone/>
              <a:defRPr sz="3600">
                <a:solidFill>
                  <a:schemeClr val="dk2"/>
                </a:solidFill>
              </a:defRPr>
            </a:lvl2pPr>
            <a:lvl3pPr lvl="2">
              <a:spcBef>
                <a:spcPts val="0"/>
              </a:spcBef>
              <a:spcAft>
                <a:spcPts val="0"/>
              </a:spcAft>
              <a:buClr>
                <a:schemeClr val="dk2"/>
              </a:buClr>
              <a:buSzPts val="3600"/>
              <a:buNone/>
              <a:defRPr sz="3600">
                <a:solidFill>
                  <a:schemeClr val="dk2"/>
                </a:solidFill>
              </a:defRPr>
            </a:lvl3pPr>
            <a:lvl4pPr lvl="3">
              <a:spcBef>
                <a:spcPts val="0"/>
              </a:spcBef>
              <a:spcAft>
                <a:spcPts val="0"/>
              </a:spcAft>
              <a:buClr>
                <a:schemeClr val="dk2"/>
              </a:buClr>
              <a:buSzPts val="3600"/>
              <a:buNone/>
              <a:defRPr sz="3600">
                <a:solidFill>
                  <a:schemeClr val="dk2"/>
                </a:solidFill>
              </a:defRPr>
            </a:lvl4pPr>
            <a:lvl5pPr lvl="4">
              <a:spcBef>
                <a:spcPts val="0"/>
              </a:spcBef>
              <a:spcAft>
                <a:spcPts val="0"/>
              </a:spcAft>
              <a:buClr>
                <a:schemeClr val="dk2"/>
              </a:buClr>
              <a:buSzPts val="3600"/>
              <a:buNone/>
              <a:defRPr sz="3600">
                <a:solidFill>
                  <a:schemeClr val="dk2"/>
                </a:solidFill>
              </a:defRPr>
            </a:lvl5pPr>
            <a:lvl6pPr lvl="5">
              <a:spcBef>
                <a:spcPts val="0"/>
              </a:spcBef>
              <a:spcAft>
                <a:spcPts val="0"/>
              </a:spcAft>
              <a:buClr>
                <a:schemeClr val="dk2"/>
              </a:buClr>
              <a:buSzPts val="3600"/>
              <a:buNone/>
              <a:defRPr sz="3600">
                <a:solidFill>
                  <a:schemeClr val="dk2"/>
                </a:solidFill>
              </a:defRPr>
            </a:lvl6pPr>
            <a:lvl7pPr lvl="6">
              <a:spcBef>
                <a:spcPts val="0"/>
              </a:spcBef>
              <a:spcAft>
                <a:spcPts val="0"/>
              </a:spcAft>
              <a:buClr>
                <a:schemeClr val="dk2"/>
              </a:buClr>
              <a:buSzPts val="3600"/>
              <a:buNone/>
              <a:defRPr sz="3600">
                <a:solidFill>
                  <a:schemeClr val="dk2"/>
                </a:solidFill>
              </a:defRPr>
            </a:lvl7pPr>
            <a:lvl8pPr lvl="7">
              <a:spcBef>
                <a:spcPts val="0"/>
              </a:spcBef>
              <a:spcAft>
                <a:spcPts val="0"/>
              </a:spcAft>
              <a:buClr>
                <a:schemeClr val="dk2"/>
              </a:buClr>
              <a:buSzPts val="3600"/>
              <a:buNone/>
              <a:defRPr sz="3600">
                <a:solidFill>
                  <a:schemeClr val="dk2"/>
                </a:solidFill>
              </a:defRPr>
            </a:lvl8pPr>
            <a:lvl9pPr lvl="8">
              <a:spcBef>
                <a:spcPts val="0"/>
              </a:spcBef>
              <a:spcAft>
                <a:spcPts val="0"/>
              </a:spcAft>
              <a:buClr>
                <a:schemeClr val="dk2"/>
              </a:buClr>
              <a:buSzPts val="3600"/>
              <a:buNone/>
              <a:defRPr sz="3600">
                <a:solidFill>
                  <a:schemeClr val="dk2"/>
                </a:solidFill>
              </a:defRPr>
            </a:lvl9pPr>
          </a:lstStyle>
          <a:p>
            <a:endParaRPr/>
          </a:p>
        </p:txBody>
      </p:sp>
      <p:sp>
        <p:nvSpPr>
          <p:cNvPr id="91" name="Google Shape;91;p10"/>
          <p:cNvSpPr txBox="1">
            <a:spLocks noGrp="1"/>
          </p:cNvSpPr>
          <p:nvPr>
            <p:ph type="body" idx="1"/>
          </p:nvPr>
        </p:nvSpPr>
        <p:spPr>
          <a:xfrm>
            <a:off x="356300" y="2437750"/>
            <a:ext cx="2456400" cy="24624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Clr>
                <a:schemeClr val="dk2"/>
              </a:buClr>
              <a:buSzPts val="1200"/>
              <a:buChar char="●"/>
              <a:defRPr>
                <a:solidFill>
                  <a:schemeClr val="dk2"/>
                </a:solidFill>
              </a:defRPr>
            </a:lvl1pPr>
            <a:lvl2pPr marL="914400" lvl="1" indent="-304800">
              <a:spcBef>
                <a:spcPts val="0"/>
              </a:spcBef>
              <a:spcAft>
                <a:spcPts val="0"/>
              </a:spcAft>
              <a:buClr>
                <a:schemeClr val="dk2"/>
              </a:buClr>
              <a:buSzPts val="1200"/>
              <a:buChar char="○"/>
              <a:defRPr>
                <a:solidFill>
                  <a:schemeClr val="dk2"/>
                </a:solidFill>
              </a:defRPr>
            </a:lvl2pPr>
            <a:lvl3pPr marL="1371600" lvl="2" indent="-304800">
              <a:spcBef>
                <a:spcPts val="0"/>
              </a:spcBef>
              <a:spcAft>
                <a:spcPts val="0"/>
              </a:spcAft>
              <a:buClr>
                <a:schemeClr val="dk2"/>
              </a:buClr>
              <a:buSzPts val="1200"/>
              <a:buChar char="■"/>
              <a:defRPr>
                <a:solidFill>
                  <a:schemeClr val="dk2"/>
                </a:solidFill>
              </a:defRPr>
            </a:lvl3pPr>
            <a:lvl4pPr marL="1828800" lvl="3" indent="-304800">
              <a:spcBef>
                <a:spcPts val="0"/>
              </a:spcBef>
              <a:spcAft>
                <a:spcPts val="0"/>
              </a:spcAft>
              <a:buClr>
                <a:schemeClr val="dk2"/>
              </a:buClr>
              <a:buSzPts val="1200"/>
              <a:buChar char="●"/>
              <a:defRPr>
                <a:solidFill>
                  <a:schemeClr val="dk2"/>
                </a:solidFill>
              </a:defRPr>
            </a:lvl4pPr>
            <a:lvl5pPr marL="2286000" lvl="4" indent="-304800">
              <a:spcBef>
                <a:spcPts val="0"/>
              </a:spcBef>
              <a:spcAft>
                <a:spcPts val="0"/>
              </a:spcAft>
              <a:buClr>
                <a:schemeClr val="dk2"/>
              </a:buClr>
              <a:buSzPts val="1200"/>
              <a:buChar char="○"/>
              <a:defRPr>
                <a:solidFill>
                  <a:schemeClr val="dk2"/>
                </a:solidFill>
              </a:defRPr>
            </a:lvl5pPr>
            <a:lvl6pPr marL="2743200" lvl="5" indent="-304800">
              <a:spcBef>
                <a:spcPts val="0"/>
              </a:spcBef>
              <a:spcAft>
                <a:spcPts val="0"/>
              </a:spcAft>
              <a:buClr>
                <a:schemeClr val="dk2"/>
              </a:buClr>
              <a:buSzPts val="1200"/>
              <a:buChar char="■"/>
              <a:defRPr>
                <a:solidFill>
                  <a:schemeClr val="dk2"/>
                </a:solidFill>
              </a:defRPr>
            </a:lvl6pPr>
            <a:lvl7pPr marL="3200400" lvl="6" indent="-304800">
              <a:spcBef>
                <a:spcPts val="0"/>
              </a:spcBef>
              <a:spcAft>
                <a:spcPts val="0"/>
              </a:spcAft>
              <a:buClr>
                <a:schemeClr val="dk2"/>
              </a:buClr>
              <a:buSzPts val="1200"/>
              <a:buChar char="●"/>
              <a:defRPr>
                <a:solidFill>
                  <a:schemeClr val="dk2"/>
                </a:solidFill>
              </a:defRPr>
            </a:lvl7pPr>
            <a:lvl8pPr marL="3657600" lvl="7" indent="-304800">
              <a:spcBef>
                <a:spcPts val="0"/>
              </a:spcBef>
              <a:spcAft>
                <a:spcPts val="0"/>
              </a:spcAft>
              <a:buClr>
                <a:schemeClr val="dk2"/>
              </a:buClr>
              <a:buSzPts val="1200"/>
              <a:buChar char="○"/>
              <a:defRPr>
                <a:solidFill>
                  <a:schemeClr val="dk2"/>
                </a:solidFill>
              </a:defRPr>
            </a:lvl8pPr>
            <a:lvl9pPr marL="4114800" lvl="8" indent="-304800">
              <a:spcBef>
                <a:spcPts val="0"/>
              </a:spcBef>
              <a:spcAft>
                <a:spcPts val="0"/>
              </a:spcAft>
              <a:buClr>
                <a:schemeClr val="dk2"/>
              </a:buClr>
              <a:buSzPts val="1200"/>
              <a:buChar char="■"/>
              <a:defRPr>
                <a:solidFill>
                  <a:schemeClr val="dk2"/>
                </a:solidFill>
              </a:defRPr>
            </a:lvl9pPr>
          </a:lstStyle>
          <a:p>
            <a:endParaRPr/>
          </a:p>
        </p:txBody>
      </p:sp>
      <p:sp>
        <p:nvSpPr>
          <p:cNvPr id="92" name="Google Shape;92;p10"/>
          <p:cNvSpPr txBox="1">
            <a:spLocks noGrp="1"/>
          </p:cNvSpPr>
          <p:nvPr>
            <p:ph type="body" idx="2"/>
          </p:nvPr>
        </p:nvSpPr>
        <p:spPr>
          <a:xfrm>
            <a:off x="3343788" y="2437750"/>
            <a:ext cx="2456400" cy="24624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Clr>
                <a:schemeClr val="dk2"/>
              </a:buClr>
              <a:buSzPts val="1200"/>
              <a:buChar char="●"/>
              <a:defRPr>
                <a:solidFill>
                  <a:schemeClr val="dk2"/>
                </a:solidFill>
              </a:defRPr>
            </a:lvl1pPr>
            <a:lvl2pPr marL="914400" lvl="1" indent="-304800">
              <a:spcBef>
                <a:spcPts val="0"/>
              </a:spcBef>
              <a:spcAft>
                <a:spcPts val="0"/>
              </a:spcAft>
              <a:buClr>
                <a:schemeClr val="dk2"/>
              </a:buClr>
              <a:buSzPts val="1200"/>
              <a:buChar char="○"/>
              <a:defRPr>
                <a:solidFill>
                  <a:schemeClr val="dk2"/>
                </a:solidFill>
              </a:defRPr>
            </a:lvl2pPr>
            <a:lvl3pPr marL="1371600" lvl="2" indent="-304800">
              <a:spcBef>
                <a:spcPts val="0"/>
              </a:spcBef>
              <a:spcAft>
                <a:spcPts val="0"/>
              </a:spcAft>
              <a:buClr>
                <a:schemeClr val="dk2"/>
              </a:buClr>
              <a:buSzPts val="1200"/>
              <a:buChar char="■"/>
              <a:defRPr>
                <a:solidFill>
                  <a:schemeClr val="dk2"/>
                </a:solidFill>
              </a:defRPr>
            </a:lvl3pPr>
            <a:lvl4pPr marL="1828800" lvl="3" indent="-304800">
              <a:spcBef>
                <a:spcPts val="0"/>
              </a:spcBef>
              <a:spcAft>
                <a:spcPts val="0"/>
              </a:spcAft>
              <a:buClr>
                <a:schemeClr val="dk2"/>
              </a:buClr>
              <a:buSzPts val="1200"/>
              <a:buChar char="●"/>
              <a:defRPr>
                <a:solidFill>
                  <a:schemeClr val="dk2"/>
                </a:solidFill>
              </a:defRPr>
            </a:lvl4pPr>
            <a:lvl5pPr marL="2286000" lvl="4" indent="-304800">
              <a:spcBef>
                <a:spcPts val="0"/>
              </a:spcBef>
              <a:spcAft>
                <a:spcPts val="0"/>
              </a:spcAft>
              <a:buClr>
                <a:schemeClr val="dk2"/>
              </a:buClr>
              <a:buSzPts val="1200"/>
              <a:buChar char="○"/>
              <a:defRPr>
                <a:solidFill>
                  <a:schemeClr val="dk2"/>
                </a:solidFill>
              </a:defRPr>
            </a:lvl5pPr>
            <a:lvl6pPr marL="2743200" lvl="5" indent="-304800">
              <a:spcBef>
                <a:spcPts val="0"/>
              </a:spcBef>
              <a:spcAft>
                <a:spcPts val="0"/>
              </a:spcAft>
              <a:buClr>
                <a:schemeClr val="dk2"/>
              </a:buClr>
              <a:buSzPts val="1200"/>
              <a:buChar char="■"/>
              <a:defRPr>
                <a:solidFill>
                  <a:schemeClr val="dk2"/>
                </a:solidFill>
              </a:defRPr>
            </a:lvl6pPr>
            <a:lvl7pPr marL="3200400" lvl="6" indent="-304800">
              <a:spcBef>
                <a:spcPts val="0"/>
              </a:spcBef>
              <a:spcAft>
                <a:spcPts val="0"/>
              </a:spcAft>
              <a:buClr>
                <a:schemeClr val="dk2"/>
              </a:buClr>
              <a:buSzPts val="1200"/>
              <a:buChar char="●"/>
              <a:defRPr>
                <a:solidFill>
                  <a:schemeClr val="dk2"/>
                </a:solidFill>
              </a:defRPr>
            </a:lvl7pPr>
            <a:lvl8pPr marL="3657600" lvl="7" indent="-304800">
              <a:spcBef>
                <a:spcPts val="0"/>
              </a:spcBef>
              <a:spcAft>
                <a:spcPts val="0"/>
              </a:spcAft>
              <a:buClr>
                <a:schemeClr val="dk2"/>
              </a:buClr>
              <a:buSzPts val="1200"/>
              <a:buChar char="○"/>
              <a:defRPr>
                <a:solidFill>
                  <a:schemeClr val="dk2"/>
                </a:solidFill>
              </a:defRPr>
            </a:lvl8pPr>
            <a:lvl9pPr marL="4114800" lvl="8" indent="-304800">
              <a:spcBef>
                <a:spcPts val="0"/>
              </a:spcBef>
              <a:spcAft>
                <a:spcPts val="0"/>
              </a:spcAft>
              <a:buClr>
                <a:schemeClr val="dk2"/>
              </a:buClr>
              <a:buSzPts val="1200"/>
              <a:buChar char="■"/>
              <a:defRPr>
                <a:solidFill>
                  <a:schemeClr val="dk2"/>
                </a:solidFill>
              </a:defRPr>
            </a:lvl9pPr>
          </a:lstStyle>
          <a:p>
            <a:endParaRPr/>
          </a:p>
        </p:txBody>
      </p:sp>
      <p:sp>
        <p:nvSpPr>
          <p:cNvPr id="93" name="Google Shape;93;p10"/>
          <p:cNvSpPr txBox="1">
            <a:spLocks noGrp="1"/>
          </p:cNvSpPr>
          <p:nvPr>
            <p:ph type="body" idx="3"/>
          </p:nvPr>
        </p:nvSpPr>
        <p:spPr>
          <a:xfrm>
            <a:off x="6331275" y="2437750"/>
            <a:ext cx="2456400" cy="2462400"/>
          </a:xfrm>
          <a:prstGeom prst="rect">
            <a:avLst/>
          </a:prstGeom>
        </p:spPr>
        <p:txBody>
          <a:bodyPr spcFirstLastPara="1" wrap="square" lIns="91425" tIns="91425" rIns="91425" bIns="91425" anchor="b" anchorCtr="0">
            <a:noAutofit/>
          </a:bodyPr>
          <a:lstStyle>
            <a:lvl1pPr marL="457200" lvl="0" indent="-304800">
              <a:spcBef>
                <a:spcPts val="0"/>
              </a:spcBef>
              <a:spcAft>
                <a:spcPts val="0"/>
              </a:spcAft>
              <a:buClr>
                <a:schemeClr val="dk2"/>
              </a:buClr>
              <a:buSzPts val="1200"/>
              <a:buChar char="●"/>
              <a:defRPr>
                <a:solidFill>
                  <a:schemeClr val="dk2"/>
                </a:solidFill>
              </a:defRPr>
            </a:lvl1pPr>
            <a:lvl2pPr marL="914400" lvl="1" indent="-304800">
              <a:spcBef>
                <a:spcPts val="0"/>
              </a:spcBef>
              <a:spcAft>
                <a:spcPts val="0"/>
              </a:spcAft>
              <a:buClr>
                <a:schemeClr val="dk2"/>
              </a:buClr>
              <a:buSzPts val="1200"/>
              <a:buChar char="○"/>
              <a:defRPr>
                <a:solidFill>
                  <a:schemeClr val="dk2"/>
                </a:solidFill>
              </a:defRPr>
            </a:lvl2pPr>
            <a:lvl3pPr marL="1371600" lvl="2" indent="-304800">
              <a:spcBef>
                <a:spcPts val="0"/>
              </a:spcBef>
              <a:spcAft>
                <a:spcPts val="0"/>
              </a:spcAft>
              <a:buClr>
                <a:schemeClr val="dk2"/>
              </a:buClr>
              <a:buSzPts val="1200"/>
              <a:buChar char="■"/>
              <a:defRPr>
                <a:solidFill>
                  <a:schemeClr val="dk2"/>
                </a:solidFill>
              </a:defRPr>
            </a:lvl3pPr>
            <a:lvl4pPr marL="1828800" lvl="3" indent="-304800">
              <a:spcBef>
                <a:spcPts val="0"/>
              </a:spcBef>
              <a:spcAft>
                <a:spcPts val="0"/>
              </a:spcAft>
              <a:buClr>
                <a:schemeClr val="dk2"/>
              </a:buClr>
              <a:buSzPts val="1200"/>
              <a:buChar char="●"/>
              <a:defRPr>
                <a:solidFill>
                  <a:schemeClr val="dk2"/>
                </a:solidFill>
              </a:defRPr>
            </a:lvl4pPr>
            <a:lvl5pPr marL="2286000" lvl="4" indent="-304800">
              <a:spcBef>
                <a:spcPts val="0"/>
              </a:spcBef>
              <a:spcAft>
                <a:spcPts val="0"/>
              </a:spcAft>
              <a:buClr>
                <a:schemeClr val="dk2"/>
              </a:buClr>
              <a:buSzPts val="1200"/>
              <a:buChar char="○"/>
              <a:defRPr>
                <a:solidFill>
                  <a:schemeClr val="dk2"/>
                </a:solidFill>
              </a:defRPr>
            </a:lvl5pPr>
            <a:lvl6pPr marL="2743200" lvl="5" indent="-304800">
              <a:spcBef>
                <a:spcPts val="0"/>
              </a:spcBef>
              <a:spcAft>
                <a:spcPts val="0"/>
              </a:spcAft>
              <a:buClr>
                <a:schemeClr val="dk2"/>
              </a:buClr>
              <a:buSzPts val="1200"/>
              <a:buChar char="■"/>
              <a:defRPr>
                <a:solidFill>
                  <a:schemeClr val="dk2"/>
                </a:solidFill>
              </a:defRPr>
            </a:lvl6pPr>
            <a:lvl7pPr marL="3200400" lvl="6" indent="-304800">
              <a:spcBef>
                <a:spcPts val="0"/>
              </a:spcBef>
              <a:spcAft>
                <a:spcPts val="0"/>
              </a:spcAft>
              <a:buClr>
                <a:schemeClr val="dk2"/>
              </a:buClr>
              <a:buSzPts val="1200"/>
              <a:buChar char="●"/>
              <a:defRPr>
                <a:solidFill>
                  <a:schemeClr val="dk2"/>
                </a:solidFill>
              </a:defRPr>
            </a:lvl7pPr>
            <a:lvl8pPr marL="3657600" lvl="7" indent="-304800">
              <a:spcBef>
                <a:spcPts val="0"/>
              </a:spcBef>
              <a:spcAft>
                <a:spcPts val="0"/>
              </a:spcAft>
              <a:buClr>
                <a:schemeClr val="dk2"/>
              </a:buClr>
              <a:buSzPts val="1200"/>
              <a:buChar char="○"/>
              <a:defRPr>
                <a:solidFill>
                  <a:schemeClr val="dk2"/>
                </a:solidFill>
              </a:defRPr>
            </a:lvl8pPr>
            <a:lvl9pPr marL="4114800" lvl="8" indent="-304800">
              <a:spcBef>
                <a:spcPts val="0"/>
              </a:spcBef>
              <a:spcAft>
                <a:spcPts val="0"/>
              </a:spcAft>
              <a:buClr>
                <a:schemeClr val="dk2"/>
              </a:buClr>
              <a:buSzPts val="1200"/>
              <a:buChar char="■"/>
              <a:defRPr>
                <a:solidFill>
                  <a:schemeClr val="dk2"/>
                </a:solidFill>
              </a:defRPr>
            </a:lvl9pPr>
          </a:lstStyle>
          <a:p>
            <a:endParaRPr/>
          </a:p>
        </p:txBody>
      </p:sp>
      <p:sp>
        <p:nvSpPr>
          <p:cNvPr id="94" name="Google Shape;94;p10"/>
          <p:cNvSpPr txBox="1">
            <a:spLocks noGrp="1"/>
          </p:cNvSpPr>
          <p:nvPr>
            <p:ph type="title" idx="4"/>
          </p:nvPr>
        </p:nvSpPr>
        <p:spPr>
          <a:xfrm>
            <a:off x="333350" y="1565975"/>
            <a:ext cx="2502300" cy="678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95" name="Google Shape;95;p10"/>
          <p:cNvSpPr txBox="1">
            <a:spLocks noGrp="1"/>
          </p:cNvSpPr>
          <p:nvPr>
            <p:ph type="title" idx="5"/>
          </p:nvPr>
        </p:nvSpPr>
        <p:spPr>
          <a:xfrm>
            <a:off x="3320850" y="1565975"/>
            <a:ext cx="2502300" cy="678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96" name="Google Shape;96;p10"/>
          <p:cNvSpPr txBox="1">
            <a:spLocks noGrp="1"/>
          </p:cNvSpPr>
          <p:nvPr>
            <p:ph type="title" idx="6"/>
          </p:nvPr>
        </p:nvSpPr>
        <p:spPr>
          <a:xfrm>
            <a:off x="6308325" y="1565975"/>
            <a:ext cx="2502300" cy="6780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000"/>
              <a:buNone/>
              <a:defRPr sz="2000">
                <a:solidFill>
                  <a:schemeClr val="dk2"/>
                </a:solidFill>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97" name="Google Shape;97;p10"/>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29" Type="http://schemas.openxmlformats.org/officeDocument/2006/relationships/slideLayout" Target="../slideLayouts/slideLayout83.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28" Type="http://schemas.openxmlformats.org/officeDocument/2006/relationships/slideLayout" Target="../slideLayouts/slideLayout82.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31" Type="http://schemas.openxmlformats.org/officeDocument/2006/relationships/theme" Target="../theme/theme2.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slideLayout" Target="../slideLayouts/slideLayout81.xml"/><Relationship Id="rId30" Type="http://schemas.openxmlformats.org/officeDocument/2006/relationships/slideLayout" Target="../slideLayouts/slideLayout8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28600" y="457200"/>
            <a:ext cx="5120700" cy="13071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Space Grotesk"/>
              <a:buNone/>
              <a:defRPr sz="3600" b="1">
                <a:solidFill>
                  <a:schemeClr val="dk1"/>
                </a:solidFill>
                <a:latin typeface="Space Grotesk"/>
                <a:ea typeface="Space Grotesk"/>
                <a:cs typeface="Space Grotesk"/>
                <a:sym typeface="Space Grotesk"/>
              </a:defRPr>
            </a:lvl1pPr>
            <a:lvl2pPr lvl="1">
              <a:spcBef>
                <a:spcPts val="0"/>
              </a:spcBef>
              <a:spcAft>
                <a:spcPts val="0"/>
              </a:spcAft>
              <a:buClr>
                <a:schemeClr val="dk1"/>
              </a:buClr>
              <a:buSzPts val="4800"/>
              <a:buFont typeface="Space Grotesk"/>
              <a:buNone/>
              <a:defRPr sz="4800" b="1">
                <a:solidFill>
                  <a:schemeClr val="dk1"/>
                </a:solidFill>
                <a:latin typeface="Space Grotesk"/>
                <a:ea typeface="Space Grotesk"/>
                <a:cs typeface="Space Grotesk"/>
                <a:sym typeface="Space Grotesk"/>
              </a:defRPr>
            </a:lvl2pPr>
            <a:lvl3pPr lvl="2">
              <a:spcBef>
                <a:spcPts val="0"/>
              </a:spcBef>
              <a:spcAft>
                <a:spcPts val="0"/>
              </a:spcAft>
              <a:buClr>
                <a:schemeClr val="dk1"/>
              </a:buClr>
              <a:buSzPts val="4800"/>
              <a:buFont typeface="Space Grotesk"/>
              <a:buNone/>
              <a:defRPr sz="4800" b="1">
                <a:solidFill>
                  <a:schemeClr val="dk1"/>
                </a:solidFill>
                <a:latin typeface="Space Grotesk"/>
                <a:ea typeface="Space Grotesk"/>
                <a:cs typeface="Space Grotesk"/>
                <a:sym typeface="Space Grotesk"/>
              </a:defRPr>
            </a:lvl3pPr>
            <a:lvl4pPr lvl="3">
              <a:spcBef>
                <a:spcPts val="0"/>
              </a:spcBef>
              <a:spcAft>
                <a:spcPts val="0"/>
              </a:spcAft>
              <a:buClr>
                <a:schemeClr val="dk1"/>
              </a:buClr>
              <a:buSzPts val="4800"/>
              <a:buFont typeface="Space Grotesk"/>
              <a:buNone/>
              <a:defRPr sz="4800" b="1">
                <a:solidFill>
                  <a:schemeClr val="dk1"/>
                </a:solidFill>
                <a:latin typeface="Space Grotesk"/>
                <a:ea typeface="Space Grotesk"/>
                <a:cs typeface="Space Grotesk"/>
                <a:sym typeface="Space Grotesk"/>
              </a:defRPr>
            </a:lvl4pPr>
            <a:lvl5pPr lvl="4">
              <a:spcBef>
                <a:spcPts val="0"/>
              </a:spcBef>
              <a:spcAft>
                <a:spcPts val="0"/>
              </a:spcAft>
              <a:buClr>
                <a:schemeClr val="dk1"/>
              </a:buClr>
              <a:buSzPts val="4800"/>
              <a:buFont typeface="Space Grotesk"/>
              <a:buNone/>
              <a:defRPr sz="4800" b="1">
                <a:solidFill>
                  <a:schemeClr val="dk1"/>
                </a:solidFill>
                <a:latin typeface="Space Grotesk"/>
                <a:ea typeface="Space Grotesk"/>
                <a:cs typeface="Space Grotesk"/>
                <a:sym typeface="Space Grotesk"/>
              </a:defRPr>
            </a:lvl5pPr>
            <a:lvl6pPr lvl="5">
              <a:spcBef>
                <a:spcPts val="0"/>
              </a:spcBef>
              <a:spcAft>
                <a:spcPts val="0"/>
              </a:spcAft>
              <a:buClr>
                <a:schemeClr val="dk1"/>
              </a:buClr>
              <a:buSzPts val="4800"/>
              <a:buFont typeface="Space Grotesk"/>
              <a:buNone/>
              <a:defRPr sz="4800" b="1">
                <a:solidFill>
                  <a:schemeClr val="dk1"/>
                </a:solidFill>
                <a:latin typeface="Space Grotesk"/>
                <a:ea typeface="Space Grotesk"/>
                <a:cs typeface="Space Grotesk"/>
                <a:sym typeface="Space Grotesk"/>
              </a:defRPr>
            </a:lvl6pPr>
            <a:lvl7pPr lvl="6">
              <a:spcBef>
                <a:spcPts val="0"/>
              </a:spcBef>
              <a:spcAft>
                <a:spcPts val="0"/>
              </a:spcAft>
              <a:buClr>
                <a:schemeClr val="dk1"/>
              </a:buClr>
              <a:buSzPts val="4800"/>
              <a:buFont typeface="Space Grotesk"/>
              <a:buNone/>
              <a:defRPr sz="4800" b="1">
                <a:solidFill>
                  <a:schemeClr val="dk1"/>
                </a:solidFill>
                <a:latin typeface="Space Grotesk"/>
                <a:ea typeface="Space Grotesk"/>
                <a:cs typeface="Space Grotesk"/>
                <a:sym typeface="Space Grotesk"/>
              </a:defRPr>
            </a:lvl7pPr>
            <a:lvl8pPr lvl="7">
              <a:spcBef>
                <a:spcPts val="0"/>
              </a:spcBef>
              <a:spcAft>
                <a:spcPts val="0"/>
              </a:spcAft>
              <a:buClr>
                <a:schemeClr val="dk1"/>
              </a:buClr>
              <a:buSzPts val="4800"/>
              <a:buFont typeface="Space Grotesk"/>
              <a:buNone/>
              <a:defRPr sz="4800" b="1">
                <a:solidFill>
                  <a:schemeClr val="dk1"/>
                </a:solidFill>
                <a:latin typeface="Space Grotesk"/>
                <a:ea typeface="Space Grotesk"/>
                <a:cs typeface="Space Grotesk"/>
                <a:sym typeface="Space Grotesk"/>
              </a:defRPr>
            </a:lvl8pPr>
            <a:lvl9pPr lvl="8">
              <a:spcBef>
                <a:spcPts val="0"/>
              </a:spcBef>
              <a:spcAft>
                <a:spcPts val="0"/>
              </a:spcAft>
              <a:buClr>
                <a:schemeClr val="dk1"/>
              </a:buClr>
              <a:buSzPts val="4800"/>
              <a:buFont typeface="Space Grotesk"/>
              <a:buNone/>
              <a:defRPr sz="4800" b="1">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228600" y="3180525"/>
            <a:ext cx="8686800" cy="1739400"/>
          </a:xfrm>
          <a:prstGeom prst="rect">
            <a:avLst/>
          </a:prstGeom>
          <a:noFill/>
          <a:ln>
            <a:noFill/>
          </a:ln>
        </p:spPr>
        <p:txBody>
          <a:bodyPr spcFirstLastPara="1" wrap="square" lIns="91425" tIns="91425" rIns="91425" bIns="91425" anchor="t" anchorCtr="0">
            <a:noAutofit/>
          </a:bodyPr>
          <a:lstStyle>
            <a:lvl1pPr marL="457200" lvl="0" indent="-3048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1pPr>
            <a:lvl2pPr marL="914400" lvl="1" indent="-3048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2pPr>
            <a:lvl3pPr marL="1371600" lvl="2" indent="-3048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3pPr>
            <a:lvl4pPr marL="1828800" lvl="3" indent="-3048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4pPr>
            <a:lvl5pPr marL="2286000" lvl="4" indent="-3048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5pPr>
            <a:lvl6pPr marL="2743200" lvl="5" indent="-3048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6pPr>
            <a:lvl7pPr marL="3200400" lvl="6" indent="-3048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7pPr>
            <a:lvl8pPr marL="3657600" lvl="7" indent="-3048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8pPr>
            <a:lvl9pPr marL="4114800" lvl="8" indent="-304800">
              <a:spcBef>
                <a:spcPts val="0"/>
              </a:spcBef>
              <a:spcAft>
                <a:spcPts val="0"/>
              </a:spcAft>
              <a:buClr>
                <a:schemeClr val="dk1"/>
              </a:buClr>
              <a:buSzPts val="1200"/>
              <a:buFont typeface="Space Grotesk"/>
              <a:buChar char="■"/>
              <a:defRPr sz="1200">
                <a:solidFill>
                  <a:schemeClr val="dk1"/>
                </a:solidFill>
                <a:latin typeface="Space Grotesk"/>
                <a:ea typeface="Space Grotesk"/>
                <a:cs typeface="Space Grotesk"/>
                <a:sym typeface="Space Grotes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 id="2147483701" r:id="rId5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099">
          <p15:clr>
            <a:srgbClr val="E46962"/>
          </p15:clr>
        </p15:guide>
        <p15:guide id="2" pos="3744">
          <p15:clr>
            <a:srgbClr val="E46962"/>
          </p15:clr>
        </p15:guide>
        <p15:guide id="3" pos="144">
          <p15:clr>
            <a:srgbClr val="E46962"/>
          </p15:clr>
        </p15:guide>
        <p15:guide id="4" pos="216">
          <p15:clr>
            <a:srgbClr val="E46962"/>
          </p15:clr>
        </p15:guide>
        <p15:guide id="5" pos="593">
          <p15:clr>
            <a:srgbClr val="E46962"/>
          </p15:clr>
        </p15:guide>
        <p15:guide id="6" pos="669">
          <p15:clr>
            <a:srgbClr val="E46962"/>
          </p15:clr>
        </p15:guide>
        <p15:guide id="7" pos="1044">
          <p15:clr>
            <a:srgbClr val="E46962"/>
          </p15:clr>
        </p15:guide>
        <p15:guide id="8" pos="1119">
          <p15:clr>
            <a:srgbClr val="E46962"/>
          </p15:clr>
        </p15:guide>
        <p15:guide id="9" pos="1494">
          <p15:clr>
            <a:srgbClr val="E46962"/>
          </p15:clr>
        </p15:guide>
        <p15:guide id="10" pos="1569">
          <p15:clr>
            <a:srgbClr val="E46962"/>
          </p15:clr>
        </p15:guide>
        <p15:guide id="11" pos="1944">
          <p15:clr>
            <a:srgbClr val="E46962"/>
          </p15:clr>
        </p15:guide>
        <p15:guide id="12" pos="2019">
          <p15:clr>
            <a:srgbClr val="E46962"/>
          </p15:clr>
        </p15:guide>
        <p15:guide id="13" pos="2394">
          <p15:clr>
            <a:srgbClr val="E46962"/>
          </p15:clr>
        </p15:guide>
        <p15:guide id="14" pos="2469">
          <p15:clr>
            <a:srgbClr val="E46962"/>
          </p15:clr>
        </p15:guide>
        <p15:guide id="15" pos="2844">
          <p15:clr>
            <a:srgbClr val="E46962"/>
          </p15:clr>
        </p15:guide>
        <p15:guide id="16" pos="2919">
          <p15:clr>
            <a:srgbClr val="E46962"/>
          </p15:clr>
        </p15:guide>
        <p15:guide id="17" pos="3294">
          <p15:clr>
            <a:srgbClr val="E46962"/>
          </p15:clr>
        </p15:guide>
        <p15:guide id="18" pos="3370">
          <p15:clr>
            <a:srgbClr val="E46962"/>
          </p15:clr>
        </p15:guide>
        <p15:guide id="19" pos="3816">
          <p15:clr>
            <a:srgbClr val="E46962"/>
          </p15:clr>
        </p15:guide>
        <p15:guide id="20" pos="4194">
          <p15:clr>
            <a:srgbClr val="E46962"/>
          </p15:clr>
        </p15:guide>
        <p15:guide id="21" pos="4270">
          <p15:clr>
            <a:srgbClr val="E46962"/>
          </p15:clr>
        </p15:guide>
        <p15:guide id="22" pos="4644">
          <p15:clr>
            <a:srgbClr val="E46962"/>
          </p15:clr>
        </p15:guide>
        <p15:guide id="23" pos="4720">
          <p15:clr>
            <a:srgbClr val="E46962"/>
          </p15:clr>
        </p15:guide>
        <p15:guide id="24" pos="5094">
          <p15:clr>
            <a:srgbClr val="E46962"/>
          </p15:clr>
        </p15:guide>
        <p15:guide id="25" pos="5170">
          <p15:clr>
            <a:srgbClr val="E46962"/>
          </p15:clr>
        </p15:guide>
        <p15:guide id="26" pos="5544">
          <p15:clr>
            <a:srgbClr val="E46962"/>
          </p15:clr>
        </p15:guide>
        <p15:guide id="27" pos="5616">
          <p15:clr>
            <a:srgbClr val="E46962"/>
          </p15:clr>
        </p15:guide>
        <p15:guide id="28" orient="horz" pos="141">
          <p15:clr>
            <a:srgbClr val="E46962"/>
          </p15:clr>
        </p15:guide>
        <p15:guide id="29" orient="horz" pos="288">
          <p15:clr>
            <a:srgbClr val="E46962"/>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1"/>
        </a:solidFill>
        <a:effectLst/>
      </p:bgPr>
    </p:bg>
    <p:spTree>
      <p:nvGrpSpPr>
        <p:cNvPr id="1" name="Shape 534"/>
        <p:cNvGrpSpPr/>
        <p:nvPr/>
      </p:nvGrpSpPr>
      <p:grpSpPr>
        <a:xfrm>
          <a:off x="0" y="0"/>
          <a:ext cx="0" cy="0"/>
          <a:chOff x="0" y="0"/>
          <a:chExt cx="0" cy="0"/>
        </a:xfrm>
      </p:grpSpPr>
      <p:sp>
        <p:nvSpPr>
          <p:cNvPr id="535" name="Google Shape;535;p56"/>
          <p:cNvSpPr txBox="1">
            <a:spLocks noGrp="1"/>
          </p:cNvSpPr>
          <p:nvPr>
            <p:ph type="title"/>
          </p:nvPr>
        </p:nvSpPr>
        <p:spPr>
          <a:xfrm>
            <a:off x="713225" y="539500"/>
            <a:ext cx="7717500" cy="4782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dk2"/>
              </a:buClr>
              <a:buSzPts val="4000"/>
              <a:buFont typeface="Clicker Script"/>
              <a:buNone/>
              <a:defRPr sz="4000" b="1">
                <a:solidFill>
                  <a:schemeClr val="dk2"/>
                </a:solidFill>
                <a:latin typeface="Clicker Script"/>
                <a:ea typeface="Clicker Script"/>
                <a:cs typeface="Clicker Script"/>
                <a:sym typeface="Clicker Script"/>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536" name="Google Shape;536;p5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1pPr>
            <a:lvl2pPr marL="914400" lvl="1" indent="-330200">
              <a:lnSpc>
                <a:spcPct val="115000"/>
              </a:lnSpc>
              <a:spcBef>
                <a:spcPts val="160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2pPr>
            <a:lvl3pPr marL="1371600" lvl="2" indent="-330200">
              <a:lnSpc>
                <a:spcPct val="115000"/>
              </a:lnSpc>
              <a:spcBef>
                <a:spcPts val="160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3pPr>
            <a:lvl4pPr marL="1828800" lvl="3" indent="-330200">
              <a:lnSpc>
                <a:spcPct val="115000"/>
              </a:lnSpc>
              <a:spcBef>
                <a:spcPts val="160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4pPr>
            <a:lvl5pPr marL="2286000" lvl="4" indent="-330200">
              <a:lnSpc>
                <a:spcPct val="115000"/>
              </a:lnSpc>
              <a:spcBef>
                <a:spcPts val="160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5pPr>
            <a:lvl6pPr marL="2743200" lvl="5" indent="-330200">
              <a:lnSpc>
                <a:spcPct val="115000"/>
              </a:lnSpc>
              <a:spcBef>
                <a:spcPts val="160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6pPr>
            <a:lvl7pPr marL="3200400" lvl="6" indent="-330200">
              <a:lnSpc>
                <a:spcPct val="115000"/>
              </a:lnSpc>
              <a:spcBef>
                <a:spcPts val="160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7pPr>
            <a:lvl8pPr marL="3657600" lvl="7" indent="-330200">
              <a:lnSpc>
                <a:spcPct val="115000"/>
              </a:lnSpc>
              <a:spcBef>
                <a:spcPts val="1600"/>
              </a:spcBef>
              <a:spcAft>
                <a:spcPts val="0"/>
              </a:spcAft>
              <a:buClr>
                <a:schemeClr val="lt1"/>
              </a:buClr>
              <a:buSzPts val="1600"/>
              <a:buFont typeface="Didact Gothic"/>
              <a:buChar char="○"/>
              <a:defRPr sz="1600">
                <a:solidFill>
                  <a:schemeClr val="lt1"/>
                </a:solidFill>
                <a:latin typeface="Didact Gothic"/>
                <a:ea typeface="Didact Gothic"/>
                <a:cs typeface="Didact Gothic"/>
                <a:sym typeface="Didact Gothic"/>
              </a:defRPr>
            </a:lvl8pPr>
            <a:lvl9pPr marL="4114800" lvl="8" indent="-330200">
              <a:lnSpc>
                <a:spcPct val="115000"/>
              </a:lnSpc>
              <a:spcBef>
                <a:spcPts val="1600"/>
              </a:spcBef>
              <a:spcAft>
                <a:spcPts val="1600"/>
              </a:spcAft>
              <a:buClr>
                <a:schemeClr val="lt1"/>
              </a:buClr>
              <a:buSzPts val="1600"/>
              <a:buFont typeface="Didact Gothic"/>
              <a:buChar char="■"/>
              <a:defRPr sz="1600">
                <a:solidFill>
                  <a:schemeClr val="lt1"/>
                </a:solidFill>
                <a:latin typeface="Didact Gothic"/>
                <a:ea typeface="Didact Gothic"/>
                <a:cs typeface="Didact Gothic"/>
                <a:sym typeface="Didact Gothic"/>
              </a:defRPr>
            </a:lvl9pPr>
          </a:lstStyle>
          <a:p>
            <a:endParaRPr/>
          </a:p>
        </p:txBody>
      </p:sp>
    </p:spTree>
  </p:cSld>
  <p:clrMap bg1="lt1" tx1="dk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28" r:id="rId27"/>
    <p:sldLayoutId id="2147483729" r:id="rId28"/>
    <p:sldLayoutId id="2147483731" r:id="rId29"/>
    <p:sldLayoutId id="2147483732" r:id="rId3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5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7.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6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9"/>
        <p:cNvGrpSpPr/>
        <p:nvPr/>
      </p:nvGrpSpPr>
      <p:grpSpPr>
        <a:xfrm>
          <a:off x="0" y="0"/>
          <a:ext cx="0" cy="0"/>
          <a:chOff x="0" y="0"/>
          <a:chExt cx="0" cy="0"/>
        </a:xfrm>
      </p:grpSpPr>
      <p:sp>
        <p:nvSpPr>
          <p:cNvPr id="1340" name="Google Shape;1340;p88"/>
          <p:cNvSpPr txBox="1"/>
          <p:nvPr/>
        </p:nvSpPr>
        <p:spPr>
          <a:xfrm>
            <a:off x="285750" y="1639500"/>
            <a:ext cx="8572500" cy="18645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7200" b="1" dirty="0">
                <a:latin typeface="Space Grotesk"/>
                <a:ea typeface="Space Grotesk"/>
                <a:cs typeface="Space Grotesk"/>
                <a:sym typeface="Space Grotesk"/>
              </a:rPr>
              <a:t>Nourish India </a:t>
            </a:r>
            <a:endParaRPr sz="7200" b="1" dirty="0">
              <a:latin typeface="Space Grotesk"/>
              <a:ea typeface="Space Grotesk"/>
              <a:cs typeface="Space Grotesk"/>
              <a:sym typeface="Space Grotesk"/>
            </a:endParaRPr>
          </a:p>
          <a:p>
            <a:pPr marL="0" lvl="0" indent="0" algn="l" rtl="0">
              <a:lnSpc>
                <a:spcPct val="80000"/>
              </a:lnSpc>
              <a:spcBef>
                <a:spcPts val="0"/>
              </a:spcBef>
              <a:spcAft>
                <a:spcPts val="0"/>
              </a:spcAft>
              <a:buNone/>
            </a:pPr>
            <a:endParaRPr sz="7200" b="1" dirty="0">
              <a:solidFill>
                <a:srgbClr val="FFFCE9"/>
              </a:solidFill>
              <a:latin typeface="Space Grotesk"/>
              <a:ea typeface="Space Grotesk"/>
              <a:cs typeface="Space Grotesk"/>
              <a:sym typeface="Space Grotesk"/>
            </a:endParaRPr>
          </a:p>
          <a:p>
            <a:pPr marL="0" lvl="0" indent="0" algn="l" rtl="0">
              <a:lnSpc>
                <a:spcPct val="80000"/>
              </a:lnSpc>
              <a:spcBef>
                <a:spcPts val="0"/>
              </a:spcBef>
              <a:spcAft>
                <a:spcPts val="0"/>
              </a:spcAft>
              <a:buNone/>
            </a:pPr>
            <a:endParaRPr sz="7200" b="1" dirty="0">
              <a:solidFill>
                <a:srgbClr val="FFFCE9"/>
              </a:solidFill>
              <a:latin typeface="Space Grotesk"/>
              <a:ea typeface="Space Grotesk"/>
              <a:cs typeface="Space Grotesk"/>
              <a:sym typeface="Space Grotesk"/>
            </a:endParaRPr>
          </a:p>
        </p:txBody>
      </p:sp>
      <p:sp>
        <p:nvSpPr>
          <p:cNvPr id="1341" name="Google Shape;1341;p88"/>
          <p:cNvSpPr txBox="1"/>
          <p:nvPr/>
        </p:nvSpPr>
        <p:spPr>
          <a:xfrm>
            <a:off x="342750" y="3820125"/>
            <a:ext cx="2148300" cy="55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200">
                <a:latin typeface="Crimson Pro SemiBold"/>
                <a:ea typeface="Crimson Pro SemiBold"/>
                <a:cs typeface="Crimson Pro SemiBold"/>
                <a:sym typeface="Crimson Pro SemiBold"/>
              </a:rPr>
              <a:t>Rescuing Food, Restoring Hope.</a:t>
            </a:r>
            <a:endParaRPr sz="2200">
              <a:latin typeface="Crimson Pro SemiBold"/>
              <a:ea typeface="Crimson Pro SemiBold"/>
              <a:cs typeface="Crimson Pro SemiBold"/>
              <a:sym typeface="Crimson Pro SemiBold"/>
            </a:endParaRPr>
          </a:p>
        </p:txBody>
      </p:sp>
      <p:cxnSp>
        <p:nvCxnSpPr>
          <p:cNvPr id="1342" name="Google Shape;1342;p88"/>
          <p:cNvCxnSpPr/>
          <p:nvPr/>
        </p:nvCxnSpPr>
        <p:spPr>
          <a:xfrm>
            <a:off x="342750" y="1282588"/>
            <a:ext cx="8458500" cy="0"/>
          </a:xfrm>
          <a:prstGeom prst="straightConnector1">
            <a:avLst/>
          </a:prstGeom>
          <a:noFill/>
          <a:ln w="28575" cap="flat" cmpd="sng">
            <a:solidFill>
              <a:srgbClr val="FFFCE9"/>
            </a:solidFill>
            <a:prstDash val="solid"/>
            <a:round/>
            <a:headEnd type="none" w="med" len="med"/>
            <a:tailEnd type="none" w="med" len="med"/>
          </a:ln>
        </p:spPr>
      </p:cxnSp>
      <p:cxnSp>
        <p:nvCxnSpPr>
          <p:cNvPr id="1343" name="Google Shape;1343;p88"/>
          <p:cNvCxnSpPr/>
          <p:nvPr/>
        </p:nvCxnSpPr>
        <p:spPr>
          <a:xfrm>
            <a:off x="342750" y="3860913"/>
            <a:ext cx="8458500" cy="0"/>
          </a:xfrm>
          <a:prstGeom prst="straightConnector1">
            <a:avLst/>
          </a:prstGeom>
          <a:noFill/>
          <a:ln w="76200" cap="flat" cmpd="sng">
            <a:solidFill>
              <a:srgbClr val="FFFCE9"/>
            </a:solidFill>
            <a:prstDash val="solid"/>
            <a:round/>
            <a:headEnd type="none" w="med" len="med"/>
            <a:tailEnd type="none" w="med" len="med"/>
          </a:ln>
        </p:spPr>
      </p:cxnSp>
      <p:sp>
        <p:nvSpPr>
          <p:cNvPr id="1344" name="Google Shape;1344;p88"/>
          <p:cNvSpPr txBox="1"/>
          <p:nvPr/>
        </p:nvSpPr>
        <p:spPr>
          <a:xfrm>
            <a:off x="1597900" y="2114650"/>
            <a:ext cx="4579200" cy="5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600">
              <a:solidFill>
                <a:schemeClr val="lt1"/>
              </a:solidFill>
              <a:latin typeface="Didact Gothic"/>
              <a:ea typeface="Didact Gothic"/>
              <a:cs typeface="Didact Gothic"/>
              <a:sym typeface="Didact Gothic"/>
            </a:endParaRPr>
          </a:p>
        </p:txBody>
      </p:sp>
      <p:sp>
        <p:nvSpPr>
          <p:cNvPr id="1345" name="Google Shape;1345;p88"/>
          <p:cNvSpPr txBox="1"/>
          <p:nvPr/>
        </p:nvSpPr>
        <p:spPr>
          <a:xfrm>
            <a:off x="3840480" y="3820125"/>
            <a:ext cx="5017770" cy="5532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dirty="0">
                <a:latin typeface="Times New Roman" panose="02020603050405020304" pitchFamily="18" charset="0"/>
                <a:ea typeface="Crimson Pro Medium"/>
                <a:cs typeface="Times New Roman" panose="02020603050405020304" pitchFamily="18" charset="0"/>
                <a:sym typeface="Crimson Pro Medium"/>
              </a:rPr>
              <a:t>Team name: </a:t>
            </a:r>
            <a:r>
              <a:rPr lang="en-IN" dirty="0" err="1">
                <a:latin typeface="Times New Roman" panose="02020603050405020304" pitchFamily="18" charset="0"/>
                <a:ea typeface="Crimson Pro Medium"/>
                <a:cs typeface="Times New Roman" panose="02020603050405020304" pitchFamily="18" charset="0"/>
                <a:sym typeface="Crimson Pro Medium"/>
              </a:rPr>
              <a:t>ShivaSpear</a:t>
            </a:r>
            <a:endParaRPr lang="en" dirty="0">
              <a:latin typeface="Times New Roman" panose="02020603050405020304" pitchFamily="18" charset="0"/>
              <a:ea typeface="Crimson Pro Medium"/>
              <a:cs typeface="Times New Roman" panose="02020603050405020304" pitchFamily="18" charset="0"/>
              <a:sym typeface="Crimson Pro Medium"/>
            </a:endParaRPr>
          </a:p>
          <a:p>
            <a:pPr marL="0" lvl="0" indent="0" rtl="0">
              <a:spcBef>
                <a:spcPts val="0"/>
              </a:spcBef>
              <a:spcAft>
                <a:spcPts val="0"/>
              </a:spcAft>
              <a:buNone/>
            </a:pPr>
            <a:r>
              <a:rPr lang="en" dirty="0">
                <a:latin typeface="Times New Roman" panose="02020603050405020304" pitchFamily="18" charset="0"/>
                <a:ea typeface="Crimson Pro Medium"/>
                <a:cs typeface="Times New Roman" panose="02020603050405020304" pitchFamily="18" charset="0"/>
                <a:sym typeface="Crimson Pro Medium"/>
              </a:rPr>
              <a:t>By: </a:t>
            </a:r>
            <a:r>
              <a:rPr lang="en-IN" i="0" dirty="0">
                <a:solidFill>
                  <a:srgbClr val="1C1C1C"/>
                </a:solidFill>
                <a:effectLst/>
                <a:latin typeface="Times New Roman" panose="02020603050405020304" pitchFamily="18" charset="0"/>
                <a:cs typeface="Times New Roman" panose="02020603050405020304" pitchFamily="18" charset="0"/>
              </a:rPr>
              <a:t>Rohan Gaikwad, Satyam kadam, Swapnil Koli, Devshri Damle</a:t>
            </a:r>
            <a:endParaRPr dirty="0">
              <a:latin typeface="Times New Roman" panose="02020603050405020304" pitchFamily="18" charset="0"/>
              <a:ea typeface="Crimson Pro Medium"/>
              <a:cs typeface="Times New Roman" panose="02020603050405020304" pitchFamily="18" charset="0"/>
              <a:sym typeface="Crimson Pr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1350" name="Google Shape;1350;p89"/>
          <p:cNvSpPr txBox="1"/>
          <p:nvPr/>
        </p:nvSpPr>
        <p:spPr>
          <a:xfrm>
            <a:off x="3022519" y="2382390"/>
            <a:ext cx="2743344" cy="73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Space Grotesk"/>
                <a:ea typeface="Space Grotesk"/>
                <a:cs typeface="Space Grotesk"/>
                <a:sym typeface="Space Grotesk"/>
              </a:rPr>
              <a:t>Two Side Connection</a:t>
            </a:r>
            <a:endParaRPr sz="1800" b="1" dirty="0">
              <a:latin typeface="Space Grotesk"/>
              <a:ea typeface="Space Grotesk"/>
              <a:cs typeface="Space Grotesk"/>
              <a:sym typeface="Space Grotesk"/>
            </a:endParaRPr>
          </a:p>
        </p:txBody>
      </p:sp>
      <p:sp>
        <p:nvSpPr>
          <p:cNvPr id="1351" name="Google Shape;1351;p89"/>
          <p:cNvSpPr txBox="1"/>
          <p:nvPr/>
        </p:nvSpPr>
        <p:spPr>
          <a:xfrm>
            <a:off x="47719" y="457200"/>
            <a:ext cx="2974800" cy="562200"/>
          </a:xfrm>
          <a:prstGeom prst="rect">
            <a:avLst/>
          </a:prstGeom>
          <a:no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r>
              <a:rPr lang="en" sz="3600" b="1" dirty="0">
                <a:latin typeface="Space Grotesk"/>
                <a:ea typeface="Space Grotesk"/>
                <a:cs typeface="Space Grotesk"/>
                <a:sym typeface="Space Grotesk"/>
              </a:rPr>
              <a:t>How it works</a:t>
            </a:r>
            <a:endParaRPr sz="3600" b="1" dirty="0">
              <a:latin typeface="Space Grotesk"/>
              <a:ea typeface="Space Grotesk"/>
              <a:cs typeface="Space Grotesk"/>
              <a:sym typeface="Space Grotesk"/>
            </a:endParaRPr>
          </a:p>
        </p:txBody>
      </p:sp>
      <p:sp>
        <p:nvSpPr>
          <p:cNvPr id="1352" name="Google Shape;1352;p89"/>
          <p:cNvSpPr txBox="1"/>
          <p:nvPr/>
        </p:nvSpPr>
        <p:spPr>
          <a:xfrm>
            <a:off x="3022519" y="2816200"/>
            <a:ext cx="2848063" cy="2310900"/>
          </a:xfrm>
          <a:prstGeom prst="rect">
            <a:avLst/>
          </a:prstGeom>
          <a:noFill/>
          <a:ln>
            <a:noFill/>
          </a:ln>
        </p:spPr>
        <p:txBody>
          <a:bodyPr spcFirstLastPara="1" wrap="square" lIns="91425" tIns="91425" rIns="91425" bIns="91425" anchor="b" anchorCtr="0">
            <a:noAutofit/>
          </a:bodyPr>
          <a:lstStyle/>
          <a:p>
            <a:pPr marL="0" lvl="0" indent="0" algn="just" rtl="0">
              <a:lnSpc>
                <a:spcPct val="115000"/>
              </a:lnSpc>
              <a:spcBef>
                <a:spcPts val="0"/>
              </a:spcBef>
              <a:spcAft>
                <a:spcPts val="0"/>
              </a:spcAft>
              <a:buNone/>
            </a:pPr>
            <a:r>
              <a:rPr lang="en" sz="1000" dirty="0">
                <a:latin typeface="Space Grotesk"/>
                <a:ea typeface="Space Grotesk"/>
                <a:cs typeface="Space Grotesk"/>
                <a:sym typeface="Space Grotesk"/>
              </a:rPr>
              <a:t>⬤</a:t>
            </a:r>
            <a:r>
              <a:rPr lang="en" sz="1200" dirty="0">
                <a:latin typeface="Space Grotesk"/>
                <a:ea typeface="Space Grotesk"/>
                <a:cs typeface="Space Grotesk"/>
                <a:sym typeface="Space Grotesk"/>
              </a:rPr>
              <a:t> </a:t>
            </a:r>
            <a:r>
              <a:rPr lang="en" sz="1200" b="1" dirty="0">
                <a:latin typeface="Space Grotesk"/>
                <a:ea typeface="Space Grotesk"/>
                <a:cs typeface="Space Grotesk"/>
                <a:sym typeface="Space Grotesk"/>
              </a:rPr>
              <a:t>Grocery Stores, Restaurants, etc…</a:t>
            </a:r>
            <a:endParaRPr sz="1200" b="1" dirty="0">
              <a:latin typeface="Space Grotesk"/>
              <a:ea typeface="Space Grotesk"/>
              <a:cs typeface="Space Grotesk"/>
              <a:sym typeface="Space Grotesk"/>
            </a:endParaRPr>
          </a:p>
          <a:p>
            <a:pPr marL="0" lvl="0" indent="0" algn="just" rtl="0">
              <a:lnSpc>
                <a:spcPct val="115000"/>
              </a:lnSpc>
              <a:spcBef>
                <a:spcPts val="0"/>
              </a:spcBef>
              <a:spcAft>
                <a:spcPts val="0"/>
              </a:spcAft>
              <a:buNone/>
            </a:pPr>
            <a:r>
              <a:rPr lang="en" sz="900" dirty="0">
                <a:latin typeface="Space Grotesk"/>
                <a:ea typeface="Space Grotesk"/>
                <a:cs typeface="Space Grotesk"/>
                <a:sym typeface="Space Grotesk"/>
              </a:rPr>
              <a:t>We offer them a venue to upload a secure platform to share their information about foods, expiration dates, and other information which is key to the ability to transport and maintain this food.</a:t>
            </a:r>
            <a:endParaRPr sz="900" dirty="0">
              <a:latin typeface="Space Grotesk"/>
              <a:ea typeface="Space Grotesk"/>
              <a:cs typeface="Space Grotesk"/>
              <a:sym typeface="Space Grotesk"/>
            </a:endParaRPr>
          </a:p>
          <a:p>
            <a:pPr marL="0" lvl="0" indent="0" algn="just" rtl="0">
              <a:lnSpc>
                <a:spcPct val="115000"/>
              </a:lnSpc>
              <a:spcBef>
                <a:spcPts val="0"/>
              </a:spcBef>
              <a:spcAft>
                <a:spcPts val="0"/>
              </a:spcAft>
              <a:buNone/>
            </a:pPr>
            <a:endParaRPr sz="900" dirty="0">
              <a:latin typeface="Space Grotesk"/>
              <a:ea typeface="Space Grotesk"/>
              <a:cs typeface="Space Grotesk"/>
              <a:sym typeface="Space Grotesk"/>
            </a:endParaRPr>
          </a:p>
          <a:p>
            <a:pPr marL="0" lvl="0" indent="0" algn="just" rtl="0">
              <a:lnSpc>
                <a:spcPct val="115000"/>
              </a:lnSpc>
              <a:spcBef>
                <a:spcPts val="0"/>
              </a:spcBef>
              <a:spcAft>
                <a:spcPts val="0"/>
              </a:spcAft>
              <a:buNone/>
            </a:pPr>
            <a:r>
              <a:rPr lang="en" sz="900" dirty="0">
                <a:latin typeface="Space Grotesk"/>
                <a:ea typeface="Space Grotesk"/>
                <a:cs typeface="Space Grotesk"/>
                <a:sym typeface="Space Grotesk"/>
              </a:rPr>
              <a:t>⬤ </a:t>
            </a:r>
            <a:r>
              <a:rPr lang="en" sz="1200" b="1" dirty="0">
                <a:latin typeface="Space Grotesk"/>
                <a:ea typeface="Space Grotesk"/>
                <a:cs typeface="Space Grotesk"/>
                <a:sym typeface="Space Grotesk"/>
              </a:rPr>
              <a:t>Food banks and shelters</a:t>
            </a:r>
            <a:endParaRPr sz="1200" dirty="0">
              <a:latin typeface="Space Grotesk"/>
              <a:ea typeface="Space Grotesk"/>
              <a:cs typeface="Space Grotesk"/>
              <a:sym typeface="Space Grotesk"/>
            </a:endParaRPr>
          </a:p>
          <a:p>
            <a:pPr marL="0" lvl="0" indent="0" algn="just" rtl="0">
              <a:lnSpc>
                <a:spcPct val="115000"/>
              </a:lnSpc>
              <a:spcBef>
                <a:spcPts val="0"/>
              </a:spcBef>
              <a:spcAft>
                <a:spcPts val="0"/>
              </a:spcAft>
              <a:buNone/>
            </a:pPr>
            <a:r>
              <a:rPr lang="en" sz="900" dirty="0">
                <a:latin typeface="Space Grotesk"/>
                <a:ea typeface="Space Grotesk"/>
                <a:cs typeface="Space Grotesk"/>
                <a:sym typeface="Space Grotesk"/>
              </a:rPr>
              <a:t>We allow banks to receive alternate venues for collecting donations and allow them to request certain foods based on their own banks abilities to store and maintain that food</a:t>
            </a:r>
            <a:r>
              <a:rPr lang="en" sz="1000" dirty="0">
                <a:latin typeface="Space Grotesk"/>
                <a:ea typeface="Space Grotesk"/>
                <a:cs typeface="Space Grotesk"/>
                <a:sym typeface="Space Grotesk"/>
              </a:rPr>
              <a:t>. </a:t>
            </a:r>
            <a:endParaRPr sz="1000" dirty="0">
              <a:latin typeface="Space Grotesk"/>
              <a:ea typeface="Space Grotesk"/>
              <a:cs typeface="Space Grotesk"/>
              <a:sym typeface="Space Grotesk"/>
            </a:endParaRPr>
          </a:p>
        </p:txBody>
      </p:sp>
      <p:sp>
        <p:nvSpPr>
          <p:cNvPr id="1353" name="Google Shape;1353;p89"/>
          <p:cNvSpPr txBox="1"/>
          <p:nvPr/>
        </p:nvSpPr>
        <p:spPr>
          <a:xfrm>
            <a:off x="1707340" y="37095"/>
            <a:ext cx="4304878" cy="1544100"/>
          </a:xfrm>
          <a:prstGeom prst="rect">
            <a:avLst/>
          </a:prstGeom>
          <a:noFill/>
          <a:ln>
            <a:noFill/>
          </a:ln>
        </p:spPr>
        <p:txBody>
          <a:bodyPr spcFirstLastPara="1" wrap="square" lIns="91425" tIns="91425" rIns="91425" bIns="91425" anchor="t" anchorCtr="0">
            <a:noAutofit/>
          </a:bodyPr>
          <a:lstStyle/>
          <a:p>
            <a:pPr marL="0" lvl="0" indent="0" algn="just" rtl="0">
              <a:lnSpc>
                <a:spcPct val="110000"/>
              </a:lnSpc>
              <a:spcBef>
                <a:spcPts val="0"/>
              </a:spcBef>
              <a:spcAft>
                <a:spcPts val="0"/>
              </a:spcAft>
              <a:buNone/>
            </a:pPr>
            <a:r>
              <a:rPr lang="en" sz="1100" dirty="0">
                <a:latin typeface="Space Grotesk"/>
                <a:ea typeface="Space Grotesk"/>
                <a:cs typeface="Space Grotesk"/>
                <a:sym typeface="Space Grotesk"/>
              </a:rPr>
              <a:t>Our idea aims to connect the surplus with the deficit. </a:t>
            </a:r>
            <a:r>
              <a:rPr lang="en-US" sz="1100" dirty="0">
                <a:latin typeface="Space Grotesk"/>
                <a:ea typeface="Space Grotesk"/>
                <a:cs typeface="Space Grotesk"/>
                <a:sym typeface="Space Grotesk"/>
              </a:rPr>
              <a:t>India ranked 111 out of 125 in the 2023 Global Hunger Index (GHI) with a serious hunger score of 28.7, highlighting widespread food insecurity. Paradoxically, the UNEP Food Waste Index Report 2021 reveals that India wastes 68.8 million kg of food annually, contributing 7% to global food waste, underscoring the urgent need to bridge the gap between food wastage and hunger.</a:t>
            </a:r>
            <a:r>
              <a:rPr lang="en" sz="1100" dirty="0">
                <a:latin typeface="Space Grotesk"/>
                <a:ea typeface="Space Grotesk"/>
                <a:cs typeface="Space Grotesk"/>
                <a:sym typeface="Space Grotesk"/>
              </a:rPr>
              <a:t>. By directly connecting food companies to food banks and other donation centers we aim to eliminate supply chain issues and streamlining waste food quickly so that minimal lost can be created. Our service is unlike any  other service offered in the status quo.</a:t>
            </a:r>
            <a:endParaRPr sz="1100" dirty="0">
              <a:latin typeface="Space Grotesk"/>
              <a:ea typeface="Space Grotesk"/>
              <a:cs typeface="Space Grotesk"/>
              <a:sym typeface="Space Grotesk"/>
            </a:endParaRPr>
          </a:p>
        </p:txBody>
      </p:sp>
      <p:sp>
        <p:nvSpPr>
          <p:cNvPr id="1354" name="Google Shape;1354;p89"/>
          <p:cNvSpPr txBox="1"/>
          <p:nvPr/>
        </p:nvSpPr>
        <p:spPr>
          <a:xfrm>
            <a:off x="6520922" y="1581195"/>
            <a:ext cx="2456400" cy="234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latin typeface="Space Grotesk"/>
              <a:ea typeface="Space Grotesk"/>
              <a:cs typeface="Space Grotesk"/>
              <a:sym typeface="Space Grotesk"/>
            </a:endParaRPr>
          </a:p>
        </p:txBody>
      </p:sp>
      <p:sp>
        <p:nvSpPr>
          <p:cNvPr id="1356" name="Google Shape;1356;p89"/>
          <p:cNvSpPr txBox="1"/>
          <p:nvPr/>
        </p:nvSpPr>
        <p:spPr>
          <a:xfrm>
            <a:off x="264000" y="2847450"/>
            <a:ext cx="2457107" cy="2215961"/>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800" dirty="0">
                <a:latin typeface="Space Grotesk"/>
                <a:ea typeface="Space Grotesk"/>
                <a:cs typeface="Space Grotesk"/>
                <a:sym typeface="Space Grotesk"/>
              </a:rPr>
              <a:t>⬤ </a:t>
            </a:r>
            <a:r>
              <a:rPr lang="en" sz="1200" dirty="0">
                <a:latin typeface="Space Grotesk"/>
                <a:ea typeface="Space Grotesk"/>
                <a:cs typeface="Space Grotesk"/>
                <a:sym typeface="Space Grotesk"/>
              </a:rPr>
              <a:t>Our goal is to bring together</a:t>
            </a:r>
            <a:endParaRPr sz="1200" dirty="0">
              <a:latin typeface="Space Grotesk"/>
              <a:ea typeface="Space Grotesk"/>
              <a:cs typeface="Space Grotesk"/>
              <a:sym typeface="Space Grotesk"/>
            </a:endParaRPr>
          </a:p>
          <a:p>
            <a:pPr marL="0" lvl="0" indent="0" algn="just" rtl="0">
              <a:spcBef>
                <a:spcPts val="0"/>
              </a:spcBef>
              <a:spcAft>
                <a:spcPts val="0"/>
              </a:spcAft>
              <a:buNone/>
            </a:pPr>
            <a:r>
              <a:rPr lang="en" sz="1200" dirty="0">
                <a:latin typeface="Space Grotesk"/>
                <a:ea typeface="Space Grotesk"/>
                <a:cs typeface="Space Grotesk"/>
                <a:sym typeface="Space Grotesk"/>
              </a:rPr>
              <a:t>those with extra food to those who require food to minimize waste and better help our community. By working to reduce loss by sellers we are creating greater total benefit in our community furthering our sustainability together through collaboration. </a:t>
            </a:r>
            <a:endParaRPr sz="1200" dirty="0">
              <a:latin typeface="Space Grotesk"/>
              <a:ea typeface="Space Grotesk"/>
              <a:cs typeface="Space Grotesk"/>
              <a:sym typeface="Space Grotesk"/>
            </a:endParaRPr>
          </a:p>
        </p:txBody>
      </p:sp>
      <p:sp>
        <p:nvSpPr>
          <p:cNvPr id="1357" name="Google Shape;1357;p89"/>
          <p:cNvSpPr txBox="1"/>
          <p:nvPr/>
        </p:nvSpPr>
        <p:spPr>
          <a:xfrm>
            <a:off x="333381" y="2382390"/>
            <a:ext cx="2974800" cy="56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Space Grotesk"/>
                <a:ea typeface="Space Grotesk"/>
                <a:cs typeface="Space Grotesk"/>
                <a:sym typeface="Space Grotesk"/>
              </a:rPr>
              <a:t>Our Mission</a:t>
            </a:r>
            <a:endParaRPr sz="1800" b="1" dirty="0">
              <a:latin typeface="Space Grotesk"/>
              <a:ea typeface="Space Grotesk"/>
              <a:cs typeface="Space Grotesk"/>
              <a:sym typeface="Space Grotesk"/>
            </a:endParaRPr>
          </a:p>
          <a:p>
            <a:pPr marL="0" lvl="0" indent="0" algn="l" rtl="0">
              <a:lnSpc>
                <a:spcPct val="80000"/>
              </a:lnSpc>
              <a:spcBef>
                <a:spcPts val="0"/>
              </a:spcBef>
              <a:spcAft>
                <a:spcPts val="0"/>
              </a:spcAft>
              <a:buNone/>
            </a:pPr>
            <a:endParaRPr sz="3600" b="1" dirty="0">
              <a:latin typeface="Space Grotesk"/>
              <a:ea typeface="Space Grotesk"/>
              <a:cs typeface="Space Grotesk"/>
              <a:sym typeface="Space Grotesk"/>
            </a:endParaRPr>
          </a:p>
        </p:txBody>
      </p:sp>
      <p:sp>
        <p:nvSpPr>
          <p:cNvPr id="1358" name="Google Shape;1358;p89"/>
          <p:cNvSpPr txBox="1"/>
          <p:nvPr/>
        </p:nvSpPr>
        <p:spPr>
          <a:xfrm>
            <a:off x="6308319" y="2414665"/>
            <a:ext cx="2502300" cy="56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latin typeface="Space Grotesk"/>
                <a:ea typeface="Space Grotesk"/>
                <a:cs typeface="Space Grotesk"/>
                <a:sym typeface="Space Grotesk"/>
              </a:rPr>
              <a:t>What sets us apart?</a:t>
            </a:r>
            <a:endParaRPr sz="1800" b="1" dirty="0">
              <a:latin typeface="Space Grotesk"/>
              <a:ea typeface="Space Grotesk"/>
              <a:cs typeface="Space Grotesk"/>
              <a:sym typeface="Space Grotesk"/>
            </a:endParaRPr>
          </a:p>
        </p:txBody>
      </p:sp>
      <p:sp>
        <p:nvSpPr>
          <p:cNvPr id="1359" name="Google Shape;1359;p89"/>
          <p:cNvSpPr txBox="1"/>
          <p:nvPr/>
        </p:nvSpPr>
        <p:spPr>
          <a:xfrm>
            <a:off x="6171994" y="2816200"/>
            <a:ext cx="2932903" cy="2228657"/>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Clr>
                <a:srgbClr val="000000"/>
              </a:buClr>
              <a:buSzPts val="1100"/>
              <a:buFont typeface="Arial"/>
              <a:buNone/>
            </a:pPr>
            <a:r>
              <a:rPr lang="en" sz="700" dirty="0">
                <a:latin typeface="Space Grotesk"/>
                <a:ea typeface="Space Grotesk"/>
                <a:cs typeface="Space Grotesk"/>
                <a:sym typeface="Space Grotesk"/>
              </a:rPr>
              <a:t>⬤</a:t>
            </a:r>
            <a:r>
              <a:rPr lang="en" sz="900" dirty="0">
                <a:latin typeface="Space Grotesk"/>
                <a:ea typeface="Space Grotesk"/>
                <a:cs typeface="Space Grotesk"/>
                <a:sym typeface="Space Grotesk"/>
              </a:rPr>
              <a:t> </a:t>
            </a:r>
            <a:r>
              <a:rPr lang="en" sz="1050" dirty="0">
                <a:latin typeface="Space Grotesk"/>
                <a:ea typeface="Space Grotesk"/>
                <a:cs typeface="Space Grotesk"/>
                <a:sym typeface="Space Grotesk"/>
              </a:rPr>
              <a:t>Our unique program serves as a middle man between stores and food banks and aims to streamline the working progress. Currently within the status quo very few grocery stores have their own donations to food banks. However these are often done by smaller companies and the larger ones are not following suit. By providing this service we aim to involve these bigger companies aiming to minimize the impact of these larger companies.</a:t>
            </a:r>
            <a:endParaRPr sz="1000" dirty="0">
              <a:latin typeface="Space Grotesk"/>
              <a:ea typeface="Space Grotesk"/>
              <a:cs typeface="Space Grotesk"/>
              <a:sym typeface="Space Grotesk"/>
            </a:endParaRPr>
          </a:p>
        </p:txBody>
      </p:sp>
      <p:pic>
        <p:nvPicPr>
          <p:cNvPr id="1030" name="Picture 6" descr="India ranks 111 on Global Hunger Index 2023">
            <a:extLst>
              <a:ext uri="{FF2B5EF4-FFF2-40B4-BE49-F238E27FC236}">
                <a16:creationId xmlns:a16="http://schemas.microsoft.com/office/drawing/2014/main" id="{C96B919D-3FCD-9AF8-8AB8-DCEA429509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6917" y="169781"/>
            <a:ext cx="2965104" cy="14825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3"/>
        <p:cNvGrpSpPr/>
        <p:nvPr/>
      </p:nvGrpSpPr>
      <p:grpSpPr>
        <a:xfrm>
          <a:off x="0" y="0"/>
          <a:ext cx="0" cy="0"/>
          <a:chOff x="0" y="0"/>
          <a:chExt cx="0" cy="0"/>
        </a:xfrm>
      </p:grpSpPr>
      <p:sp>
        <p:nvSpPr>
          <p:cNvPr id="1364" name="Google Shape;1364;p90"/>
          <p:cNvSpPr txBox="1"/>
          <p:nvPr/>
        </p:nvSpPr>
        <p:spPr>
          <a:xfrm>
            <a:off x="112350" y="1225925"/>
            <a:ext cx="1728300" cy="612300"/>
          </a:xfrm>
          <a:prstGeom prst="rect">
            <a:avLst/>
          </a:prstGeom>
          <a:solidFill>
            <a:srgbClr val="FFF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B213F"/>
                </a:solidFill>
                <a:latin typeface="Space Grotesk"/>
                <a:ea typeface="Space Grotesk"/>
                <a:cs typeface="Space Grotesk"/>
                <a:sym typeface="Space Grotesk"/>
              </a:rPr>
              <a:t>Brainstorming</a:t>
            </a:r>
            <a:endParaRPr>
              <a:solidFill>
                <a:srgbClr val="0B213F"/>
              </a:solidFill>
              <a:latin typeface="Space Grotesk"/>
              <a:ea typeface="Space Grotesk"/>
              <a:cs typeface="Space Grotesk"/>
              <a:sym typeface="Space Grotesk"/>
            </a:endParaRPr>
          </a:p>
        </p:txBody>
      </p:sp>
      <p:sp>
        <p:nvSpPr>
          <p:cNvPr id="1365" name="Google Shape;1365;p90"/>
          <p:cNvSpPr txBox="1"/>
          <p:nvPr/>
        </p:nvSpPr>
        <p:spPr>
          <a:xfrm>
            <a:off x="112350" y="2008130"/>
            <a:ext cx="1728300" cy="612300"/>
          </a:xfrm>
          <a:prstGeom prst="rect">
            <a:avLst/>
          </a:prstGeom>
          <a:solidFill>
            <a:srgbClr val="FFF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B213F"/>
                </a:solidFill>
                <a:latin typeface="Space Grotesk"/>
                <a:ea typeface="Space Grotesk"/>
                <a:cs typeface="Space Grotesk"/>
                <a:sym typeface="Space Grotesk"/>
              </a:rPr>
              <a:t>Wireframing</a:t>
            </a:r>
            <a:endParaRPr>
              <a:solidFill>
                <a:srgbClr val="0B213F"/>
              </a:solidFill>
              <a:latin typeface="Space Grotesk"/>
              <a:ea typeface="Space Grotesk"/>
              <a:cs typeface="Space Grotesk"/>
              <a:sym typeface="Space Grotesk"/>
            </a:endParaRPr>
          </a:p>
        </p:txBody>
      </p:sp>
      <p:sp>
        <p:nvSpPr>
          <p:cNvPr id="1366" name="Google Shape;1366;p90"/>
          <p:cNvSpPr txBox="1"/>
          <p:nvPr/>
        </p:nvSpPr>
        <p:spPr>
          <a:xfrm>
            <a:off x="112350" y="2798506"/>
            <a:ext cx="1728300" cy="612300"/>
          </a:xfrm>
          <a:prstGeom prst="rect">
            <a:avLst/>
          </a:prstGeom>
          <a:solidFill>
            <a:srgbClr val="FFF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B213F"/>
                </a:solidFill>
                <a:latin typeface="Space Grotesk"/>
                <a:ea typeface="Space Grotesk"/>
                <a:cs typeface="Space Grotesk"/>
                <a:sym typeface="Space Grotesk"/>
              </a:rPr>
              <a:t>Designating tasks to teammates</a:t>
            </a:r>
            <a:endParaRPr>
              <a:solidFill>
                <a:srgbClr val="0B213F"/>
              </a:solidFill>
              <a:latin typeface="Space Grotesk"/>
              <a:ea typeface="Space Grotesk"/>
              <a:cs typeface="Space Grotesk"/>
              <a:sym typeface="Space Grotesk"/>
            </a:endParaRPr>
          </a:p>
        </p:txBody>
      </p:sp>
      <p:sp>
        <p:nvSpPr>
          <p:cNvPr id="1367" name="Google Shape;1367;p90"/>
          <p:cNvSpPr txBox="1"/>
          <p:nvPr/>
        </p:nvSpPr>
        <p:spPr>
          <a:xfrm>
            <a:off x="227875" y="223475"/>
            <a:ext cx="3966300" cy="59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Space Grotesk"/>
                <a:ea typeface="Space Grotesk"/>
                <a:cs typeface="Space Grotesk"/>
                <a:sym typeface="Space Grotesk"/>
              </a:rPr>
              <a:t>How we built it</a:t>
            </a:r>
            <a:endParaRPr sz="3600" b="1">
              <a:latin typeface="Space Grotesk"/>
              <a:ea typeface="Space Grotesk"/>
              <a:cs typeface="Space Grotesk"/>
              <a:sym typeface="Space Grotesk"/>
            </a:endParaRPr>
          </a:p>
        </p:txBody>
      </p:sp>
      <p:sp>
        <p:nvSpPr>
          <p:cNvPr id="1368" name="Google Shape;1368;p90"/>
          <p:cNvSpPr txBox="1"/>
          <p:nvPr/>
        </p:nvSpPr>
        <p:spPr>
          <a:xfrm>
            <a:off x="2698125" y="1189186"/>
            <a:ext cx="496800" cy="457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rgbClr val="0B213F"/>
                </a:solidFill>
                <a:latin typeface="Space Grotesk"/>
                <a:ea typeface="Space Grotesk"/>
                <a:cs typeface="Space Grotesk"/>
                <a:sym typeface="Space Grotesk"/>
              </a:rPr>
              <a:t>XX%</a:t>
            </a:r>
            <a:endParaRPr sz="1000" b="1">
              <a:solidFill>
                <a:srgbClr val="0B213F"/>
              </a:solidFill>
              <a:latin typeface="Space Grotesk"/>
              <a:ea typeface="Space Grotesk"/>
              <a:cs typeface="Space Grotesk"/>
              <a:sym typeface="Space Grotesk"/>
            </a:endParaRPr>
          </a:p>
        </p:txBody>
      </p:sp>
      <p:sp>
        <p:nvSpPr>
          <p:cNvPr id="1369" name="Google Shape;1369;p90"/>
          <p:cNvSpPr txBox="1"/>
          <p:nvPr/>
        </p:nvSpPr>
        <p:spPr>
          <a:xfrm>
            <a:off x="2543975" y="2008130"/>
            <a:ext cx="496800" cy="457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b="1">
                <a:solidFill>
                  <a:srgbClr val="0B213F"/>
                </a:solidFill>
                <a:latin typeface="Space Grotesk"/>
                <a:ea typeface="Space Grotesk"/>
                <a:cs typeface="Space Grotesk"/>
                <a:sym typeface="Space Grotesk"/>
              </a:rPr>
              <a:t>XX%</a:t>
            </a:r>
            <a:endParaRPr sz="1000" b="1">
              <a:solidFill>
                <a:srgbClr val="0B213F"/>
              </a:solidFill>
              <a:latin typeface="Space Grotesk"/>
              <a:ea typeface="Space Grotesk"/>
              <a:cs typeface="Space Grotesk"/>
              <a:sym typeface="Space Grotesk"/>
            </a:endParaRPr>
          </a:p>
        </p:txBody>
      </p:sp>
      <p:sp>
        <p:nvSpPr>
          <p:cNvPr id="1370" name="Google Shape;1370;p90"/>
          <p:cNvSpPr txBox="1"/>
          <p:nvPr/>
        </p:nvSpPr>
        <p:spPr>
          <a:xfrm>
            <a:off x="1928225" y="1240175"/>
            <a:ext cx="1728300" cy="612300"/>
          </a:xfrm>
          <a:prstGeom prst="rect">
            <a:avLst/>
          </a:prstGeom>
          <a:solidFill>
            <a:srgbClr val="FFF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B213F"/>
                </a:solidFill>
                <a:latin typeface="Space Grotesk"/>
                <a:ea typeface="Space Grotesk"/>
                <a:cs typeface="Space Grotesk"/>
                <a:sym typeface="Space Grotesk"/>
              </a:rPr>
              <a:t>Devising a system to clean the csv data</a:t>
            </a:r>
            <a:endParaRPr>
              <a:solidFill>
                <a:srgbClr val="0B213F"/>
              </a:solidFill>
              <a:latin typeface="Space Grotesk"/>
              <a:ea typeface="Space Grotesk"/>
              <a:cs typeface="Space Grotesk"/>
              <a:sym typeface="Space Grotesk"/>
            </a:endParaRPr>
          </a:p>
        </p:txBody>
      </p:sp>
      <p:sp>
        <p:nvSpPr>
          <p:cNvPr id="1371" name="Google Shape;1371;p90"/>
          <p:cNvSpPr txBox="1"/>
          <p:nvPr/>
        </p:nvSpPr>
        <p:spPr>
          <a:xfrm>
            <a:off x="1900400" y="1987800"/>
            <a:ext cx="1728300" cy="612300"/>
          </a:xfrm>
          <a:prstGeom prst="rect">
            <a:avLst/>
          </a:prstGeom>
          <a:solidFill>
            <a:srgbClr val="FFF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B213F"/>
                </a:solidFill>
                <a:latin typeface="Space Grotesk"/>
                <a:ea typeface="Space Grotesk"/>
                <a:cs typeface="Space Grotesk"/>
                <a:sym typeface="Space Grotesk"/>
              </a:rPr>
              <a:t>Using python to create the framework </a:t>
            </a:r>
            <a:endParaRPr>
              <a:solidFill>
                <a:srgbClr val="0B213F"/>
              </a:solidFill>
              <a:latin typeface="Space Grotesk"/>
              <a:ea typeface="Space Grotesk"/>
              <a:cs typeface="Space Grotesk"/>
              <a:sym typeface="Space Grotesk"/>
            </a:endParaRPr>
          </a:p>
        </p:txBody>
      </p:sp>
      <p:sp>
        <p:nvSpPr>
          <p:cNvPr id="1372" name="Google Shape;1372;p90"/>
          <p:cNvSpPr txBox="1"/>
          <p:nvPr/>
        </p:nvSpPr>
        <p:spPr>
          <a:xfrm>
            <a:off x="3744100" y="1225937"/>
            <a:ext cx="1728300" cy="612300"/>
          </a:xfrm>
          <a:prstGeom prst="rect">
            <a:avLst/>
          </a:prstGeom>
          <a:solidFill>
            <a:srgbClr val="FFF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latin typeface="Space Grotesk"/>
                <a:ea typeface="Space Grotesk"/>
                <a:cs typeface="Space Grotesk"/>
                <a:sym typeface="Space Grotesk"/>
              </a:rPr>
              <a:t>Creating sign in page</a:t>
            </a:r>
            <a:endParaRPr>
              <a:latin typeface="Space Grotesk"/>
              <a:ea typeface="Space Grotesk"/>
              <a:cs typeface="Space Grotesk"/>
              <a:sym typeface="Space Grotesk"/>
            </a:endParaRPr>
          </a:p>
        </p:txBody>
      </p:sp>
      <p:sp>
        <p:nvSpPr>
          <p:cNvPr id="1373" name="Google Shape;1373;p90"/>
          <p:cNvSpPr txBox="1"/>
          <p:nvPr/>
        </p:nvSpPr>
        <p:spPr>
          <a:xfrm>
            <a:off x="227875" y="3425893"/>
            <a:ext cx="3567000" cy="1630282"/>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dirty="0">
                <a:latin typeface="Space Grotesk"/>
                <a:ea typeface="Space Grotesk"/>
                <a:cs typeface="Space Grotesk"/>
                <a:sym typeface="Space Grotesk"/>
              </a:rPr>
              <a:t>What languages/tools we used: </a:t>
            </a:r>
            <a:endParaRPr sz="1600" b="1" dirty="0">
              <a:latin typeface="Space Grotesk"/>
              <a:ea typeface="Space Grotesk"/>
              <a:cs typeface="Space Grotesk"/>
              <a:sym typeface="Space Grotesk"/>
            </a:endParaRPr>
          </a:p>
          <a:p>
            <a:pPr marL="457200" lvl="0" indent="-304800" algn="l" rtl="0">
              <a:spcBef>
                <a:spcPts val="0"/>
              </a:spcBef>
              <a:spcAft>
                <a:spcPts val="0"/>
              </a:spcAft>
              <a:buSzPts val="1200"/>
              <a:buFont typeface="Space Grotesk"/>
              <a:buChar char="-"/>
            </a:pPr>
            <a:r>
              <a:rPr lang="en" sz="1200" dirty="0">
                <a:latin typeface="Space Grotesk"/>
                <a:ea typeface="Space Grotesk"/>
                <a:cs typeface="Space Grotesk"/>
                <a:sym typeface="Space Grotesk"/>
              </a:rPr>
              <a:t>Html</a:t>
            </a:r>
            <a:endParaRPr sz="1200" dirty="0">
              <a:latin typeface="Space Grotesk"/>
              <a:ea typeface="Space Grotesk"/>
              <a:cs typeface="Space Grotesk"/>
              <a:sym typeface="Space Grotesk"/>
            </a:endParaRPr>
          </a:p>
          <a:p>
            <a:pPr marL="457200" lvl="0" indent="-304800" algn="l" rtl="0">
              <a:spcBef>
                <a:spcPts val="0"/>
              </a:spcBef>
              <a:spcAft>
                <a:spcPts val="0"/>
              </a:spcAft>
              <a:buSzPts val="1200"/>
              <a:buFont typeface="Space Grotesk"/>
              <a:buChar char="-"/>
            </a:pPr>
            <a:r>
              <a:rPr lang="en" sz="1200" dirty="0">
                <a:latin typeface="Space Grotesk"/>
                <a:ea typeface="Space Grotesk"/>
                <a:cs typeface="Space Grotesk"/>
                <a:sym typeface="Space Grotesk"/>
              </a:rPr>
              <a:t>CSS</a:t>
            </a:r>
            <a:endParaRPr sz="1200" dirty="0">
              <a:latin typeface="Space Grotesk"/>
              <a:ea typeface="Space Grotesk"/>
              <a:cs typeface="Space Grotesk"/>
              <a:sym typeface="Space Grotesk"/>
            </a:endParaRPr>
          </a:p>
          <a:p>
            <a:pPr marL="457200" lvl="0" indent="-304800" algn="l" rtl="0">
              <a:spcBef>
                <a:spcPts val="0"/>
              </a:spcBef>
              <a:spcAft>
                <a:spcPts val="0"/>
              </a:spcAft>
              <a:buSzPts val="1200"/>
              <a:buFont typeface="Space Grotesk"/>
              <a:buChar char="-"/>
            </a:pPr>
            <a:r>
              <a:rPr lang="en" sz="1200" dirty="0">
                <a:latin typeface="Space Grotesk"/>
                <a:ea typeface="Space Grotesk"/>
                <a:cs typeface="Space Grotesk"/>
                <a:sym typeface="Space Grotesk"/>
              </a:rPr>
              <a:t>CSV</a:t>
            </a:r>
            <a:endParaRPr sz="1200" dirty="0">
              <a:latin typeface="Space Grotesk"/>
              <a:ea typeface="Space Grotesk"/>
              <a:cs typeface="Space Grotesk"/>
              <a:sym typeface="Space Grotesk"/>
            </a:endParaRPr>
          </a:p>
          <a:p>
            <a:pPr marL="457200" lvl="0" indent="-304800" algn="l" rtl="0">
              <a:spcBef>
                <a:spcPts val="0"/>
              </a:spcBef>
              <a:spcAft>
                <a:spcPts val="0"/>
              </a:spcAft>
              <a:buSzPts val="1200"/>
              <a:buFont typeface="Space Grotesk"/>
              <a:buChar char="-"/>
            </a:pPr>
            <a:r>
              <a:rPr lang="en" sz="1200" dirty="0">
                <a:latin typeface="Space Grotesk"/>
                <a:ea typeface="Space Grotesk"/>
                <a:cs typeface="Space Grotesk"/>
                <a:sym typeface="Space Grotesk"/>
              </a:rPr>
              <a:t>Javascript</a:t>
            </a:r>
            <a:endParaRPr sz="1200" dirty="0">
              <a:latin typeface="Space Grotesk"/>
              <a:ea typeface="Space Grotesk"/>
              <a:cs typeface="Space Grotesk"/>
              <a:sym typeface="Space Grotesk"/>
            </a:endParaRPr>
          </a:p>
          <a:p>
            <a:pPr marL="457200" lvl="0" indent="-304800" algn="l" rtl="0">
              <a:spcBef>
                <a:spcPts val="0"/>
              </a:spcBef>
              <a:spcAft>
                <a:spcPts val="0"/>
              </a:spcAft>
              <a:buSzPts val="1200"/>
              <a:buFont typeface="Space Grotesk"/>
              <a:buChar char="-"/>
            </a:pPr>
            <a:r>
              <a:rPr lang="en" sz="1200" dirty="0">
                <a:latin typeface="Space Grotesk"/>
                <a:ea typeface="Space Grotesk"/>
                <a:cs typeface="Space Grotesk"/>
                <a:sym typeface="Space Grotesk"/>
              </a:rPr>
              <a:t>Python</a:t>
            </a:r>
            <a:endParaRPr sz="1200" dirty="0">
              <a:latin typeface="Space Grotesk"/>
              <a:ea typeface="Space Grotesk"/>
              <a:cs typeface="Space Grotesk"/>
              <a:sym typeface="Space Grotesk"/>
            </a:endParaRPr>
          </a:p>
          <a:p>
            <a:pPr marL="457200" lvl="0" indent="-304800" algn="l" rtl="0">
              <a:spcBef>
                <a:spcPts val="0"/>
              </a:spcBef>
              <a:spcAft>
                <a:spcPts val="0"/>
              </a:spcAft>
              <a:buSzPts val="1200"/>
              <a:buFont typeface="Space Grotesk"/>
              <a:buChar char="-"/>
            </a:pPr>
            <a:r>
              <a:rPr lang="en" sz="1200" dirty="0">
                <a:latin typeface="Space Grotesk"/>
                <a:ea typeface="Space Grotesk"/>
                <a:cs typeface="Space Grotesk"/>
                <a:sym typeface="Space Grotesk"/>
              </a:rPr>
              <a:t>Large language models (Open AI)</a:t>
            </a:r>
          </a:p>
          <a:p>
            <a:pPr marL="457200" lvl="0" indent="-304800" algn="l" rtl="0">
              <a:spcBef>
                <a:spcPts val="0"/>
              </a:spcBef>
              <a:spcAft>
                <a:spcPts val="0"/>
              </a:spcAft>
              <a:buSzPts val="1200"/>
              <a:buFont typeface="Space Grotesk"/>
              <a:buChar char="-"/>
            </a:pPr>
            <a:r>
              <a:rPr lang="en" sz="1200" dirty="0">
                <a:latin typeface="Space Grotesk"/>
                <a:ea typeface="Space Grotesk"/>
                <a:cs typeface="Space Grotesk"/>
                <a:sym typeface="Space Grotesk"/>
              </a:rPr>
              <a:t>PHP</a:t>
            </a:r>
            <a:endParaRPr sz="1200" dirty="0">
              <a:latin typeface="Space Grotesk"/>
              <a:ea typeface="Space Grotesk"/>
              <a:cs typeface="Space Grotesk"/>
              <a:sym typeface="Space Grotesk"/>
            </a:endParaRPr>
          </a:p>
          <a:p>
            <a:pPr marL="0" lvl="0" indent="0" algn="l" rtl="0">
              <a:spcBef>
                <a:spcPts val="0"/>
              </a:spcBef>
              <a:spcAft>
                <a:spcPts val="0"/>
              </a:spcAft>
              <a:buNone/>
            </a:pPr>
            <a:endParaRPr sz="1200" dirty="0">
              <a:latin typeface="Space Grotesk"/>
              <a:ea typeface="Space Grotesk"/>
              <a:cs typeface="Space Grotesk"/>
              <a:sym typeface="Space Grotesk"/>
            </a:endParaRPr>
          </a:p>
          <a:p>
            <a:pPr marL="457200" lvl="0" indent="0" algn="l" rtl="0">
              <a:spcBef>
                <a:spcPts val="0"/>
              </a:spcBef>
              <a:spcAft>
                <a:spcPts val="0"/>
              </a:spcAft>
              <a:buNone/>
            </a:pPr>
            <a:endParaRPr sz="1200" dirty="0">
              <a:latin typeface="Space Grotesk"/>
              <a:ea typeface="Space Grotesk"/>
              <a:cs typeface="Space Grotesk"/>
              <a:sym typeface="Space Grotesk"/>
            </a:endParaRPr>
          </a:p>
          <a:p>
            <a:pPr marL="0" lvl="0" indent="0" algn="l" rtl="0">
              <a:spcBef>
                <a:spcPts val="0"/>
              </a:spcBef>
              <a:spcAft>
                <a:spcPts val="0"/>
              </a:spcAft>
              <a:buNone/>
            </a:pPr>
            <a:endParaRPr sz="1200" dirty="0">
              <a:latin typeface="Space Grotesk"/>
              <a:ea typeface="Space Grotesk"/>
              <a:cs typeface="Space Grotesk"/>
              <a:sym typeface="Space Grotesk"/>
            </a:endParaRPr>
          </a:p>
        </p:txBody>
      </p:sp>
      <p:sp>
        <p:nvSpPr>
          <p:cNvPr id="1374" name="Google Shape;1374;p90"/>
          <p:cNvSpPr txBox="1"/>
          <p:nvPr/>
        </p:nvSpPr>
        <p:spPr>
          <a:xfrm>
            <a:off x="112350" y="819875"/>
            <a:ext cx="1788000" cy="369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a:latin typeface="Space Grotesk"/>
                <a:ea typeface="Space Grotesk"/>
                <a:cs typeface="Space Grotesk"/>
                <a:sym typeface="Space Grotesk"/>
              </a:rPr>
              <a:t>Beginning Steps</a:t>
            </a:r>
            <a:endParaRPr sz="1200">
              <a:latin typeface="Space Grotesk"/>
              <a:ea typeface="Space Grotesk"/>
              <a:cs typeface="Space Grotesk"/>
              <a:sym typeface="Space Grotesk"/>
            </a:endParaRPr>
          </a:p>
        </p:txBody>
      </p:sp>
      <p:sp>
        <p:nvSpPr>
          <p:cNvPr id="1375" name="Google Shape;1375;p90"/>
          <p:cNvSpPr txBox="1"/>
          <p:nvPr/>
        </p:nvSpPr>
        <p:spPr>
          <a:xfrm>
            <a:off x="1835075" y="819875"/>
            <a:ext cx="1914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Space Grotesk"/>
                <a:ea typeface="Space Grotesk"/>
                <a:cs typeface="Space Grotesk"/>
                <a:sym typeface="Space Grotesk"/>
              </a:rPr>
              <a:t>Backend Development</a:t>
            </a:r>
            <a:endParaRPr sz="1200">
              <a:latin typeface="Space Grotesk"/>
              <a:ea typeface="Space Grotesk"/>
              <a:cs typeface="Space Grotesk"/>
              <a:sym typeface="Space Grotesk"/>
            </a:endParaRPr>
          </a:p>
        </p:txBody>
      </p:sp>
      <p:sp>
        <p:nvSpPr>
          <p:cNvPr id="1376" name="Google Shape;1376;p90"/>
          <p:cNvSpPr txBox="1"/>
          <p:nvPr/>
        </p:nvSpPr>
        <p:spPr>
          <a:xfrm>
            <a:off x="3628700" y="819875"/>
            <a:ext cx="19146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latin typeface="Space Grotesk"/>
                <a:ea typeface="Space Grotesk"/>
                <a:cs typeface="Space Grotesk"/>
                <a:sym typeface="Space Grotesk"/>
              </a:rPr>
              <a:t>Frontend Development</a:t>
            </a:r>
            <a:endParaRPr sz="1200">
              <a:latin typeface="Space Grotesk"/>
              <a:ea typeface="Space Grotesk"/>
              <a:cs typeface="Space Grotesk"/>
              <a:sym typeface="Space Grotesk"/>
            </a:endParaRPr>
          </a:p>
        </p:txBody>
      </p:sp>
      <p:sp>
        <p:nvSpPr>
          <p:cNvPr id="1377" name="Google Shape;1377;p90"/>
          <p:cNvSpPr txBox="1"/>
          <p:nvPr/>
        </p:nvSpPr>
        <p:spPr>
          <a:xfrm>
            <a:off x="1928225" y="2778180"/>
            <a:ext cx="1728300" cy="612300"/>
          </a:xfrm>
          <a:prstGeom prst="rect">
            <a:avLst/>
          </a:prstGeom>
          <a:solidFill>
            <a:srgbClr val="FFF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0B213F"/>
                </a:solidFill>
                <a:latin typeface="Space Grotesk"/>
                <a:ea typeface="Space Grotesk"/>
                <a:cs typeface="Space Grotesk"/>
                <a:sym typeface="Space Grotesk"/>
              </a:rPr>
              <a:t>Developing Ai search feature </a:t>
            </a:r>
            <a:endParaRPr>
              <a:solidFill>
                <a:srgbClr val="0B213F"/>
              </a:solidFill>
              <a:latin typeface="Space Grotesk"/>
              <a:ea typeface="Space Grotesk"/>
              <a:cs typeface="Space Grotesk"/>
              <a:sym typeface="Space Grotesk"/>
            </a:endParaRPr>
          </a:p>
        </p:txBody>
      </p:sp>
      <p:sp>
        <p:nvSpPr>
          <p:cNvPr id="1378" name="Google Shape;1378;p90"/>
          <p:cNvSpPr txBox="1"/>
          <p:nvPr/>
        </p:nvSpPr>
        <p:spPr>
          <a:xfrm>
            <a:off x="3744100" y="2002062"/>
            <a:ext cx="1728300" cy="612300"/>
          </a:xfrm>
          <a:prstGeom prst="rect">
            <a:avLst/>
          </a:prstGeom>
          <a:solidFill>
            <a:srgbClr val="FFFC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latin typeface="Space Grotesk"/>
                <a:ea typeface="Space Grotesk"/>
                <a:cs typeface="Space Grotesk"/>
                <a:sym typeface="Space Grotesk"/>
              </a:rPr>
              <a:t>Creating the food bank page and implementing the AI enabled search</a:t>
            </a:r>
            <a:endParaRPr sz="1000">
              <a:latin typeface="Space Grotesk"/>
              <a:ea typeface="Space Grotesk"/>
              <a:cs typeface="Space Grotesk"/>
              <a:sym typeface="Space Grotesk"/>
            </a:endParaRPr>
          </a:p>
        </p:txBody>
      </p:sp>
      <p:sp>
        <p:nvSpPr>
          <p:cNvPr id="1379" name="Google Shape;1379;p90"/>
          <p:cNvSpPr txBox="1"/>
          <p:nvPr/>
        </p:nvSpPr>
        <p:spPr>
          <a:xfrm>
            <a:off x="3729413" y="2798500"/>
            <a:ext cx="1670100" cy="612300"/>
          </a:xfrm>
          <a:prstGeom prst="rect">
            <a:avLst/>
          </a:prstGeom>
          <a:solidFill>
            <a:srgbClr val="FFFCE9"/>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a:latin typeface="Space Grotesk"/>
                <a:ea typeface="Space Grotesk"/>
                <a:cs typeface="Space Grotesk"/>
                <a:sym typeface="Space Grotesk"/>
              </a:rPr>
              <a:t>Creating the business dashboard to upload inventory</a:t>
            </a:r>
            <a:endParaRPr sz="1100">
              <a:latin typeface="Space Grotesk"/>
              <a:ea typeface="Space Grotesk"/>
              <a:cs typeface="Space Grotesk"/>
              <a:sym typeface="Space Grotesk"/>
            </a:endParaRPr>
          </a:p>
        </p:txBody>
      </p:sp>
      <p:sp>
        <p:nvSpPr>
          <p:cNvPr id="1380" name="Google Shape;1380;p90"/>
          <p:cNvSpPr txBox="1"/>
          <p:nvPr/>
        </p:nvSpPr>
        <p:spPr>
          <a:xfrm>
            <a:off x="6057900" y="325500"/>
            <a:ext cx="2974800" cy="56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latin typeface="Space Grotesk"/>
                <a:ea typeface="Space Grotesk"/>
                <a:cs typeface="Space Grotesk"/>
                <a:sym typeface="Space Grotesk"/>
              </a:rPr>
              <a:t>Impact</a:t>
            </a:r>
            <a:endParaRPr sz="3600" b="1">
              <a:latin typeface="Space Grotesk"/>
              <a:ea typeface="Space Grotesk"/>
              <a:cs typeface="Space Grotesk"/>
              <a:sym typeface="Space Grotesk"/>
            </a:endParaRPr>
          </a:p>
        </p:txBody>
      </p:sp>
      <p:sp>
        <p:nvSpPr>
          <p:cNvPr id="1381" name="Google Shape;1381;p90"/>
          <p:cNvSpPr txBox="1"/>
          <p:nvPr/>
        </p:nvSpPr>
        <p:spPr>
          <a:xfrm>
            <a:off x="5559975" y="1015200"/>
            <a:ext cx="3457500" cy="332395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sz="900" dirty="0">
                <a:latin typeface="Space Grotesk"/>
                <a:ea typeface="Space Grotesk"/>
                <a:cs typeface="Space Grotesk"/>
                <a:sym typeface="Space Grotesk"/>
              </a:rPr>
              <a:t>⬤ </a:t>
            </a:r>
            <a:r>
              <a:rPr lang="en-US" sz="1200" dirty="0"/>
              <a:t>Our project bridges the gap between food surplus and hunger by efficiently connecting food companies with food banks and donation centers. By streamlining supply chains, we reduce wastage while ensuring nutritious food reaches those in need. This initiative improves food security, lowers India’s Global Hunger Index score, and minimizes environmental damage. It also benefits businesses by cutting disposal costs and promoting sustainable food management. With scalable potential, the project leverages technology for efficient tracking and distribution. By fostering responsible food consumption, we create a long-term impact, making food redistribution a sustainable solution to combat hunger and food wastage in India.</a:t>
            </a:r>
            <a:r>
              <a:rPr lang="en" sz="1050" dirty="0">
                <a:latin typeface="Space Grotesk"/>
                <a:ea typeface="Space Grotesk"/>
                <a:cs typeface="Space Grotesk"/>
                <a:sym typeface="Space Grotesk"/>
              </a:rPr>
              <a:t>. </a:t>
            </a:r>
            <a:endParaRPr sz="1200" dirty="0">
              <a:latin typeface="Space Grotesk"/>
              <a:ea typeface="Space Grotesk"/>
              <a:cs typeface="Space Grotesk"/>
              <a:sym typeface="Space Grotes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5"/>
        <p:cNvGrpSpPr/>
        <p:nvPr/>
      </p:nvGrpSpPr>
      <p:grpSpPr>
        <a:xfrm>
          <a:off x="0" y="0"/>
          <a:ext cx="0" cy="0"/>
          <a:chOff x="0" y="0"/>
          <a:chExt cx="0" cy="0"/>
        </a:xfrm>
      </p:grpSpPr>
      <p:sp>
        <p:nvSpPr>
          <p:cNvPr id="1386" name="Google Shape;1386;p91"/>
          <p:cNvSpPr txBox="1">
            <a:spLocks noGrp="1"/>
          </p:cNvSpPr>
          <p:nvPr>
            <p:ph type="subTitle" idx="1"/>
          </p:nvPr>
        </p:nvSpPr>
        <p:spPr>
          <a:xfrm>
            <a:off x="1847850" y="1503756"/>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91"/>
          <p:cNvSpPr txBox="1">
            <a:spLocks noGrp="1"/>
          </p:cNvSpPr>
          <p:nvPr>
            <p:ph type="subTitle" idx="2"/>
          </p:nvPr>
        </p:nvSpPr>
        <p:spPr>
          <a:xfrm>
            <a:off x="1847850" y="1895475"/>
            <a:ext cx="2371500" cy="3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91"/>
          <p:cNvSpPr txBox="1">
            <a:spLocks noGrp="1"/>
          </p:cNvSpPr>
          <p:nvPr>
            <p:ph type="subTitle" idx="3"/>
          </p:nvPr>
        </p:nvSpPr>
        <p:spPr>
          <a:xfrm>
            <a:off x="5753100" y="1503756"/>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91"/>
          <p:cNvSpPr txBox="1">
            <a:spLocks noGrp="1"/>
          </p:cNvSpPr>
          <p:nvPr>
            <p:ph type="subTitle" idx="4"/>
          </p:nvPr>
        </p:nvSpPr>
        <p:spPr>
          <a:xfrm>
            <a:off x="5753100" y="1895475"/>
            <a:ext cx="2371500" cy="398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91"/>
          <p:cNvSpPr txBox="1">
            <a:spLocks noGrp="1"/>
          </p:cNvSpPr>
          <p:nvPr>
            <p:ph type="subTitle" idx="5"/>
          </p:nvPr>
        </p:nvSpPr>
        <p:spPr>
          <a:xfrm>
            <a:off x="1847850" y="3312316"/>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91"/>
          <p:cNvSpPr txBox="1">
            <a:spLocks noGrp="1"/>
          </p:cNvSpPr>
          <p:nvPr>
            <p:ph type="subTitle" idx="6"/>
          </p:nvPr>
        </p:nvSpPr>
        <p:spPr>
          <a:xfrm>
            <a:off x="1847850" y="3700594"/>
            <a:ext cx="2371500" cy="40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91"/>
          <p:cNvSpPr txBox="1">
            <a:spLocks noGrp="1"/>
          </p:cNvSpPr>
          <p:nvPr>
            <p:ph type="subTitle" idx="7"/>
          </p:nvPr>
        </p:nvSpPr>
        <p:spPr>
          <a:xfrm>
            <a:off x="5753100" y="3312316"/>
            <a:ext cx="2286000" cy="22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91"/>
          <p:cNvSpPr txBox="1">
            <a:spLocks noGrp="1"/>
          </p:cNvSpPr>
          <p:nvPr>
            <p:ph type="subTitle" idx="8"/>
          </p:nvPr>
        </p:nvSpPr>
        <p:spPr>
          <a:xfrm>
            <a:off x="5753100" y="3700594"/>
            <a:ext cx="2371500" cy="40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91"/>
          <p:cNvSpPr txBox="1">
            <a:spLocks noGrp="1"/>
          </p:cNvSpPr>
          <p:nvPr>
            <p:ph type="title"/>
          </p:nvPr>
        </p:nvSpPr>
        <p:spPr>
          <a:xfrm>
            <a:off x="1038371" y="1729754"/>
            <a:ext cx="731400" cy="2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5" name="Google Shape;1395;p91"/>
          <p:cNvSpPr txBox="1">
            <a:spLocks noGrp="1"/>
          </p:cNvSpPr>
          <p:nvPr>
            <p:ph type="title" idx="9"/>
          </p:nvPr>
        </p:nvSpPr>
        <p:spPr>
          <a:xfrm>
            <a:off x="4955018" y="1729754"/>
            <a:ext cx="731400" cy="2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6" name="Google Shape;1396;p91"/>
          <p:cNvSpPr txBox="1">
            <a:spLocks noGrp="1"/>
          </p:cNvSpPr>
          <p:nvPr>
            <p:ph type="title" idx="13"/>
          </p:nvPr>
        </p:nvSpPr>
        <p:spPr>
          <a:xfrm>
            <a:off x="1038371" y="3538313"/>
            <a:ext cx="731400" cy="2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7" name="Google Shape;1397;p91"/>
          <p:cNvSpPr txBox="1">
            <a:spLocks noGrp="1"/>
          </p:cNvSpPr>
          <p:nvPr>
            <p:ph type="title" idx="14"/>
          </p:nvPr>
        </p:nvSpPr>
        <p:spPr>
          <a:xfrm>
            <a:off x="4955018" y="3538313"/>
            <a:ext cx="731400" cy="22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98" name="Google Shape;1398;p91"/>
          <p:cNvSpPr txBox="1">
            <a:spLocks noGrp="1"/>
          </p:cNvSpPr>
          <p:nvPr>
            <p:ph type="title" idx="15"/>
          </p:nvPr>
        </p:nvSpPr>
        <p:spPr>
          <a:xfrm>
            <a:off x="685800" y="539500"/>
            <a:ext cx="7772400" cy="458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399" name="Google Shape;1399;p91"/>
          <p:cNvPicPr preferRelativeResize="0"/>
          <p:nvPr/>
        </p:nvPicPr>
        <p:blipFill rotWithShape="1">
          <a:blip r:embed="rId3">
            <a:alphaModFix/>
          </a:blip>
          <a:srcRect t="18333" b="9542"/>
          <a:stretch/>
        </p:blipFill>
        <p:spPr>
          <a:xfrm>
            <a:off x="26675" y="494139"/>
            <a:ext cx="9090673" cy="4155213"/>
          </a:xfrm>
          <a:prstGeom prst="rect">
            <a:avLst/>
          </a:prstGeom>
          <a:noFill/>
          <a:ln>
            <a:noFill/>
          </a:ln>
        </p:spPr>
      </p:pic>
    </p:spTree>
  </p:cSld>
  <p:clrMapOvr>
    <a:masterClrMapping/>
  </p:clrMapOvr>
</p:sld>
</file>

<file path=ppt/theme/theme1.xml><?xml version="1.0" encoding="utf-8"?>
<a:theme xmlns:a="http://schemas.openxmlformats.org/drawingml/2006/main" name="Board Meeting Presentation">
  <a:themeElements>
    <a:clrScheme name="Simple Light">
      <a:dk1>
        <a:srgbClr val="FFFCE9"/>
      </a:dk1>
      <a:lt1>
        <a:srgbClr val="093607"/>
      </a:lt1>
      <a:dk2>
        <a:srgbClr val="0B213F"/>
      </a:dk2>
      <a:lt2>
        <a:srgbClr val="D6D5CD"/>
      </a:lt2>
      <a:accent1>
        <a:srgbClr val="000000"/>
      </a:accent1>
      <a:accent2>
        <a:srgbClr val="212121"/>
      </a:accent2>
      <a:accent3>
        <a:srgbClr val="78909C"/>
      </a:accent3>
      <a:accent4>
        <a:srgbClr val="FFAB40"/>
      </a:accent4>
      <a:accent5>
        <a:srgbClr val="0097A7"/>
      </a:accent5>
      <a:accent6>
        <a:srgbClr val="EEFF41"/>
      </a:accent6>
      <a:hlink>
        <a:srgbClr val="FFFCE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National Celery Month by Slidesgo">
  <a:themeElements>
    <a:clrScheme name="Simple Light">
      <a:dk1>
        <a:srgbClr val="FFFFFF"/>
      </a:dk1>
      <a:lt1>
        <a:srgbClr val="535252"/>
      </a:lt1>
      <a:dk2>
        <a:srgbClr val="9FBA4E"/>
      </a:dk2>
      <a:lt2>
        <a:srgbClr val="1F7E30"/>
      </a:lt2>
      <a:accent1>
        <a:srgbClr val="EDF8CD"/>
      </a:accent1>
      <a:accent2>
        <a:srgbClr val="9FBA4E"/>
      </a:accent2>
      <a:accent3>
        <a:srgbClr val="628C23"/>
      </a:accent3>
      <a:accent4>
        <a:srgbClr val="DBE8B5"/>
      </a:accent4>
      <a:accent5>
        <a:srgbClr val="94BF36"/>
      </a:accent5>
      <a:accent6>
        <a:srgbClr val="DD0E3B"/>
      </a:accent6>
      <a:hlink>
        <a:srgbClr val="535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564</Words>
  <Application>Microsoft Office PowerPoint</Application>
  <PresentationFormat>On-screen Show (16:9)</PresentationFormat>
  <Paragraphs>43</Paragraphs>
  <Slides>4</Slides>
  <Notes>4</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vt:i4>
      </vt:variant>
    </vt:vector>
  </HeadingPairs>
  <TitlesOfParts>
    <vt:vector size="17" baseType="lpstr">
      <vt:lpstr>Crimson Pro SemiBold</vt:lpstr>
      <vt:lpstr>Didact Gothic</vt:lpstr>
      <vt:lpstr>Staatliches</vt:lpstr>
      <vt:lpstr>Crimson Pro</vt:lpstr>
      <vt:lpstr>Times New Roman</vt:lpstr>
      <vt:lpstr>Crimson Pro Medium</vt:lpstr>
      <vt:lpstr>Arial</vt:lpstr>
      <vt:lpstr>Clicker Script</vt:lpstr>
      <vt:lpstr>Montserrat</vt:lpstr>
      <vt:lpstr>Space Grotesk</vt:lpstr>
      <vt:lpstr>BenchNine</vt:lpstr>
      <vt:lpstr>Board Meeting Presentation</vt:lpstr>
      <vt:lpstr>National Celery Month by Slidesgo</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KawkubEltafahny</cp:lastModifiedBy>
  <cp:revision>3</cp:revision>
  <dcterms:modified xsi:type="dcterms:W3CDTF">2025-03-15T07:10:01Z</dcterms:modified>
</cp:coreProperties>
</file>