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0" r:id="rId4"/>
    <p:sldId id="269" r:id="rId5"/>
    <p:sldId id="261" r:id="rId6"/>
    <p:sldId id="264" r:id="rId7"/>
    <p:sldId id="265" r:id="rId8"/>
    <p:sldId id="266" r:id="rId9"/>
    <p:sldId id="267" r:id="rId10"/>
    <p:sldId id="272" r:id="rId11"/>
    <p:sldId id="276" r:id="rId12"/>
    <p:sldId id="27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DC6F6-A9B4-4AF6-96AC-62D4F96E4488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4D1E8-85BE-4B13-BBFF-FFB227E64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5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6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8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61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7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8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9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9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8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3B323-47D1-4F1D-90E4-6CABA4B70DD0}" type="datetimeFigureOut">
              <a:rPr lang="en-IN" smtClean="0"/>
              <a:t>25-01-24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95B6-6C02-4FBF-8C6B-630627B91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_DJPRrFQXI&amp;t=339s" TargetMode="External"/><Relationship Id="rId2" Type="http://schemas.openxmlformats.org/officeDocument/2006/relationships/hyperlink" Target="https://learn.microsoft.com/en-us/training/modules/introduction-power-b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5029200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WELCOME TO </a:t>
            </a:r>
            <a:r>
              <a:rPr lang="en-IN" sz="3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Final Year B. Tech Project 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7239F-E53C-2576-7147-BFFF14A0B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1545"/>
            <a:ext cx="2837086" cy="1817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D2DDC-48BB-E544-7AB8-048EE933A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9" y="3483998"/>
            <a:ext cx="3511062" cy="3511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B7C64-B095-6F8A-F2DD-06F82B5C1E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71" y="131545"/>
            <a:ext cx="2667000" cy="26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9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828801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Hardware Requirement: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Processor :      Intel core i3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Hard disk :      Minimum 20GB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RAM        :      Minimum 4GB</a:t>
            </a:r>
          </a:p>
          <a:p>
            <a:pPr marL="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Software Requirement 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Operating System:  Windows 8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Dataset Storage: MySQL or SQL Server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BI Tool: Power BI, Power BI Report Services</a:t>
            </a: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94A25-DAD7-2E42-1E9D-F3CC71BD2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281" y="114694"/>
            <a:ext cx="2209800" cy="141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4C8F1-7C8A-4F22-1E91-194B83410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93" y="2733773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6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 CONCLUSION</a:t>
            </a:r>
            <a:endParaRPr lang="en-US" sz="36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908" y="2102176"/>
            <a:ext cx="8202891" cy="407002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In conclusion, the skateboard company currently faces significant challenges in optimizing sales and minimizing returns due to a lack of data-driven insights and an absence of essential tools like an interactive analytics dashboard. </a:t>
            </a: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By addressing these </a:t>
            </a:r>
            <a:r>
              <a:rPr lang="en-US" sz="1600" dirty="0" smtClean="0">
                <a:solidFill>
                  <a:srgbClr val="000000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issues </a:t>
            </a: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and implementing a robust data analytics infrastructure, the company can not only identify regional trends but also enhance marketing strategies. These improvements are vital for achieving increased sales and reducing returns, ultimately leading </a:t>
            </a:r>
            <a:r>
              <a:rPr lang="en-US" sz="1600" dirty="0" smtClean="0">
                <a:solidFill>
                  <a:srgbClr val="000000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to </a:t>
            </a:r>
            <a:r>
              <a:rPr lang="en-US" sz="1600" dirty="0">
                <a:solidFill>
                  <a:srgbClr val="000000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a more successful and efficient operation</a:t>
            </a:r>
            <a:r>
              <a:rPr lang="en-US" sz="1800" dirty="0">
                <a:solidFill>
                  <a:srgbClr val="000000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.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5338-7972-3216-7DF2-371CA0C8E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40" y="275035"/>
            <a:ext cx="2209800" cy="1415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13F21-E2FD-AAEC-ACCE-F91872DFD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05" y="4137187"/>
            <a:ext cx="1980732" cy="19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REFERENCES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Web references: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200" u="sng" dirty="0">
                <a:latin typeface="Times New Roman" pitchFamily="18" charset="0"/>
                <a:cs typeface="Times New Roman" pitchFamily="18" charset="0"/>
                <a:hlinkClick r:id="rId2"/>
              </a:rPr>
              <a:t>https://learn.microsoft.com/en-us/training/modules/introduction-power-bi/</a:t>
            </a:r>
            <a:endParaRPr lang="en-IN" sz="22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u="sng" dirty="0">
                <a:latin typeface="Times New Roman" pitchFamily="18" charset="0"/>
                <a:cs typeface="Times New Roman" pitchFamily="18" charset="0"/>
                <a:hlinkClick r:id="rId3"/>
              </a:rPr>
              <a:t>https://www.youtube.com/watch?v=-_DJPRrFQXI&amp;t=339s</a:t>
            </a:r>
            <a:endParaRPr lang="en-US" sz="22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0F9F2-83C4-62DE-0159-4320D7FE8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52401"/>
            <a:ext cx="2209800" cy="141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0A532-FBB0-CF29-D307-782757F136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814767"/>
            <a:ext cx="1980732" cy="19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4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90600"/>
            <a:ext cx="8229600" cy="16002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3352801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ANY QUESTIONS?</a:t>
            </a:r>
          </a:p>
          <a:p>
            <a:pPr algn="ctr"/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1E0A2-42D4-0B5F-6D2B-D44AFFD13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814767"/>
            <a:ext cx="1980732" cy="1964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E6E8F-B7BA-3CEB-1675-674E542FA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52401"/>
            <a:ext cx="2209800" cy="14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533400"/>
            <a:ext cx="9144000" cy="2380488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SANT GAJANAN MAHARAJ COLLEGE OF ENGINEERING</a:t>
            </a:r>
            <a:b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MAHAGAON, SITE-CHINCHEWADI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638" y="0"/>
            <a:ext cx="9151362" cy="685799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lvl="2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lvl="2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2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PROJECT TITLE :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1600" dirty="0">
                <a:solidFill>
                  <a:srgbClr val="ED7D31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Uncovering Industrial Trends By </a:t>
            </a:r>
            <a:r>
              <a:rPr lang="en-IN" sz="1600" dirty="0" err="1">
                <a:solidFill>
                  <a:srgbClr val="ED7D31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Analyzing</a:t>
            </a:r>
            <a:r>
              <a:rPr lang="en-IN" sz="1600" dirty="0">
                <a:solidFill>
                  <a:srgbClr val="ED7D31"/>
                </a:solidFill>
                <a:latin typeface="Segoe UI Semibold" panose="020B0702040204020203" pitchFamily="34" charset="0"/>
                <a:ea typeface="Calibri" panose="020F0502020204030204" pitchFamily="34" charset="0"/>
              </a:rPr>
              <a:t> data Using Power BI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Guided By:-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Asst. Prof. S. G. Swami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Group Members: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553691" y="3733800"/>
          <a:ext cx="5867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Borgave Revati Sanjay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2020076665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Patil Devendra Sunil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2020081860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Sutar Abhishek Rajaram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2021076912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</a:rPr>
                        <a:t>Goilkar</a:t>
                      </a:r>
                      <a:r>
                        <a:rPr lang="en-IN" sz="1600" dirty="0">
                          <a:effectLst/>
                        </a:rPr>
                        <a:t> Rohan Ravindra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2020080792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0" y="885310"/>
            <a:ext cx="1495425" cy="1018309"/>
          </a:xfrm>
          <a:prstGeom prst="rect">
            <a:avLst/>
          </a:prstGeom>
        </p:spPr>
      </p:pic>
      <p:pic>
        <p:nvPicPr>
          <p:cNvPr id="7" name="Picture 6" descr="CSE 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64" y="913018"/>
            <a:ext cx="1219200" cy="1046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4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                            </a:t>
            </a:r>
            <a:r>
              <a:rPr lang="en-US" sz="5400" b="1" dirty="0" smtClean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INDEX</a:t>
            </a:r>
            <a:endParaRPr lang="en-US" sz="5400" b="1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386" y="1825625"/>
            <a:ext cx="9600414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System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Snapshots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References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1629D-1CD7-D669-3E73-EE9CF24ED0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86" y="1304971"/>
            <a:ext cx="2209800" cy="1487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0EBF5-8F98-15CD-CA75-AEAA8385F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93" y="4126726"/>
            <a:ext cx="1980732" cy="19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9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Segoe UI Semibold" panose="020B0702040204020203" pitchFamily="34" charset="0"/>
              </a:rPr>
              <a:t>We're diving into a project to boost sales and smart decision-making for skateboard company.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Segoe UI Semibold" panose="020B0702040204020203" pitchFamily="34" charset="0"/>
              </a:rPr>
              <a:t>Using a cool tool called Power BI, we'll look at company’s sales numbers, who's buying our boards, and how our marketing is doing.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Segoe UI Semibold" panose="020B0702040204020203" pitchFamily="34" charset="0"/>
              </a:rPr>
              <a:t>The idea is to create dashboards that show us the important stuff in a clear and simple way. This way, we can make smarter choices, find out what our customers really like, and keep our skateboards rolling off the shelves!</a:t>
            </a:r>
            <a:endParaRPr lang="en-IN" sz="1600" dirty="0">
              <a:latin typeface="Segoe UI Semibold" panose="020B0702040204020203" pitchFamily="34" charset="0"/>
            </a:endParaRPr>
          </a:p>
          <a:p>
            <a:endParaRPr lang="en-US" sz="40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C4785-46E5-A444-8696-1274C1DB9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52401"/>
            <a:ext cx="2209800" cy="141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CB965-633C-281D-590E-BB675A911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814767"/>
            <a:ext cx="1980732" cy="19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6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814" y="187936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storing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Transforming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Data-visualization</a:t>
            </a:r>
            <a:r>
              <a:rPr lang="en-US" sz="2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                     </a:t>
            </a:r>
          </a:p>
          <a:p>
            <a:pPr>
              <a:buNone/>
            </a:pPr>
            <a:r>
              <a:rPr lang="en-US" sz="2600" dirty="0">
                <a:cs typeface="Times New Roman" panose="02020603050405020304" pitchFamily="18" charset="0"/>
              </a:rPr>
              <a:t>                 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D513B-5CD4-8C62-F9C1-53E032539B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52401"/>
            <a:ext cx="2209800" cy="141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302451-FB4C-C3D6-41F9-B5FC8C242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721192"/>
            <a:ext cx="5836613" cy="4181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256DD-4EE8-79E6-CC42-37BBFB005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4953000"/>
            <a:ext cx="1841391" cy="18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3" y="1882767"/>
            <a:ext cx="11260059" cy="4140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5686" y="782425"/>
            <a:ext cx="430805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</a:t>
            </a:r>
            <a:r>
              <a:rPr lang="en-US" b="1" dirty="0" smtClean="0">
                <a:latin typeface="Segoe UI Semibold" panose="020B0702040204020203" pitchFamily="34" charset="0"/>
                <a:ea typeface="Lato Black" panose="020F050202020403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>
                <a:latin typeface="Segoe UI Semibold" panose="020B0702040204020203" pitchFamily="34" charset="0"/>
                <a:ea typeface="Lato Black" panose="020F0502020204030203" pitchFamily="34" charset="0"/>
                <a:cs typeface="Segoe UI Semibold" panose="020B0702040204020203" pitchFamily="34" charset="0"/>
              </a:rPr>
              <a:t>SNAPSHOTS</a:t>
            </a:r>
            <a:endParaRPr lang="en-I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94A25-DAD7-2E42-1E9D-F3CC71BD2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98" y="327134"/>
            <a:ext cx="1719606" cy="11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46" y="758688"/>
            <a:ext cx="5023108" cy="5340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64C8F1-7C8A-4F22-1E91-194B83410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70" y="4703975"/>
            <a:ext cx="2498103" cy="2498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256DD-4EE8-79E6-CC42-37BBFB005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82" y="98196"/>
            <a:ext cx="1841391" cy="18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7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43" y="634920"/>
            <a:ext cx="4755037" cy="5471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694A25-DAD7-2E42-1E9D-F3CC71BD2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25" y="925399"/>
            <a:ext cx="2209800" cy="1415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256DD-4EE8-79E6-CC42-37BBFB0055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0" y="4753156"/>
            <a:ext cx="1841391" cy="18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9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20" y="1433499"/>
            <a:ext cx="9327883" cy="3393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F256DD-4EE8-79E6-CC42-37BBFB0055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09" y="5021820"/>
            <a:ext cx="1841391" cy="18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4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336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Lato Black</vt:lpstr>
      <vt:lpstr>Mangal</vt:lpstr>
      <vt:lpstr>Segoe UI Semibold</vt:lpstr>
      <vt:lpstr>Times New Roman</vt:lpstr>
      <vt:lpstr>Wingdings</vt:lpstr>
      <vt:lpstr>Office Theme</vt:lpstr>
      <vt:lpstr>WELCOME TO Final Year B. Tech Project </vt:lpstr>
      <vt:lpstr>SANT GAJANAN MAHARAJ COLLEGE OF ENGINEERING MAHAGAON, SITE-CHINCHEWADI</vt:lpstr>
      <vt:lpstr>                               INDEX</vt:lpstr>
      <vt:lpstr>INTRODUCTION</vt:lpstr>
      <vt:lpstr>PROPOSED WORK</vt:lpstr>
      <vt:lpstr>PowerPoint Presentation</vt:lpstr>
      <vt:lpstr>PowerPoint Presentation</vt:lpstr>
      <vt:lpstr>PowerPoint Presentation</vt:lpstr>
      <vt:lpstr>PowerPoint Presentation</vt:lpstr>
      <vt:lpstr>REQUIREMENTS</vt:lpstr>
      <vt:lpstr>    CONCLUSION</vt:lpstr>
      <vt:lpstr>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Final Year B. Tech Project</dc:title>
  <dc:creator>Admin</dc:creator>
  <cp:lastModifiedBy>Admin</cp:lastModifiedBy>
  <cp:revision>4</cp:revision>
  <dcterms:created xsi:type="dcterms:W3CDTF">2024-01-25T06:47:34Z</dcterms:created>
  <dcterms:modified xsi:type="dcterms:W3CDTF">2024-01-25T07:52:59Z</dcterms:modified>
</cp:coreProperties>
</file>