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 Contact Vital Signs Monitoring System	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Alec Adamski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Rohan Iyengar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Kedar Manishankar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Sai Sathiesh Rajan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1821800"/>
            <a:ext cx="8700800" cy="32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20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Requesting $174.34 to build prototype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Samples and analyze analog signal containing respiration and heart rate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Display important data on computer UI and mobile app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99" y="1788950"/>
            <a:ext cx="4537015" cy="29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Planned Workflow</a:t>
            </a:r>
          </a:p>
        </p:txBody>
      </p:sp>
      <p:pic>
        <p:nvPicPr>
          <p:cNvPr descr="Detailed Flow Chart of Project Syste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50" y="2080575"/>
            <a:ext cx="3605099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620050" y="19331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Pre-existing Doppler radar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Signal transmission via microcontroller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User </a:t>
            </a:r>
            <a:r>
              <a:rPr lang="en" sz="1800">
                <a:solidFill>
                  <a:srgbClr val="000000"/>
                </a:solidFill>
              </a:rPr>
              <a:t>controls</a:t>
            </a:r>
            <a:r>
              <a:rPr lang="en" sz="1800">
                <a:solidFill>
                  <a:srgbClr val="000000"/>
                </a:solidFill>
              </a:rPr>
              <a:t> sampling rate of analog input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Trigger contact system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Signal Deconstruction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Display information on computer UI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Data is stored in a database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Mobile app display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50" y="1894225"/>
            <a:ext cx="3935449" cy="2441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Required Technical Specifications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21625" y="18942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16 Bit resolution for ADC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External ADC evaluation board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 Sampling Channels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1000 samples/second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UART MCU-computer connection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SMA female connector on ADC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Signal Processing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Variable Sampling Rate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Blind Signal Separation of the Input Signal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Independent Component Analysis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RELAX Algorithm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Signal Separation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Band Pass Filters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Track the individual signals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Database/Mobile App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0950" y="16721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Computer:									    			Mobile: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607" y="2021711"/>
            <a:ext cx="2040892" cy="29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403" y="2175750"/>
            <a:ext cx="2930070" cy="2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99" y="2175738"/>
            <a:ext cx="2971225" cy="28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232875" y="1919075"/>
            <a:ext cx="4461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Real time display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Delay will be introduced in order to sample and transmit 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Finite amount of data can be stored in the database for free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Wired transmission used to save time and avoid design expenditures into wireless protocol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25" y="1799375"/>
            <a:ext cx="3928074" cy="2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 Analysis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3306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Vital sign monitoring systems range from $1350 to $3895 depending on features and robustness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Our prototype will not be as expensive but will not have the same features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550" y="1827387"/>
            <a:ext cx="4600450" cy="28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7824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 user will be able to create a new account or add their health data to a precreated existing account.</a:t>
            </a:r>
          </a:p>
          <a:p>
            <a:pPr indent="-228600" lvl="0" marL="45720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Once the user is logged in, the raw signal data will be displayed on the screen. The user can set sampling rate and frequency range to analyze and then click a button to go to start recording.</a:t>
            </a:r>
          </a:p>
          <a:p>
            <a:pPr indent="-228600" lvl="0" marL="45720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The user views processed signal data like heartbeat and breathing rate on the computer interface to track the current sensor measurement. The transients will also be displayed on this screen.</a:t>
            </a:r>
          </a:p>
          <a:p>
            <a:pPr indent="-228600" lvl="0" marL="45720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After a brief delay of 1-2 seconds, can use the phone to access processed data with historical trends on the mobile application.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