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2d58d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42d58d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2d58dd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42d58dd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2d58dd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42d58dd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2d58dd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42d58dd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42d58dd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42d58dd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b6a2de3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3b6a2de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b6a2de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3b6a2de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2d58d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e42d58d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2d58dd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e42d58dd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2d58dd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42d58dd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2d58dd2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e42d58dd2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2d58dd2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42d58dd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2d58dd2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42d58dd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2d58dd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e42d58dd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2d58dd2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42d58dd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3740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9475" y="16030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9DB2CF"/>
                </a:solidFill>
                <a:latin typeface="Roboto"/>
                <a:ea typeface="Roboto"/>
                <a:cs typeface="Roboto"/>
                <a:sym typeface="Roboto"/>
              </a:rPr>
              <a:t>Rhomboidity of Billet Casting</a:t>
            </a:r>
            <a:endParaRPr b="1" i="0" sz="3600" u="none" cap="none" strike="noStrike">
              <a:solidFill>
                <a:srgbClr val="9DB2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1300" y="2842750"/>
            <a:ext cx="38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Presented By: Rohan J.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Last Updated: Ju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ly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th,2021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Mould level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3031024" cy="21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725" y="522225"/>
            <a:ext cx="3083250" cy="222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95050"/>
            <a:ext cx="3083250" cy="22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725" y="2751175"/>
            <a:ext cx="3083250" cy="222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782775" y="69900"/>
            <a:ext cx="32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Mcw delta temp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3023826" cy="21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275" y="522225"/>
            <a:ext cx="3236700" cy="2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51175"/>
            <a:ext cx="3073925" cy="22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3425" y="2795750"/>
            <a:ext cx="3190550" cy="2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317800" y="69900"/>
            <a:ext cx="43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Secondary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cooling zone flow rate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2995750" cy="215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219" y="562500"/>
            <a:ext cx="2995756" cy="21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680350"/>
            <a:ext cx="3041800" cy="21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489" y="2751175"/>
            <a:ext cx="2943486" cy="21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 factor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62500"/>
            <a:ext cx="3102525" cy="2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450" y="522225"/>
            <a:ext cx="3102525" cy="2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51175"/>
            <a:ext cx="3102525" cy="223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5125" y="2751175"/>
            <a:ext cx="3018851" cy="21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Heat extracted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2995250" cy="21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00" y="441875"/>
            <a:ext cx="3042575" cy="219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83250"/>
            <a:ext cx="3042569" cy="219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8725" y="2751175"/>
            <a:ext cx="2995250" cy="2157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more plots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26" y="1666325"/>
            <a:ext cx="4681773" cy="33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00" y="521725"/>
            <a:ext cx="4094725" cy="29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975850" y="98500"/>
            <a:ext cx="31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Diagonal Difference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0" y="562500"/>
            <a:ext cx="3267701" cy="23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150" y="619700"/>
            <a:ext cx="2990225" cy="21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12" y="2851625"/>
            <a:ext cx="2990225" cy="215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125" y="2701013"/>
            <a:ext cx="4267200" cy="245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62500"/>
            <a:ext cx="3038150" cy="21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275" y="562500"/>
            <a:ext cx="3038150" cy="218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99" y="2781950"/>
            <a:ext cx="3038150" cy="21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7375" y="2807242"/>
            <a:ext cx="2967950" cy="213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Mn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63" y="522223"/>
            <a:ext cx="3077375" cy="221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134" y="522225"/>
            <a:ext cx="3281916" cy="23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913" y="2751175"/>
            <a:ext cx="3034450" cy="218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494" y="2886500"/>
            <a:ext cx="3189556" cy="22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Content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3198750" cy="23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225" y="522225"/>
            <a:ext cx="3198750" cy="2304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5" y="2782700"/>
            <a:ext cx="3198744" cy="23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2559" l="0" r="0" t="-2560"/>
          <a:stretch/>
        </p:blipFill>
        <p:spPr>
          <a:xfrm>
            <a:off x="5185400" y="2818799"/>
            <a:ext cx="3098563" cy="2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Mn/S ratio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0988"/>
            <a:ext cx="3128675" cy="22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650" y="522225"/>
            <a:ext cx="3226325" cy="2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51175"/>
            <a:ext cx="3128640" cy="22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8190" y="2774850"/>
            <a:ext cx="3095786" cy="22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Superheat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1738"/>
            <a:ext cx="3109675" cy="22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575" y="521763"/>
            <a:ext cx="3109675" cy="224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51174"/>
            <a:ext cx="3109675" cy="224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6051" y="2761949"/>
            <a:ext cx="3017925" cy="21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Casting speed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2816375" cy="20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600" y="522225"/>
            <a:ext cx="2816375" cy="202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36375"/>
            <a:ext cx="2659000" cy="19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0859" y="2736375"/>
            <a:ext cx="2816367" cy="2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 rot="5400000">
            <a:off x="4537050" y="-1162800"/>
            <a:ext cx="69900" cy="2395500"/>
          </a:xfrm>
          <a:prstGeom prst="rect">
            <a:avLst/>
          </a:prstGeom>
          <a:solidFill>
            <a:srgbClr val="9DB2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389100" y="69900"/>
            <a:ext cx="2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MCWF</a:t>
            </a:r>
            <a:endParaRPr b="0" i="0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00" y="522225"/>
            <a:ext cx="3022950" cy="217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25" y="522225"/>
            <a:ext cx="3076751" cy="22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900" y="2751175"/>
            <a:ext cx="3022950" cy="21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7775" y="2763500"/>
            <a:ext cx="2956199" cy="21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