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2d58d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e42d58d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2d58dd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42d58dd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2d58dd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42d58dd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2d58dd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42d58dd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42d58dd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e42d58dd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b6a2de3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e3b6a2de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2d58dd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e42d58dd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1a1845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b81a1845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2d58dd2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e42d58dd2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2d58dd2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e42d58dd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2d58dd2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42d58dd2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2d58dd2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e42d58dd2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2d58dd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e42d58dd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2d58dd2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42d58dd2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Relationship Id="rId6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9475" y="1603025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Rhomboidity of Billet Casting</a:t>
            </a:r>
            <a:endParaRPr b="1" i="0" sz="36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1300" y="2842750"/>
            <a:ext cx="38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Presented By: Rohan J.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 Updated: Ju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ly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th,2021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Mould level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448599" cy="19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000" y="714900"/>
            <a:ext cx="3448599" cy="199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99" y="2711249"/>
            <a:ext cx="3675075" cy="21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624" y="2863649"/>
            <a:ext cx="3675075" cy="21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782775" y="69900"/>
            <a:ext cx="32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Mcw delta temp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269101" cy="189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500" y="562500"/>
            <a:ext cx="4034100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63528"/>
            <a:ext cx="3840335" cy="222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185" y="3004800"/>
            <a:ext cx="3338052" cy="1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317800" y="69900"/>
            <a:ext cx="43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Secondary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cooling zone flow rate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925201" cy="22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500" y="714900"/>
            <a:ext cx="3662099" cy="2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51" y="2991700"/>
            <a:ext cx="3447310" cy="19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301" y="2919975"/>
            <a:ext cx="3447310" cy="19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 factor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2744849" cy="15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875" y="671975"/>
            <a:ext cx="3688349" cy="21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17250"/>
            <a:ext cx="3088225" cy="17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9875" y="2920875"/>
            <a:ext cx="3495065" cy="20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Heat extracted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" y="614750"/>
            <a:ext cx="3216975" cy="18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750" y="657675"/>
            <a:ext cx="3375950" cy="19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33150"/>
            <a:ext cx="3281375" cy="19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6175" y="2768275"/>
            <a:ext cx="3832150" cy="22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975850" y="98500"/>
            <a:ext cx="31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Diagonal Difference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500"/>
            <a:ext cx="3221850" cy="186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850" y="743500"/>
            <a:ext cx="3192301" cy="1851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300" y="2764735"/>
            <a:ext cx="3867820" cy="224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374374" cy="1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350" y="714900"/>
            <a:ext cx="3483249" cy="20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24600"/>
            <a:ext cx="3735046" cy="21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21" y="2923525"/>
            <a:ext cx="3626175" cy="21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Mn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681975" cy="19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425" y="714900"/>
            <a:ext cx="3576175" cy="19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25" y="2688301"/>
            <a:ext cx="4118009" cy="22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8934" y="2819776"/>
            <a:ext cx="3812665" cy="22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0" y="471675"/>
            <a:ext cx="3903750" cy="2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950" y="507925"/>
            <a:ext cx="3383100" cy="19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00" y="2731500"/>
            <a:ext cx="4098127" cy="23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0702" y="2633050"/>
            <a:ext cx="4098127" cy="23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Mn/S ratio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572150" cy="20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438" y="714900"/>
            <a:ext cx="3572162" cy="20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25" y="2935175"/>
            <a:ext cx="3551518" cy="20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6143" y="2935175"/>
            <a:ext cx="3551518" cy="20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Superheat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603274" cy="20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875" y="714900"/>
            <a:ext cx="3504726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99" y="2846025"/>
            <a:ext cx="3618973" cy="209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4448" y="2846025"/>
            <a:ext cx="3618973" cy="20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Casting speed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411501" cy="19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800" y="714900"/>
            <a:ext cx="3275800" cy="18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25" y="2689775"/>
            <a:ext cx="3330100" cy="192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3726" y="2763625"/>
            <a:ext cx="3847862" cy="22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MCWF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900"/>
            <a:ext cx="3288526" cy="19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800" y="714900"/>
            <a:ext cx="3833801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0975"/>
            <a:ext cx="3835165" cy="22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4090" y="3086625"/>
            <a:ext cx="3289894" cy="1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