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353f8df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e353f8df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353f8dfb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e353f8dfb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353f8dfb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e353f8dfb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353f8dfb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e353f8dfb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353f8dfb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e353f8dfb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353f8dfb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e353f8dfb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353f8dfb7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e353f8dfb7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1881a8ff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e1881a8ff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353f8dfb7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e353f8dfb7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353f8dfb7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e353f8dfb7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353f8dfb7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e353f8dfb7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353f8df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e353f8df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353f8dfb7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e353f8dfb7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353f8dfb7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e353f8dfb7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353f8dfb7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e353f8dfb7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353f8dfb7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e353f8dfb7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353f8dfb7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e353f8dfb7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353f8dfb7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e353f8dfb7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353f8dfb7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e353f8dfb7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1881a8ff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e1881a8ff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1881a8ff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e1881a8ff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1881a8ff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e1881a8ff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353f8dfb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e353f8dfb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353f8dfb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e353f8dfb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353f8dfb7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e353f8dfb7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353f8dfb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e353f8dfb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353f8dfb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e353f8dfb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353f8dfb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e353f8dfb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15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59" name="Google Shape;5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6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66" name="Google Shape;6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17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73" name="Google Shape;7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8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81" name="Google Shape;8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9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90" name="Google Shape;9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20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97" name="Google Shape;9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1"/>
          <p:cNvGrpSpPr/>
          <p:nvPr/>
        </p:nvGrpSpPr>
        <p:grpSpPr>
          <a:xfrm>
            <a:off x="830394" y="4169150"/>
            <a:ext cx="745764" cy="45826"/>
            <a:chOff x="4580561" y="2589004"/>
            <a:chExt cx="1064464" cy="25200"/>
          </a:xfrm>
        </p:grpSpPr>
        <p:sp>
          <p:nvSpPr>
            <p:cNvPr id="104" name="Google Shape;10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22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11" name="Google Shape;11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4"/>
          <p:cNvGrpSpPr/>
          <p:nvPr/>
        </p:nvGrpSpPr>
        <p:grpSpPr>
          <a:xfrm>
            <a:off x="830394" y="4169150"/>
            <a:ext cx="745764" cy="45826"/>
            <a:chOff x="4580561" y="2589004"/>
            <a:chExt cx="1064464" cy="25200"/>
          </a:xfrm>
        </p:grpSpPr>
        <p:sp>
          <p:nvSpPr>
            <p:cNvPr id="122" name="Google Shape;12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509475" y="1603025"/>
            <a:ext cx="626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Standardization of data.</a:t>
            </a:r>
            <a:r>
              <a:rPr b="1" lang="en" sz="36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36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31300" y="2842750"/>
            <a:ext cx="388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Presented By: Rohan J. K</a:t>
            </a: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 Sourav</a:t>
            </a:r>
            <a:endParaRPr b="0" i="0" sz="16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Last Updated: J</a:t>
            </a: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uly</a:t>
            </a: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th,2021</a:t>
            </a:r>
            <a:endParaRPr b="0" i="0" sz="16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509400" y="1408900"/>
            <a:ext cx="406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Mould level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175" y="543913"/>
            <a:ext cx="4267201" cy="4055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5"/>
          <p:cNvSpPr txBox="1"/>
          <p:nvPr/>
        </p:nvSpPr>
        <p:spPr>
          <a:xfrm>
            <a:off x="509400" y="1408900"/>
            <a:ext cx="406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Mould cooling water flow rate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250" y="543913"/>
            <a:ext cx="4267201" cy="4055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6"/>
          <p:cNvSpPr txBox="1"/>
          <p:nvPr/>
        </p:nvSpPr>
        <p:spPr>
          <a:xfrm>
            <a:off x="509400" y="1408900"/>
            <a:ext cx="406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MCW delta temperature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025" y="543913"/>
            <a:ext cx="4267201" cy="4055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7"/>
          <p:cNvSpPr txBox="1"/>
          <p:nvPr/>
        </p:nvSpPr>
        <p:spPr>
          <a:xfrm>
            <a:off x="509400" y="1408900"/>
            <a:ext cx="406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Sec cooling zone flow rate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700" y="212213"/>
            <a:ext cx="4267201" cy="4055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509400" y="1408900"/>
            <a:ext cx="406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Superheat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925" y="212213"/>
            <a:ext cx="4267201" cy="4055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9"/>
          <p:cNvSpPr txBox="1"/>
          <p:nvPr/>
        </p:nvSpPr>
        <p:spPr>
          <a:xfrm>
            <a:off x="509400" y="1408900"/>
            <a:ext cx="406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M fator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212213"/>
            <a:ext cx="4267201" cy="4055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0"/>
          <p:cNvSpPr txBox="1"/>
          <p:nvPr/>
        </p:nvSpPr>
        <p:spPr>
          <a:xfrm>
            <a:off x="509400" y="1408900"/>
            <a:ext cx="406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new_var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2213"/>
            <a:ext cx="4267201" cy="4055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DB2C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/>
        </p:nvSpPr>
        <p:spPr>
          <a:xfrm>
            <a:off x="509475" y="1705625"/>
            <a:ext cx="605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Correlation.</a:t>
            </a:r>
            <a:endParaRPr b="1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1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1"/>
          <p:cNvSpPr/>
          <p:nvPr/>
        </p:nvSpPr>
        <p:spPr>
          <a:xfrm>
            <a:off x="0" y="4339200"/>
            <a:ext cx="9144000" cy="80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2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P content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400" y="543950"/>
            <a:ext cx="4267126" cy="405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Mn content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150" y="543950"/>
            <a:ext cx="4267126" cy="405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DB2C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509475" y="1705625"/>
            <a:ext cx="6053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Standardization &amp; normalization. </a:t>
            </a:r>
            <a:endParaRPr b="1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0" y="4339200"/>
            <a:ext cx="9144000" cy="80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4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S content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6" name="Google Shape;2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550" y="543950"/>
            <a:ext cx="4267126" cy="405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5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Mn/S ratio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625" y="543950"/>
            <a:ext cx="4267126" cy="405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6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CS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175" y="543950"/>
            <a:ext cx="4267126" cy="405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7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ML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850" y="543950"/>
            <a:ext cx="4267126" cy="405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MCWF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4" name="Google Shape;29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850" y="543950"/>
            <a:ext cx="4267126" cy="405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9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MCWDT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1" name="Google Shape;30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325" y="543950"/>
            <a:ext cx="4267126" cy="405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50"/>
          <p:cNvSpPr txBox="1"/>
          <p:nvPr/>
        </p:nvSpPr>
        <p:spPr>
          <a:xfrm>
            <a:off x="509475" y="1374000"/>
            <a:ext cx="41292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superheat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8" name="Google Shape;30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075" y="575600"/>
            <a:ext cx="4200525" cy="3992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1"/>
          <p:cNvSpPr txBox="1"/>
          <p:nvPr/>
        </p:nvSpPr>
        <p:spPr>
          <a:xfrm>
            <a:off x="509475" y="1374000"/>
            <a:ext cx="41292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m factor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5" name="Google Shape;3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925" y="575600"/>
            <a:ext cx="4200525" cy="3992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2"/>
          <p:cNvSpPr txBox="1"/>
          <p:nvPr/>
        </p:nvSpPr>
        <p:spPr>
          <a:xfrm>
            <a:off x="509475" y="1374000"/>
            <a:ext cx="412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new_var &amp;  DD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2" name="Google Shape;3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825" y="575600"/>
            <a:ext cx="4200525" cy="3992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16625" y="1009250"/>
            <a:ext cx="626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Summary. </a:t>
            </a:r>
            <a:endParaRPr b="1" i="0" sz="36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366775" y="1673950"/>
            <a:ext cx="79314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         dd                p                 mn                s                 mn_s             l_temp          super_heat            tt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Min.   :-1.8859   Min.   :-2.3573   Min.   :-3.1875   Min.   :-3.08360   Min.   :-1.6435   Min.   :-6.4412   Min.   :-1.2084   Min.   :-1.8835 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1st Qu.:-0.7470   1st Qu.:-0.6672   1st Qu.:-0.7111   1st Qu.:-0.61908   1st Qu.:-0.6991   1st Qu.: 0.1342   1st Qu.:-0.3521   1st Qu.:-0.4594  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Median :-0.1775   Median :-0.1039   Median :-0.5007   Median :-0.09097   Median :-0.2542   Median : 0.1712   Median :-0.2229   Median :-0.2220  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  : 0.0000   Mean   : 0.0000   Mean   : 0.0000   Mean   : 0.00000   Mean   : 0.0000   Mean   : 0.0000   Mean   : 0.0000   Mean   : 0.0000  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3rd Qu.: 0.6767   3rd Qu.: 0.6473   3rd Qu.: 0.8967   3rd Qu.: 0.78921   3rd Qu.: 0.4451   3rd Qu.: 0.1712   3rd Qu.:-0.0613   3rd Qu.: 0.1170  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Max.   : 6.9406   Max.   : 4.2152   Max.   : 3.2814   Max.   : 3.25372   Max.   :12.1551   Max.   : 0.5046   Max.   : 7.7425   Max.   : 4.8300 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   cs               mcwf           mould_level          mcwd_temp           new_var             sczfr            m_factor      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Min.   :-3.3707   Min.   :-2.71787   Min.   :-14.64393   Min.   :-0.93133   Min.   :-0.91127   Min.   :-4.4955   Min.   :-4.5086  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1st Qu.:-0.8257   1st Qu.:-0.66204   1st Qu.: -0.32342   1st Qu.:-0.22758   1st Qu.:-0.24601   1st Qu.:-0.4569   1st Qu.:-0.4547  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Median : 0.1029   Median :-0.06869   Median :  0.01873   Median :-0.04986   Median :-0.06063   Median : 0.1246   Median : 0.1247  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  : 0.0000   Mean   : 0.00000   Mean   :  0.00000   Mean   : 0.00000   Mean   : 0.00000   Mean   : 0.0000   Mean   : 0.0000  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3rd Qu.: 0.6876   3rd Qu.: 0.57835   3rd Qu.:  0.67495   3rd Qu.: 0.08639   3rd Qu.: 0.08529   3rd Qu.: 0.5892   3rd Qu.: 0.5888  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Max.   : 4.4708   Max.   : 5.27078   Max.   :  6.32485   Max.   : 9.04444   Max.   :11.15343   Max.   : 4.7018   Max.   : 4.7069 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509475" y="1374000"/>
            <a:ext cx="406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Diagonal difference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850" y="258200"/>
            <a:ext cx="4267126" cy="405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509400" y="1374000"/>
            <a:ext cx="406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Phosphorus content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543913"/>
            <a:ext cx="4267201" cy="4055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509475" y="1374000"/>
            <a:ext cx="406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Manganese content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75" y="543950"/>
            <a:ext cx="4267126" cy="405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509475" y="1374000"/>
            <a:ext cx="406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Sulphur content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700" y="258200"/>
            <a:ext cx="4267126" cy="405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509475" y="1374000"/>
            <a:ext cx="406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Mn/S ratio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025" y="258200"/>
            <a:ext cx="4267126" cy="405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509475" y="1374000"/>
            <a:ext cx="406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Casting speed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250" y="542925"/>
            <a:ext cx="4267126" cy="4057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