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7231ca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17231ca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750a69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e1750a69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750a69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e1750a69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750a69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1750a69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750a69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e1750a69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1750a69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1750a69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1750a69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1750a69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750a69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e1750a69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70955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e170955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750a69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e1750a69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750a69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1750a69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7231ca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17231ca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1750a692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e1750a692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1750a69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e1750a69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1750a69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e1750a69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1750a692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e1750a692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1750a69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e1750a69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1750a69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e1750a69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1750a69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e1750a69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1750a69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e1750a69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1750a69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e1750a69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1709558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e1709558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7231ca2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17231ca2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7231ca2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e17231ca2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7231ca2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e17231ca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750a6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1750a6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1750a6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1750a6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750a69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1750a69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750a69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1750a69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59" name="Google Shape;5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66" name="Google Shape;6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73" name="Google Shape;7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1" name="Google Shape;8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0" name="Google Shape;9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0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04" name="Google Shape;10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1" name="Google Shape;11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22" name="Google Shape;12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09475" y="16030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Statistical analysis</a:t>
            </a:r>
            <a:endParaRPr b="1" i="0" sz="36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31300" y="2842750"/>
            <a:ext cx="38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Presented By: Rohan J.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 Updated: Ju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ly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th,2021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Mn/S critical ratio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30.05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28.83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8.069874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75" y="1344088"/>
            <a:ext cx="4267124" cy="24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Casting speed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2.711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2.750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0.333195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75" y="1344088"/>
            <a:ext cx="4267124" cy="24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Mould level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58.81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59.12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5.684378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50" y="1344063"/>
            <a:ext cx="4267200" cy="245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Mould cooling water 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flow rate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2181.867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2277.855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58.25385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650" y="987550"/>
            <a:ext cx="4267200" cy="316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MCW delta temperature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5.286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5.8500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8.2937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75" y="1344063"/>
            <a:ext cx="4267200" cy="245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Sec cooling zone flow rate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137.1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144.8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139.8454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25" y="1408900"/>
            <a:ext cx="4267200" cy="245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509400" y="1408900"/>
            <a:ext cx="40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Tundish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temperature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1502.766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1555.000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301.1913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950" y="987550"/>
            <a:ext cx="4267200" cy="316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Liquidus temperature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1499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1508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53.9894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1225"/>
            <a:ext cx="4267125" cy="28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/>
        </p:nvSpPr>
        <p:spPr>
          <a:xfrm>
            <a:off x="509475" y="1705625"/>
            <a:ext cx="60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Correlation.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P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700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509475" y="1705625"/>
            <a:ext cx="7600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Statistical analysis of </a:t>
            </a: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50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S content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25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Mn/S ratio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50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Mn/S critical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75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CS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825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MCWF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00" y="937500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0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ML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0" y="876300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1"/>
          <p:cNvSpPr txBox="1"/>
          <p:nvPr/>
        </p:nvSpPr>
        <p:spPr>
          <a:xfrm>
            <a:off x="509475" y="1374000"/>
            <a:ext cx="406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MCWDT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950" y="987575"/>
            <a:ext cx="4267125" cy="316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509475" y="1374000"/>
            <a:ext cx="4129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SCZFR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1012300"/>
            <a:ext cx="4200525" cy="311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3"/>
          <p:cNvSpPr txBox="1"/>
          <p:nvPr/>
        </p:nvSpPr>
        <p:spPr>
          <a:xfrm>
            <a:off x="509475" y="1374000"/>
            <a:ext cx="4129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Between LT &amp;  DD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25" y="1173400"/>
            <a:ext cx="4200524" cy="279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Table of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02475" y="1374000"/>
            <a:ext cx="630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Analysis of individual 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variables &amp; correlation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02525" y="1880775"/>
            <a:ext cx="48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02475" y="1880775"/>
            <a:ext cx="535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Analysis of variables.</a:t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Correlation with rhomboidity.</a:t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➔"/>
            </a:pP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B2C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509475" y="1705625"/>
            <a:ext cx="60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Statistical </a:t>
            </a: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b="1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0" y="4339200"/>
            <a:ext cx="91440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Diagonal difference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7.452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7.000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3.6532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00" y="1265775"/>
            <a:ext cx="4267124" cy="24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509400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Phosphorus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0.022553349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0.0222000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0.00532604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00" y="1344063"/>
            <a:ext cx="4267200" cy="245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509475" y="1374000"/>
            <a:ext cx="40626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Manganese content</a:t>
            </a:r>
            <a:endParaRPr sz="2000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0.872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0.779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0.1853034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100" y="1344075"/>
            <a:ext cx="4267124" cy="24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Sulphur</a:t>
            </a: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0.02151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0.02100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0.005681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75" y="1344075"/>
            <a:ext cx="4267124" cy="24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509475" y="1374000"/>
            <a:ext cx="4062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Mn/S ratio</a:t>
            </a:r>
            <a:endParaRPr b="0" i="0" sz="20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Mean =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44.23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Median = 39.54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 deviation = 18.4387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25" y="1344088"/>
            <a:ext cx="4267124" cy="245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