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7231ca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17231ca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750a69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e1750a69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750a69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1750a69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750a69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e1750a69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70955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170955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80f71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e380f71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380f7150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380f7150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380f7150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380f7150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380f715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e380f715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80f7150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380f7150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380f7150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e380f7150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7231ca2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17231ca2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380f7150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e380f7150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80f7150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e380f7150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380f7150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e380f7150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380f7150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e380f7150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380f7150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e380f7150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7231ca2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17231ca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750a6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1750a6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750a6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1750a6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750a69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e1750a69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750a69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1750a69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750a69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e1750a69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750a69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1750a69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59" name="Google Shape;5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66" name="Google Shape;6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73" name="Google Shape;7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1" name="Google Shape;8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0" name="Google Shape;9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0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04" name="Google Shape;10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1" name="Google Shape;11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22" name="Google Shape;12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09475" y="16030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Statistical analysis</a:t>
            </a:r>
            <a:endParaRPr b="1" i="0" sz="36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31300" y="2842750"/>
            <a:ext cx="38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Presented By: Rohan J. K. Sourav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 Updated: Ju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ly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th,2021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Mould cooling water 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flow rate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2282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2278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58.2538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584225"/>
            <a:ext cx="4267201" cy="331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509400" y="1408900"/>
            <a:ext cx="40626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new_var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28039355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26175761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15925"/>
            <a:ext cx="4267201" cy="331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Tundish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temperature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1562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1555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29.493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25" y="915925"/>
            <a:ext cx="4267201" cy="331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Superheat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62.79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49.00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61.893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630200"/>
            <a:ext cx="4267125" cy="331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509475" y="1705625"/>
            <a:ext cx="60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Correlation.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P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2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2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S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7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Mn/S ratio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7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CS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50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509475" y="1705625"/>
            <a:ext cx="60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Statistical </a:t>
            </a: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b="1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MCWF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32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ML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7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MCWDT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75" y="543950"/>
            <a:ext cx="4267126" cy="405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509475" y="1374000"/>
            <a:ext cx="4129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new_var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150" y="766200"/>
            <a:ext cx="4200524" cy="3994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509475" y="1374000"/>
            <a:ext cx="4129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SF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50" y="575600"/>
            <a:ext cx="4200525" cy="399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Diagonal difference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7.623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7.000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3.5122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25" y="630075"/>
            <a:ext cx="4267125" cy="331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09400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Phosphorus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0.02255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0.02220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0.005325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00" y="882075"/>
            <a:ext cx="4267201" cy="331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09475" y="1374000"/>
            <a:ext cx="40626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Manganese content</a:t>
            </a:r>
            <a:endParaRPr sz="2000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0.8718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0.7790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0.18534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25" y="660963"/>
            <a:ext cx="4267125" cy="331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Sulphur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0.02152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0.02100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0.005681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75" y="915963"/>
            <a:ext cx="4267125" cy="331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Mn/S ratio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44.22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39.52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18.4927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0" y="630200"/>
            <a:ext cx="4267125" cy="331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Casting speed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2.720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2.750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0.29076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75" y="915963"/>
            <a:ext cx="4267125" cy="331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Mould level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59.04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59.12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4.00405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0" y="584225"/>
            <a:ext cx="4267201" cy="331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