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47"/>
  </p:notesMasterIdLst>
  <p:sldIdLst>
    <p:sldId id="278" r:id="rId2"/>
    <p:sldId id="279" r:id="rId3"/>
    <p:sldId id="280" r:id="rId4"/>
    <p:sldId id="294" r:id="rId5"/>
    <p:sldId id="328" r:id="rId6"/>
    <p:sldId id="329" r:id="rId7"/>
    <p:sldId id="330" r:id="rId8"/>
    <p:sldId id="295" r:id="rId9"/>
    <p:sldId id="296" r:id="rId10"/>
    <p:sldId id="297" r:id="rId11"/>
    <p:sldId id="301" r:id="rId12"/>
    <p:sldId id="299" r:id="rId13"/>
    <p:sldId id="300" r:id="rId14"/>
    <p:sldId id="302" r:id="rId15"/>
    <p:sldId id="303" r:id="rId16"/>
    <p:sldId id="304" r:id="rId17"/>
    <p:sldId id="305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31" r:id="rId40"/>
    <p:sldId id="332" r:id="rId41"/>
    <p:sldId id="333" r:id="rId42"/>
    <p:sldId id="334" r:id="rId43"/>
    <p:sldId id="335" r:id="rId44"/>
    <p:sldId id="336" r:id="rId45"/>
    <p:sldId id="293" r:id="rId4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F6"/>
    <a:srgbClr val="202C8F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48" d="100"/>
          <a:sy n="48" d="100"/>
        </p:scale>
        <p:origin x="67" y="869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2-3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2E82-41F3-F354-A0C0-0DF1D8E3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09040"/>
            <a:ext cx="6766560" cy="768096"/>
          </a:xfrm>
        </p:spPr>
        <p:txBody>
          <a:bodyPr/>
          <a:lstStyle/>
          <a:p>
            <a:r>
              <a:rPr lang="en-IN" sz="2400" dirty="0"/>
              <a:t>Insert in a 3-node (2 node parent):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34F1-1C18-0170-3C72-920A54836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2214563"/>
            <a:ext cx="6766560" cy="3964563"/>
          </a:xfrm>
        </p:spPr>
        <p:txBody>
          <a:bodyPr/>
          <a:lstStyle/>
          <a:p>
            <a:pPr algn="ctr"/>
            <a:endParaRPr lang="en-IN" sz="2000" dirty="0"/>
          </a:p>
          <a:p>
            <a:pPr algn="ctr"/>
            <a:r>
              <a:rPr lang="en-IN" sz="3200" dirty="0"/>
              <a:t>Initial</a:t>
            </a:r>
          </a:p>
          <a:p>
            <a:pPr algn="ctr"/>
            <a:endParaRPr lang="en-IN" sz="2000" dirty="0"/>
          </a:p>
          <a:p>
            <a:pPr algn="ctr"/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04D51-7A55-FED8-2DB0-1F9DEE04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2-3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71D94-DEA3-0FE1-FE40-458314BC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58CA8-6827-8FA7-C500-6CDFDD0CB046}"/>
              </a:ext>
            </a:extLst>
          </p:cNvPr>
          <p:cNvSpPr/>
          <p:nvPr/>
        </p:nvSpPr>
        <p:spPr>
          <a:xfrm>
            <a:off x="7123100" y="3460179"/>
            <a:ext cx="753156" cy="6975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2331F7-4DBD-08F8-716A-C79F4702497B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6729128" y="4055533"/>
            <a:ext cx="504269" cy="724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19B20D-ED3D-0631-C8A0-DD6F9AE136B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7765959" y="4055533"/>
            <a:ext cx="607842" cy="724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F73B051-5B4B-DCCB-8200-66B16F29BC7E}"/>
              </a:ext>
            </a:extLst>
          </p:cNvPr>
          <p:cNvSpPr/>
          <p:nvPr/>
        </p:nvSpPr>
        <p:spPr>
          <a:xfrm>
            <a:off x="6118896" y="4779694"/>
            <a:ext cx="1220464" cy="7241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2  4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E2CB2E-67EA-48BA-6FD3-D4BBF13D2E59}"/>
              </a:ext>
            </a:extLst>
          </p:cNvPr>
          <p:cNvSpPr/>
          <p:nvPr/>
        </p:nvSpPr>
        <p:spPr>
          <a:xfrm>
            <a:off x="7765959" y="4779694"/>
            <a:ext cx="1215683" cy="7241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6  9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999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2E82-41F3-F354-A0C0-0DF1D8E3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09040"/>
            <a:ext cx="6766560" cy="768096"/>
          </a:xfrm>
        </p:spPr>
        <p:txBody>
          <a:bodyPr/>
          <a:lstStyle/>
          <a:p>
            <a:r>
              <a:rPr lang="en-IN" sz="2400" dirty="0"/>
              <a:t>Insert in a 3-node (2 node parent):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34F1-1C18-0170-3C72-920A54836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2214563"/>
            <a:ext cx="6766560" cy="3964563"/>
          </a:xfrm>
        </p:spPr>
        <p:txBody>
          <a:bodyPr/>
          <a:lstStyle/>
          <a:p>
            <a:pPr algn="ctr"/>
            <a:endParaRPr lang="en-IN" sz="2000" dirty="0"/>
          </a:p>
          <a:p>
            <a:pPr algn="ctr"/>
            <a:r>
              <a:rPr lang="en-IN" sz="3200" dirty="0"/>
              <a:t>Initial</a:t>
            </a:r>
          </a:p>
          <a:p>
            <a:pPr algn="ctr"/>
            <a:endParaRPr lang="en-IN" sz="2000" dirty="0"/>
          </a:p>
          <a:p>
            <a:pPr algn="ctr"/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04D51-7A55-FED8-2DB0-1F9DEE04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2-3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71D94-DEA3-0FE1-FE40-458314BC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58CA8-6827-8FA7-C500-6CDFDD0CB046}"/>
              </a:ext>
            </a:extLst>
          </p:cNvPr>
          <p:cNvSpPr/>
          <p:nvPr/>
        </p:nvSpPr>
        <p:spPr>
          <a:xfrm>
            <a:off x="7123100" y="3460179"/>
            <a:ext cx="753156" cy="6975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2331F7-4DBD-08F8-716A-C79F4702497B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6729128" y="4055533"/>
            <a:ext cx="504269" cy="724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19B20D-ED3D-0631-C8A0-DD6F9AE136B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7765959" y="4055533"/>
            <a:ext cx="919542" cy="724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F73B051-5B4B-DCCB-8200-66B16F29BC7E}"/>
              </a:ext>
            </a:extLst>
          </p:cNvPr>
          <p:cNvSpPr/>
          <p:nvPr/>
        </p:nvSpPr>
        <p:spPr>
          <a:xfrm>
            <a:off x="6118896" y="4779694"/>
            <a:ext cx="1220464" cy="7241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2  4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E2CB2E-67EA-48BA-6FD3-D4BBF13D2E59}"/>
              </a:ext>
            </a:extLst>
          </p:cNvPr>
          <p:cNvSpPr/>
          <p:nvPr/>
        </p:nvSpPr>
        <p:spPr>
          <a:xfrm>
            <a:off x="7765959" y="4779694"/>
            <a:ext cx="1839083" cy="7241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6  9  10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814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C843-467F-DEC7-2DC0-32ABADA9F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454656"/>
            <a:ext cx="6766560" cy="346862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the previous slide the target node was a </a:t>
            </a:r>
          </a:p>
          <a:p>
            <a:r>
              <a:rPr lang="en-US" sz="2400" dirty="0"/>
              <a:t>    3-node whose parent is a 2-node. 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key is inserted into the 3-node to create a temporary 4-node. 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the illustration, the key 10 is inserted into the 2-node with 6 and 9.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FAEEC-7480-325A-5246-4BDBCB74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2-3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510E4-9A93-3542-1338-E960DD9D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EE8B35-8A47-1F0E-964F-7C660BA6CC0A}"/>
              </a:ext>
            </a:extLst>
          </p:cNvPr>
          <p:cNvSpPr txBox="1">
            <a:spLocks/>
          </p:cNvSpPr>
          <p:nvPr/>
        </p:nvSpPr>
        <p:spPr>
          <a:xfrm>
            <a:off x="4224528" y="1209040"/>
            <a:ext cx="676656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/>
              <a:t>Insert in a 3-node (2 node parent):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9835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2E82-41F3-F354-A0C0-0DF1D8E3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09040"/>
            <a:ext cx="6766560" cy="768096"/>
          </a:xfrm>
        </p:spPr>
        <p:txBody>
          <a:bodyPr/>
          <a:lstStyle/>
          <a:p>
            <a:r>
              <a:rPr lang="en-IN" sz="2400" dirty="0"/>
              <a:t>Insert in a 3-node (2 node parent):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34F1-1C18-0170-3C72-920A54836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2214563"/>
            <a:ext cx="6766560" cy="396456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Now the middle key is 9 and is promoted to the parent 2-node.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This leaves a 3-node of 6 and 10, which is split to be two 2-nodes held as children of the parent 3-node.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Move middle to parent and split</a:t>
            </a:r>
            <a:endParaRPr lang="en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04D51-7A55-FED8-2DB0-1F9DEE04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2-3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71D94-DEA3-0FE1-FE40-458314BC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58CA8-6827-8FA7-C500-6CDFDD0CB046}"/>
              </a:ext>
            </a:extLst>
          </p:cNvPr>
          <p:cNvSpPr/>
          <p:nvPr/>
        </p:nvSpPr>
        <p:spPr>
          <a:xfrm>
            <a:off x="7259359" y="4224304"/>
            <a:ext cx="771761" cy="5117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5  9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2331F7-4DBD-08F8-716A-C79F4702497B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6747934" y="4661091"/>
            <a:ext cx="624447" cy="639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19B20D-ED3D-0631-C8A0-DD6F9AE136B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7918098" y="4661091"/>
            <a:ext cx="648004" cy="639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F73B051-5B4B-DCCB-8200-66B16F29BC7E}"/>
              </a:ext>
            </a:extLst>
          </p:cNvPr>
          <p:cNvSpPr/>
          <p:nvPr/>
        </p:nvSpPr>
        <p:spPr>
          <a:xfrm>
            <a:off x="6298424" y="5301006"/>
            <a:ext cx="899020" cy="5117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2  4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E2CB2E-67EA-48BA-6FD3-D4BBF13D2E59}"/>
              </a:ext>
            </a:extLst>
          </p:cNvPr>
          <p:cNvSpPr/>
          <p:nvPr/>
        </p:nvSpPr>
        <p:spPr>
          <a:xfrm>
            <a:off x="8230827" y="5301006"/>
            <a:ext cx="670550" cy="5117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E46880-D246-8EBB-43EC-4FBD0FB4C247}"/>
              </a:ext>
            </a:extLst>
          </p:cNvPr>
          <p:cNvSpPr/>
          <p:nvPr/>
        </p:nvSpPr>
        <p:spPr>
          <a:xfrm>
            <a:off x="7381203" y="5301006"/>
            <a:ext cx="536895" cy="5117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398D85-1125-9C23-B38E-0918FC31A105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645240" y="4736032"/>
            <a:ext cx="4411" cy="564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60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2E82-41F3-F354-A0C0-0DF1D8E3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09040"/>
            <a:ext cx="6766560" cy="768096"/>
          </a:xfrm>
        </p:spPr>
        <p:txBody>
          <a:bodyPr/>
          <a:lstStyle/>
          <a:p>
            <a:r>
              <a:rPr lang="en-IN" sz="2400" dirty="0"/>
              <a:t>Insert in a 3-node (3 node parent):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34F1-1C18-0170-3C72-920A54836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2214563"/>
            <a:ext cx="6766560" cy="396456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If the target node is a 3-node and the parent is a 3-node, a temporary 4-node is created then split as previously done.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This process continues up the tree to the root.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Initial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04D51-7A55-FED8-2DB0-1F9DEE04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2-3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71D94-DEA3-0FE1-FE40-458314BC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58CA8-6827-8FA7-C500-6CDFDD0CB046}"/>
              </a:ext>
            </a:extLst>
          </p:cNvPr>
          <p:cNvSpPr/>
          <p:nvPr/>
        </p:nvSpPr>
        <p:spPr>
          <a:xfrm>
            <a:off x="7259359" y="4224304"/>
            <a:ext cx="771761" cy="5117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5  9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2331F7-4DBD-08F8-716A-C79F4702497B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6747934" y="4661091"/>
            <a:ext cx="624447" cy="639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19B20D-ED3D-0631-C8A0-DD6F9AE136B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7918098" y="4661091"/>
            <a:ext cx="648004" cy="639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F73B051-5B4B-DCCB-8200-66B16F29BC7E}"/>
              </a:ext>
            </a:extLst>
          </p:cNvPr>
          <p:cNvSpPr/>
          <p:nvPr/>
        </p:nvSpPr>
        <p:spPr>
          <a:xfrm>
            <a:off x="6298424" y="5301006"/>
            <a:ext cx="899020" cy="5117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2  4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E2CB2E-67EA-48BA-6FD3-D4BBF13D2E59}"/>
              </a:ext>
            </a:extLst>
          </p:cNvPr>
          <p:cNvSpPr/>
          <p:nvPr/>
        </p:nvSpPr>
        <p:spPr>
          <a:xfrm>
            <a:off x="8230827" y="5301006"/>
            <a:ext cx="670550" cy="5117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E46880-D246-8EBB-43EC-4FBD0FB4C247}"/>
              </a:ext>
            </a:extLst>
          </p:cNvPr>
          <p:cNvSpPr/>
          <p:nvPr/>
        </p:nvSpPr>
        <p:spPr>
          <a:xfrm>
            <a:off x="7381203" y="5301006"/>
            <a:ext cx="536895" cy="5117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398D85-1125-9C23-B38E-0918FC31A105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645240" y="4736032"/>
            <a:ext cx="4411" cy="564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4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2E82-41F3-F354-A0C0-0DF1D8E3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09040"/>
            <a:ext cx="6766560" cy="768096"/>
          </a:xfrm>
        </p:spPr>
        <p:txBody>
          <a:bodyPr/>
          <a:lstStyle/>
          <a:p>
            <a:r>
              <a:rPr lang="en-IN" sz="2400" dirty="0"/>
              <a:t>Insert in a 3-node (3 node parent):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34F1-1C18-0170-3C72-920A54836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2214563"/>
            <a:ext cx="6766560" cy="3964563"/>
          </a:xfrm>
        </p:spPr>
        <p:txBody>
          <a:bodyPr/>
          <a:lstStyle/>
          <a:p>
            <a:pPr algn="ctr"/>
            <a:endParaRPr lang="en-US" sz="2800" dirty="0"/>
          </a:p>
          <a:p>
            <a:r>
              <a:rPr lang="en-US" sz="2800" dirty="0"/>
              <a:t>                        Temp 4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04D51-7A55-FED8-2DB0-1F9DEE04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2-3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71D94-DEA3-0FE1-FE40-458314BC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58CA8-6827-8FA7-C500-6CDFDD0CB046}"/>
              </a:ext>
            </a:extLst>
          </p:cNvPr>
          <p:cNvSpPr/>
          <p:nvPr/>
        </p:nvSpPr>
        <p:spPr>
          <a:xfrm>
            <a:off x="6767952" y="3340291"/>
            <a:ext cx="1238128" cy="7579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5  9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2331F7-4DBD-08F8-716A-C79F4702497B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5648439" y="3987214"/>
            <a:ext cx="1300833" cy="786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19B20D-ED3D-0631-C8A0-DD6F9AE136B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7824760" y="3987214"/>
            <a:ext cx="1100720" cy="786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F73B051-5B4B-DCCB-8200-66B16F29BC7E}"/>
              </a:ext>
            </a:extLst>
          </p:cNvPr>
          <p:cNvSpPr/>
          <p:nvPr/>
        </p:nvSpPr>
        <p:spPr>
          <a:xfrm>
            <a:off x="4889853" y="4773748"/>
            <a:ext cx="1517172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1  2  4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E2CB2E-67EA-48BA-6FD3-D4BBF13D2E59}"/>
              </a:ext>
            </a:extLst>
          </p:cNvPr>
          <p:cNvSpPr/>
          <p:nvPr/>
        </p:nvSpPr>
        <p:spPr>
          <a:xfrm>
            <a:off x="8477831" y="4773748"/>
            <a:ext cx="895297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10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E46880-D246-8EBB-43EC-4FBD0FB4C247}"/>
              </a:ext>
            </a:extLst>
          </p:cNvPr>
          <p:cNvSpPr/>
          <p:nvPr/>
        </p:nvSpPr>
        <p:spPr>
          <a:xfrm>
            <a:off x="6953493" y="4783670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398D85-1125-9C23-B38E-0918FC31A105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387016" y="4098208"/>
            <a:ext cx="0" cy="685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65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2E82-41F3-F354-A0C0-0DF1D8E3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09040"/>
            <a:ext cx="6766560" cy="768096"/>
          </a:xfrm>
        </p:spPr>
        <p:txBody>
          <a:bodyPr/>
          <a:lstStyle/>
          <a:p>
            <a:r>
              <a:rPr lang="en-IN" sz="2400" dirty="0"/>
              <a:t>Insert in a 3-node (3 node parent):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34F1-1C18-0170-3C72-920A54836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2214563"/>
            <a:ext cx="6766560" cy="3964563"/>
          </a:xfrm>
        </p:spPr>
        <p:txBody>
          <a:bodyPr/>
          <a:lstStyle/>
          <a:p>
            <a:pPr algn="ctr"/>
            <a:r>
              <a:rPr lang="en-US" sz="2800" dirty="0"/>
              <a:t>Move middle to parent and split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04D51-7A55-FED8-2DB0-1F9DEE04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2-3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71D94-DEA3-0FE1-FE40-458314BC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58CA8-6827-8FA7-C500-6CDFDD0CB046}"/>
              </a:ext>
            </a:extLst>
          </p:cNvPr>
          <p:cNvSpPr/>
          <p:nvPr/>
        </p:nvSpPr>
        <p:spPr>
          <a:xfrm>
            <a:off x="6407025" y="2953932"/>
            <a:ext cx="1599055" cy="9892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2  5  9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2331F7-4DBD-08F8-716A-C79F4702497B}"/>
              </a:ext>
            </a:extLst>
          </p:cNvPr>
          <p:cNvCxnSpPr>
            <a:cxnSpLocks/>
            <a:stCxn id="7" idx="3"/>
            <a:endCxn id="29" idx="0"/>
          </p:cNvCxnSpPr>
          <p:nvPr/>
        </p:nvCxnSpPr>
        <p:spPr>
          <a:xfrm flipH="1">
            <a:off x="5373891" y="3798308"/>
            <a:ext cx="1267310" cy="975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19B20D-ED3D-0631-C8A0-DD6F9AE136B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7771904" y="3798308"/>
            <a:ext cx="1153576" cy="975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E2CB2E-67EA-48BA-6FD3-D4BBF13D2E59}"/>
              </a:ext>
            </a:extLst>
          </p:cNvPr>
          <p:cNvSpPr/>
          <p:nvPr/>
        </p:nvSpPr>
        <p:spPr>
          <a:xfrm>
            <a:off x="8477831" y="4773748"/>
            <a:ext cx="895297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10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E46880-D246-8EBB-43EC-4FBD0FB4C247}"/>
              </a:ext>
            </a:extLst>
          </p:cNvPr>
          <p:cNvSpPr/>
          <p:nvPr/>
        </p:nvSpPr>
        <p:spPr>
          <a:xfrm>
            <a:off x="7408067" y="4824430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398D85-1125-9C23-B38E-0918FC31A10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24928" y="3917839"/>
            <a:ext cx="416662" cy="90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0082FF6-277E-DA14-B6D0-0E5C2C2993CC}"/>
              </a:ext>
            </a:extLst>
          </p:cNvPr>
          <p:cNvSpPr/>
          <p:nvPr/>
        </p:nvSpPr>
        <p:spPr>
          <a:xfrm>
            <a:off x="6009969" y="4783670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2CCC10-C038-A956-E4C3-F5F047FA7065}"/>
              </a:ext>
            </a:extLst>
          </p:cNvPr>
          <p:cNvSpPr/>
          <p:nvPr/>
        </p:nvSpPr>
        <p:spPr>
          <a:xfrm>
            <a:off x="4940368" y="4773748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EF00E3-650B-3D25-0FA6-BB399750CAB0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443492" y="3919782"/>
            <a:ext cx="462099" cy="863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077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2E82-41F3-F354-A0C0-0DF1D8E3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09040"/>
            <a:ext cx="6766560" cy="768096"/>
          </a:xfrm>
        </p:spPr>
        <p:txBody>
          <a:bodyPr/>
          <a:lstStyle/>
          <a:p>
            <a:r>
              <a:rPr lang="en-IN" sz="2400" dirty="0"/>
              <a:t>Insert in a 3-node (3 node parent):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34F1-1C18-0170-3C72-920A54836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2214563"/>
            <a:ext cx="6766560" cy="3964563"/>
          </a:xfrm>
        </p:spPr>
        <p:txBody>
          <a:bodyPr/>
          <a:lstStyle/>
          <a:p>
            <a:pPr algn="ctr"/>
            <a:r>
              <a:rPr lang="en-US" sz="2800" dirty="0"/>
              <a:t>Move middle to parent and split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04D51-7A55-FED8-2DB0-1F9DEE04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2-3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71D94-DEA3-0FE1-FE40-458314BC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58CA8-6827-8FA7-C500-6CDFDD0CB046}"/>
              </a:ext>
            </a:extLst>
          </p:cNvPr>
          <p:cNvSpPr/>
          <p:nvPr/>
        </p:nvSpPr>
        <p:spPr>
          <a:xfrm>
            <a:off x="6532770" y="2884133"/>
            <a:ext cx="1100489" cy="863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2331F7-4DBD-08F8-716A-C79F4702497B}"/>
              </a:ext>
            </a:extLst>
          </p:cNvPr>
          <p:cNvCxnSpPr>
            <a:cxnSpLocks/>
            <a:stCxn id="7" idx="3"/>
            <a:endCxn id="29" idx="0"/>
          </p:cNvCxnSpPr>
          <p:nvPr/>
        </p:nvCxnSpPr>
        <p:spPr>
          <a:xfrm flipH="1">
            <a:off x="5933872" y="3621508"/>
            <a:ext cx="760061" cy="527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19B20D-ED3D-0631-C8A0-DD6F9AE136B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7472096" y="3621508"/>
            <a:ext cx="1098012" cy="519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E2CB2E-67EA-48BA-6FD3-D4BBF13D2E59}"/>
              </a:ext>
            </a:extLst>
          </p:cNvPr>
          <p:cNvSpPr/>
          <p:nvPr/>
        </p:nvSpPr>
        <p:spPr>
          <a:xfrm>
            <a:off x="8122459" y="4141462"/>
            <a:ext cx="895297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9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E46880-D246-8EBB-43EC-4FBD0FB4C247}"/>
              </a:ext>
            </a:extLst>
          </p:cNvPr>
          <p:cNvSpPr/>
          <p:nvPr/>
        </p:nvSpPr>
        <p:spPr>
          <a:xfrm>
            <a:off x="7432731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398D85-1125-9C23-B38E-0918FC31A105}"/>
              </a:ext>
            </a:extLst>
          </p:cNvPr>
          <p:cNvCxnSpPr>
            <a:cxnSpLocks/>
            <a:stCxn id="29" idx="5"/>
            <a:endCxn id="17" idx="0"/>
          </p:cNvCxnSpPr>
          <p:nvPr/>
        </p:nvCxnSpPr>
        <p:spPr>
          <a:xfrm>
            <a:off x="6240419" y="4826856"/>
            <a:ext cx="387093" cy="521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0082FF6-277E-DA14-B6D0-0E5C2C2993CC}"/>
              </a:ext>
            </a:extLst>
          </p:cNvPr>
          <p:cNvSpPr/>
          <p:nvPr/>
        </p:nvSpPr>
        <p:spPr>
          <a:xfrm>
            <a:off x="4676027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2CCC10-C038-A956-E4C3-F5F047FA7065}"/>
              </a:ext>
            </a:extLst>
          </p:cNvPr>
          <p:cNvSpPr/>
          <p:nvPr/>
        </p:nvSpPr>
        <p:spPr>
          <a:xfrm>
            <a:off x="5500349" y="4149396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EF00E3-650B-3D25-0FA6-BB399750CAB0}"/>
              </a:ext>
            </a:extLst>
          </p:cNvPr>
          <p:cNvCxnSpPr>
            <a:cxnSpLocks/>
            <a:stCxn id="29" idx="3"/>
            <a:endCxn id="27" idx="0"/>
          </p:cNvCxnSpPr>
          <p:nvPr/>
        </p:nvCxnSpPr>
        <p:spPr>
          <a:xfrm flipH="1">
            <a:off x="5109550" y="4826856"/>
            <a:ext cx="517775" cy="521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A2B3EF2-8CE6-4936-920D-945888A07C6A}"/>
              </a:ext>
            </a:extLst>
          </p:cNvPr>
          <p:cNvSpPr/>
          <p:nvPr/>
        </p:nvSpPr>
        <p:spPr>
          <a:xfrm>
            <a:off x="6193989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793C4C-5CA7-4809-99A4-6E0BE01CAFA8}"/>
              </a:ext>
            </a:extLst>
          </p:cNvPr>
          <p:cNvSpPr/>
          <p:nvPr/>
        </p:nvSpPr>
        <p:spPr>
          <a:xfrm>
            <a:off x="8994515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10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263A65-A371-C8D7-AA59-635C4915A253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 flipH="1">
            <a:off x="7866254" y="4818922"/>
            <a:ext cx="387318" cy="529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24CB07-B0AB-D9D8-8A05-422AAC7C298A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8886643" y="4818922"/>
            <a:ext cx="541395" cy="529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36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8D24-7B95-8E60-FF4D-705C1FEE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446345"/>
            <a:ext cx="6766560" cy="768096"/>
          </a:xfrm>
        </p:spPr>
        <p:txBody>
          <a:bodyPr/>
          <a:lstStyle/>
          <a:p>
            <a:r>
              <a:rPr lang="en-IN" dirty="0"/>
              <a:t>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7FE2-F29A-8982-BBFA-A1F8B7185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711127"/>
            <a:ext cx="6766560" cy="2700528"/>
          </a:xfrm>
        </p:spPr>
        <p:txBody>
          <a:bodyPr/>
          <a:lstStyle/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/>
              <a:t>To delete a value, it is replaced by its in-order successor and then removed.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/>
              <a:t>If a node is left with less than one data value then two nodes must be merged together.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/>
              <a:t>If a node becomes empty after deleting a value, it is then merged with another node.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/>
              <a:t>Deletion always begins at a leaf.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18CA1-BF46-279B-4432-395FC1D9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1D39-48FF-BDCA-F770-8D08312D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46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345B62-B1BC-1D2C-522F-AACF2016C998}"/>
              </a:ext>
            </a:extLst>
          </p:cNvPr>
          <p:cNvSpPr/>
          <p:nvPr/>
        </p:nvSpPr>
        <p:spPr>
          <a:xfrm>
            <a:off x="7637002" y="2122068"/>
            <a:ext cx="1100489" cy="863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50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2F9B8-533F-6F1B-0FB7-67914B80EC16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627512" y="2859443"/>
            <a:ext cx="1170653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E19378-7A1B-209B-AF5F-E323AFEED212}"/>
              </a:ext>
            </a:extLst>
          </p:cNvPr>
          <p:cNvCxnSpPr>
            <a:cxnSpLocks/>
            <a:stCxn id="28" idx="5"/>
            <a:endCxn id="31" idx="0"/>
          </p:cNvCxnSpPr>
          <p:nvPr/>
        </p:nvCxnSpPr>
        <p:spPr>
          <a:xfrm>
            <a:off x="8576328" y="2859443"/>
            <a:ext cx="988690" cy="51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511CE34-7666-705E-5498-EE3BA3B5C86F}"/>
              </a:ext>
            </a:extLst>
          </p:cNvPr>
          <p:cNvSpPr/>
          <p:nvPr/>
        </p:nvSpPr>
        <p:spPr>
          <a:xfrm>
            <a:off x="9117369" y="3373432"/>
            <a:ext cx="895297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90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DC66FFD-BD6B-1F1A-775B-87852A7A0DF4}"/>
              </a:ext>
            </a:extLst>
          </p:cNvPr>
          <p:cNvSpPr/>
          <p:nvPr/>
        </p:nvSpPr>
        <p:spPr>
          <a:xfrm>
            <a:off x="8399350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60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C0FD0E-E87A-797D-821C-5E0BB1BA55AF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6934059" y="4030884"/>
            <a:ext cx="445682" cy="1291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60F54B0-442A-71A6-D950-510BE734C6A1}"/>
              </a:ext>
            </a:extLst>
          </p:cNvPr>
          <p:cNvSpPr/>
          <p:nvPr/>
        </p:nvSpPr>
        <p:spPr>
          <a:xfrm>
            <a:off x="5017622" y="5348295"/>
            <a:ext cx="1550193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10  20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362FCF9-7EF3-023A-D612-BB914D01A72F}"/>
              </a:ext>
            </a:extLst>
          </p:cNvPr>
          <p:cNvSpPr/>
          <p:nvPr/>
        </p:nvSpPr>
        <p:spPr>
          <a:xfrm>
            <a:off x="6193989" y="335342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30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C3BCD9-AB77-A898-D4A0-7BB588238C86}"/>
              </a:ext>
            </a:extLst>
          </p:cNvPr>
          <p:cNvCxnSpPr>
            <a:cxnSpLocks/>
            <a:stCxn id="35" idx="3"/>
            <a:endCxn id="34" idx="0"/>
          </p:cNvCxnSpPr>
          <p:nvPr/>
        </p:nvCxnSpPr>
        <p:spPr>
          <a:xfrm flipH="1">
            <a:off x="5792719" y="4030884"/>
            <a:ext cx="528246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F8A53D6-DE46-5076-CFBA-8083D5B7DE71}"/>
              </a:ext>
            </a:extLst>
          </p:cNvPr>
          <p:cNvSpPr/>
          <p:nvPr/>
        </p:nvSpPr>
        <p:spPr>
          <a:xfrm>
            <a:off x="6946218" y="5321950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40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375195-DD25-C7A1-97CE-9F5D61A5033E}"/>
              </a:ext>
            </a:extLst>
          </p:cNvPr>
          <p:cNvSpPr/>
          <p:nvPr/>
        </p:nvSpPr>
        <p:spPr>
          <a:xfrm>
            <a:off x="10012666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80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7C31DA-54CE-F427-706E-8A11065C1584}"/>
              </a:ext>
            </a:extLst>
          </p:cNvPr>
          <p:cNvCxnSpPr>
            <a:cxnSpLocks/>
            <a:stCxn id="31" idx="3"/>
            <a:endCxn id="32" idx="0"/>
          </p:cNvCxnSpPr>
          <p:nvPr/>
        </p:nvCxnSpPr>
        <p:spPr>
          <a:xfrm flipH="1">
            <a:off x="8832873" y="4050892"/>
            <a:ext cx="415609" cy="1297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D118F1-80F4-DE2A-CD28-3FD6E2C782A6}"/>
              </a:ext>
            </a:extLst>
          </p:cNvPr>
          <p:cNvCxnSpPr>
            <a:cxnSpLocks/>
            <a:stCxn id="31" idx="5"/>
            <a:endCxn id="38" idx="0"/>
          </p:cNvCxnSpPr>
          <p:nvPr/>
        </p:nvCxnSpPr>
        <p:spPr>
          <a:xfrm>
            <a:off x="9881553" y="4050892"/>
            <a:ext cx="564636" cy="1297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DFCDAA-EC04-6DCF-1ED8-1A485C8EAE1F}"/>
              </a:ext>
            </a:extLst>
          </p:cNvPr>
          <p:cNvSpPr txBox="1"/>
          <p:nvPr/>
        </p:nvSpPr>
        <p:spPr>
          <a:xfrm>
            <a:off x="4224528" y="1576361"/>
            <a:ext cx="4788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Deleting 80 from the below 2-3 tree</a:t>
            </a:r>
          </a:p>
        </p:txBody>
      </p:sp>
    </p:spTree>
    <p:extLst>
      <p:ext uri="{BB962C8B-B14F-4D97-AF65-F5344CB8AC3E}">
        <p14:creationId xmlns:p14="http://schemas.microsoft.com/office/powerpoint/2010/main" val="200836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647952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Kinds of nodes</a:t>
            </a:r>
          </a:p>
          <a:p>
            <a:r>
              <a:rPr lang="en-US" dirty="0"/>
              <a:t>Operations</a:t>
            </a:r>
          </a:p>
          <a:p>
            <a:pPr marL="690372" lvl="1" indent="-342900"/>
            <a:r>
              <a:rPr lang="en-US" dirty="0">
                <a:sym typeface="Wingdings" panose="05000000000000000000" pitchFamily="2" charset="2"/>
              </a:rPr>
              <a:t>Insertion</a:t>
            </a:r>
          </a:p>
          <a:p>
            <a:pPr marL="690372" lvl="1" indent="-342900"/>
            <a:r>
              <a:rPr lang="en-US" dirty="0">
                <a:sym typeface="Wingdings" panose="05000000000000000000" pitchFamily="2" charset="2"/>
              </a:rPr>
              <a:t>Deletion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345B62-B1BC-1D2C-522F-AACF2016C998}"/>
              </a:ext>
            </a:extLst>
          </p:cNvPr>
          <p:cNvSpPr/>
          <p:nvPr/>
        </p:nvSpPr>
        <p:spPr>
          <a:xfrm>
            <a:off x="7637002" y="2122068"/>
            <a:ext cx="1100489" cy="863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50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2F9B8-533F-6F1B-0FB7-67914B80EC16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627512" y="2859443"/>
            <a:ext cx="1170653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E19378-7A1B-209B-AF5F-E323AFEED212}"/>
              </a:ext>
            </a:extLst>
          </p:cNvPr>
          <p:cNvCxnSpPr>
            <a:cxnSpLocks/>
            <a:stCxn id="28" idx="5"/>
            <a:endCxn id="31" idx="0"/>
          </p:cNvCxnSpPr>
          <p:nvPr/>
        </p:nvCxnSpPr>
        <p:spPr>
          <a:xfrm>
            <a:off x="8576328" y="2859443"/>
            <a:ext cx="988690" cy="51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511CE34-7666-705E-5498-EE3BA3B5C86F}"/>
              </a:ext>
            </a:extLst>
          </p:cNvPr>
          <p:cNvSpPr/>
          <p:nvPr/>
        </p:nvSpPr>
        <p:spPr>
          <a:xfrm>
            <a:off x="9117369" y="3373432"/>
            <a:ext cx="895297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80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DC66FFD-BD6B-1F1A-775B-87852A7A0DF4}"/>
              </a:ext>
            </a:extLst>
          </p:cNvPr>
          <p:cNvSpPr/>
          <p:nvPr/>
        </p:nvSpPr>
        <p:spPr>
          <a:xfrm>
            <a:off x="8399350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60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C0FD0E-E87A-797D-821C-5E0BB1BA55AF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6934059" y="4030884"/>
            <a:ext cx="445682" cy="1291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60F54B0-442A-71A6-D950-510BE734C6A1}"/>
              </a:ext>
            </a:extLst>
          </p:cNvPr>
          <p:cNvSpPr/>
          <p:nvPr/>
        </p:nvSpPr>
        <p:spPr>
          <a:xfrm>
            <a:off x="5017622" y="5348295"/>
            <a:ext cx="1550193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10  20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362FCF9-7EF3-023A-D612-BB914D01A72F}"/>
              </a:ext>
            </a:extLst>
          </p:cNvPr>
          <p:cNvSpPr/>
          <p:nvPr/>
        </p:nvSpPr>
        <p:spPr>
          <a:xfrm>
            <a:off x="6193989" y="335342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30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C3BCD9-AB77-A898-D4A0-7BB588238C86}"/>
              </a:ext>
            </a:extLst>
          </p:cNvPr>
          <p:cNvCxnSpPr>
            <a:cxnSpLocks/>
            <a:stCxn id="35" idx="3"/>
            <a:endCxn id="34" idx="0"/>
          </p:cNvCxnSpPr>
          <p:nvPr/>
        </p:nvCxnSpPr>
        <p:spPr>
          <a:xfrm flipH="1">
            <a:off x="5792719" y="4030884"/>
            <a:ext cx="528246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F8A53D6-DE46-5076-CFBA-8083D5B7DE71}"/>
              </a:ext>
            </a:extLst>
          </p:cNvPr>
          <p:cNvSpPr/>
          <p:nvPr/>
        </p:nvSpPr>
        <p:spPr>
          <a:xfrm>
            <a:off x="6946218" y="5321950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40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375195-DD25-C7A1-97CE-9F5D61A5033E}"/>
              </a:ext>
            </a:extLst>
          </p:cNvPr>
          <p:cNvSpPr/>
          <p:nvPr/>
        </p:nvSpPr>
        <p:spPr>
          <a:xfrm>
            <a:off x="10012666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90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7C31DA-54CE-F427-706E-8A11065C1584}"/>
              </a:ext>
            </a:extLst>
          </p:cNvPr>
          <p:cNvCxnSpPr>
            <a:cxnSpLocks/>
            <a:stCxn id="31" idx="3"/>
            <a:endCxn id="32" idx="0"/>
          </p:cNvCxnSpPr>
          <p:nvPr/>
        </p:nvCxnSpPr>
        <p:spPr>
          <a:xfrm flipH="1">
            <a:off x="8832873" y="4050892"/>
            <a:ext cx="415609" cy="1297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D118F1-80F4-DE2A-CD28-3FD6E2C782A6}"/>
              </a:ext>
            </a:extLst>
          </p:cNvPr>
          <p:cNvCxnSpPr>
            <a:cxnSpLocks/>
            <a:stCxn id="31" idx="5"/>
            <a:endCxn id="38" idx="0"/>
          </p:cNvCxnSpPr>
          <p:nvPr/>
        </p:nvCxnSpPr>
        <p:spPr>
          <a:xfrm>
            <a:off x="9881553" y="4050892"/>
            <a:ext cx="564636" cy="1297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6309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Swap with in-order successor (swap 80 with 90)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4B98AE-AE6D-3FD9-6D78-395F886A34EA}"/>
              </a:ext>
            </a:extLst>
          </p:cNvPr>
          <p:cNvCxnSpPr/>
          <p:nvPr/>
        </p:nvCxnSpPr>
        <p:spPr>
          <a:xfrm>
            <a:off x="9662160" y="4303367"/>
            <a:ext cx="426720" cy="10185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83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345B62-B1BC-1D2C-522F-AACF2016C998}"/>
              </a:ext>
            </a:extLst>
          </p:cNvPr>
          <p:cNvSpPr/>
          <p:nvPr/>
        </p:nvSpPr>
        <p:spPr>
          <a:xfrm>
            <a:off x="7637002" y="2122068"/>
            <a:ext cx="1100489" cy="863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50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2F9B8-533F-6F1B-0FB7-67914B80EC16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627512" y="2859443"/>
            <a:ext cx="1170653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E19378-7A1B-209B-AF5F-E323AFEED212}"/>
              </a:ext>
            </a:extLst>
          </p:cNvPr>
          <p:cNvCxnSpPr>
            <a:cxnSpLocks/>
            <a:stCxn id="28" idx="5"/>
            <a:endCxn id="31" idx="0"/>
          </p:cNvCxnSpPr>
          <p:nvPr/>
        </p:nvCxnSpPr>
        <p:spPr>
          <a:xfrm>
            <a:off x="8576328" y="2859443"/>
            <a:ext cx="988690" cy="51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511CE34-7666-705E-5498-EE3BA3B5C86F}"/>
              </a:ext>
            </a:extLst>
          </p:cNvPr>
          <p:cNvSpPr/>
          <p:nvPr/>
        </p:nvSpPr>
        <p:spPr>
          <a:xfrm>
            <a:off x="9117369" y="3373432"/>
            <a:ext cx="895297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90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DC66FFD-BD6B-1F1A-775B-87852A7A0DF4}"/>
              </a:ext>
            </a:extLst>
          </p:cNvPr>
          <p:cNvSpPr/>
          <p:nvPr/>
        </p:nvSpPr>
        <p:spPr>
          <a:xfrm>
            <a:off x="8399350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60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C0FD0E-E87A-797D-821C-5E0BB1BA55AF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6934059" y="4030884"/>
            <a:ext cx="445682" cy="1291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60F54B0-442A-71A6-D950-510BE734C6A1}"/>
              </a:ext>
            </a:extLst>
          </p:cNvPr>
          <p:cNvSpPr/>
          <p:nvPr/>
        </p:nvSpPr>
        <p:spPr>
          <a:xfrm>
            <a:off x="5017622" y="5348295"/>
            <a:ext cx="1550193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10  20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362FCF9-7EF3-023A-D612-BB914D01A72F}"/>
              </a:ext>
            </a:extLst>
          </p:cNvPr>
          <p:cNvSpPr/>
          <p:nvPr/>
        </p:nvSpPr>
        <p:spPr>
          <a:xfrm>
            <a:off x="6193989" y="335342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30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C3BCD9-AB77-A898-D4A0-7BB588238C86}"/>
              </a:ext>
            </a:extLst>
          </p:cNvPr>
          <p:cNvCxnSpPr>
            <a:cxnSpLocks/>
            <a:stCxn id="35" idx="3"/>
            <a:endCxn id="34" idx="0"/>
          </p:cNvCxnSpPr>
          <p:nvPr/>
        </p:nvCxnSpPr>
        <p:spPr>
          <a:xfrm flipH="1">
            <a:off x="5792719" y="4030884"/>
            <a:ext cx="528246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F8A53D6-DE46-5076-CFBA-8083D5B7DE71}"/>
              </a:ext>
            </a:extLst>
          </p:cNvPr>
          <p:cNvSpPr/>
          <p:nvPr/>
        </p:nvSpPr>
        <p:spPr>
          <a:xfrm>
            <a:off x="6946218" y="5321950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40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375195-DD25-C7A1-97CE-9F5D61A5033E}"/>
              </a:ext>
            </a:extLst>
          </p:cNvPr>
          <p:cNvSpPr/>
          <p:nvPr/>
        </p:nvSpPr>
        <p:spPr>
          <a:xfrm>
            <a:off x="10012666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-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7C31DA-54CE-F427-706E-8A11065C1584}"/>
              </a:ext>
            </a:extLst>
          </p:cNvPr>
          <p:cNvCxnSpPr>
            <a:cxnSpLocks/>
            <a:stCxn id="31" idx="3"/>
            <a:endCxn id="32" idx="0"/>
          </p:cNvCxnSpPr>
          <p:nvPr/>
        </p:nvCxnSpPr>
        <p:spPr>
          <a:xfrm flipH="1">
            <a:off x="8832873" y="4050892"/>
            <a:ext cx="415609" cy="1297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D118F1-80F4-DE2A-CD28-3FD6E2C782A6}"/>
              </a:ext>
            </a:extLst>
          </p:cNvPr>
          <p:cNvCxnSpPr>
            <a:cxnSpLocks/>
            <a:stCxn id="31" idx="5"/>
            <a:endCxn id="38" idx="0"/>
          </p:cNvCxnSpPr>
          <p:nvPr/>
        </p:nvCxnSpPr>
        <p:spPr>
          <a:xfrm>
            <a:off x="9881553" y="4050892"/>
            <a:ext cx="564636" cy="1297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354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Delete value(80) from leaf</a:t>
            </a:r>
          </a:p>
        </p:txBody>
      </p:sp>
    </p:spTree>
    <p:extLst>
      <p:ext uri="{BB962C8B-B14F-4D97-AF65-F5344CB8AC3E}">
        <p14:creationId xmlns:p14="http://schemas.microsoft.com/office/powerpoint/2010/main" val="365149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345B62-B1BC-1D2C-522F-AACF2016C998}"/>
              </a:ext>
            </a:extLst>
          </p:cNvPr>
          <p:cNvSpPr/>
          <p:nvPr/>
        </p:nvSpPr>
        <p:spPr>
          <a:xfrm>
            <a:off x="7475839" y="2122068"/>
            <a:ext cx="1100489" cy="863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50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2F9B8-533F-6F1B-0FB7-67914B80EC16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627512" y="2859443"/>
            <a:ext cx="1009490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E19378-7A1B-209B-AF5F-E323AFEED212}"/>
              </a:ext>
            </a:extLst>
          </p:cNvPr>
          <p:cNvCxnSpPr>
            <a:cxnSpLocks/>
            <a:stCxn id="28" idx="5"/>
            <a:endCxn id="31" idx="0"/>
          </p:cNvCxnSpPr>
          <p:nvPr/>
        </p:nvCxnSpPr>
        <p:spPr>
          <a:xfrm>
            <a:off x="8415165" y="2859443"/>
            <a:ext cx="970897" cy="51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511CE34-7666-705E-5498-EE3BA3B5C86F}"/>
              </a:ext>
            </a:extLst>
          </p:cNvPr>
          <p:cNvSpPr/>
          <p:nvPr/>
        </p:nvSpPr>
        <p:spPr>
          <a:xfrm>
            <a:off x="8938413" y="3373432"/>
            <a:ext cx="895297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-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C0FD0E-E87A-797D-821C-5E0BB1BA55AF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6934059" y="4030884"/>
            <a:ext cx="445682" cy="1291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60F54B0-442A-71A6-D950-510BE734C6A1}"/>
              </a:ext>
            </a:extLst>
          </p:cNvPr>
          <p:cNvSpPr/>
          <p:nvPr/>
        </p:nvSpPr>
        <p:spPr>
          <a:xfrm>
            <a:off x="5017622" y="5348295"/>
            <a:ext cx="1550193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10  20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362FCF9-7EF3-023A-D612-BB914D01A72F}"/>
              </a:ext>
            </a:extLst>
          </p:cNvPr>
          <p:cNvSpPr/>
          <p:nvPr/>
        </p:nvSpPr>
        <p:spPr>
          <a:xfrm>
            <a:off x="6193989" y="335342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30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C3BCD9-AB77-A898-D4A0-7BB588238C86}"/>
              </a:ext>
            </a:extLst>
          </p:cNvPr>
          <p:cNvCxnSpPr>
            <a:cxnSpLocks/>
            <a:stCxn id="35" idx="3"/>
            <a:endCxn id="34" idx="0"/>
          </p:cNvCxnSpPr>
          <p:nvPr/>
        </p:nvCxnSpPr>
        <p:spPr>
          <a:xfrm flipH="1">
            <a:off x="5792719" y="4030884"/>
            <a:ext cx="528246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F8A53D6-DE46-5076-CFBA-8083D5B7DE71}"/>
              </a:ext>
            </a:extLst>
          </p:cNvPr>
          <p:cNvSpPr/>
          <p:nvPr/>
        </p:nvSpPr>
        <p:spPr>
          <a:xfrm>
            <a:off x="6946218" y="5321950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40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7C31DA-54CE-F427-706E-8A11065C1584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8653917" y="4050892"/>
            <a:ext cx="415609" cy="1297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D118F1-80F4-DE2A-CD28-3FD6E2C782A6}"/>
              </a:ext>
            </a:extLst>
          </p:cNvPr>
          <p:cNvCxnSpPr>
            <a:cxnSpLocks/>
            <a:stCxn id="31" idx="5"/>
          </p:cNvCxnSpPr>
          <p:nvPr/>
        </p:nvCxnSpPr>
        <p:spPr>
          <a:xfrm>
            <a:off x="9702597" y="4050892"/>
            <a:ext cx="501513" cy="1297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6991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Merge by moving 90 down and removing empty leaf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B93CE0-24DE-5BAC-F280-190F80DE91B8}"/>
              </a:ext>
            </a:extLst>
          </p:cNvPr>
          <p:cNvSpPr/>
          <p:nvPr/>
        </p:nvSpPr>
        <p:spPr>
          <a:xfrm>
            <a:off x="8020635" y="5348295"/>
            <a:ext cx="1550193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60  90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91CDB9-302C-735B-E104-A059BB21137E}"/>
              </a:ext>
            </a:extLst>
          </p:cNvPr>
          <p:cNvSpPr txBox="1"/>
          <p:nvPr/>
        </p:nvSpPr>
        <p:spPr>
          <a:xfrm>
            <a:off x="9953353" y="3295865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becomes empty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426565-62CB-7176-A224-4348AE42E2A2}"/>
              </a:ext>
            </a:extLst>
          </p:cNvPr>
          <p:cNvCxnSpPr>
            <a:cxnSpLocks/>
          </p:cNvCxnSpPr>
          <p:nvPr/>
        </p:nvCxnSpPr>
        <p:spPr>
          <a:xfrm flipH="1">
            <a:off x="9763275" y="3480531"/>
            <a:ext cx="235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04CA2FB-2196-34CB-9A5A-B9DE7829F385}"/>
              </a:ext>
            </a:extLst>
          </p:cNvPr>
          <p:cNvSpPr/>
          <p:nvPr/>
        </p:nvSpPr>
        <p:spPr>
          <a:xfrm>
            <a:off x="9833710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73D3927-B1F1-78C7-C831-F8BC69AC3D35}"/>
              </a:ext>
            </a:extLst>
          </p:cNvPr>
          <p:cNvCxnSpPr>
            <a:cxnSpLocks/>
          </p:cNvCxnSpPr>
          <p:nvPr/>
        </p:nvCxnSpPr>
        <p:spPr>
          <a:xfrm flipH="1">
            <a:off x="9847860" y="5313639"/>
            <a:ext cx="852896" cy="810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248F1F-6DC2-B254-010F-6218B8406FC6}"/>
              </a:ext>
            </a:extLst>
          </p:cNvPr>
          <p:cNvCxnSpPr>
            <a:cxnSpLocks/>
          </p:cNvCxnSpPr>
          <p:nvPr/>
        </p:nvCxnSpPr>
        <p:spPr>
          <a:xfrm>
            <a:off x="9898784" y="5339984"/>
            <a:ext cx="801972" cy="810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060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741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Merge: move 50 down, adopt empty leaf’s child, remove empty node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61F0C6-3BAA-2012-A8AE-45636F6E36B9}"/>
              </a:ext>
            </a:extLst>
          </p:cNvPr>
          <p:cNvSpPr/>
          <p:nvPr/>
        </p:nvSpPr>
        <p:spPr>
          <a:xfrm>
            <a:off x="7567763" y="2430219"/>
            <a:ext cx="1100489" cy="863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-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D458D9-ABFE-7220-A16B-A69EC03908D2}"/>
              </a:ext>
            </a:extLst>
          </p:cNvPr>
          <p:cNvCxnSpPr>
            <a:cxnSpLocks/>
            <a:stCxn id="20" idx="3"/>
            <a:endCxn id="32" idx="0"/>
          </p:cNvCxnSpPr>
          <p:nvPr/>
        </p:nvCxnSpPr>
        <p:spPr>
          <a:xfrm flipH="1">
            <a:off x="7342912" y="3167594"/>
            <a:ext cx="386014" cy="764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39B8E45-18B5-5357-ADCE-F5E05EECE921}"/>
              </a:ext>
            </a:extLst>
          </p:cNvPr>
          <p:cNvSpPr/>
          <p:nvPr/>
        </p:nvSpPr>
        <p:spPr>
          <a:xfrm>
            <a:off x="4716480" y="5739786"/>
            <a:ext cx="1550193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10  20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D0355F-AA55-8C85-A097-0E3A1E1AFD1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491577" y="4565143"/>
            <a:ext cx="1208845" cy="1174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1A1ED20-879A-CA5E-290D-92C947C74853}"/>
              </a:ext>
            </a:extLst>
          </p:cNvPr>
          <p:cNvSpPr/>
          <p:nvPr/>
        </p:nvSpPr>
        <p:spPr>
          <a:xfrm>
            <a:off x="6946218" y="5743921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40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53544B-F6E3-80DF-3742-B7BBD04B7686}"/>
              </a:ext>
            </a:extLst>
          </p:cNvPr>
          <p:cNvSpPr/>
          <p:nvPr/>
        </p:nvSpPr>
        <p:spPr>
          <a:xfrm>
            <a:off x="8492809" y="5743921"/>
            <a:ext cx="1550193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60  90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0E85A9-1B15-86E4-B25C-164DE128F466}"/>
              </a:ext>
            </a:extLst>
          </p:cNvPr>
          <p:cNvSpPr txBox="1"/>
          <p:nvPr/>
        </p:nvSpPr>
        <p:spPr>
          <a:xfrm>
            <a:off x="9023736" y="2723831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becomes empty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5EB0E3-0A97-1F4B-5A4F-AEBF4325CB61}"/>
              </a:ext>
            </a:extLst>
          </p:cNvPr>
          <p:cNvCxnSpPr>
            <a:cxnSpLocks/>
          </p:cNvCxnSpPr>
          <p:nvPr/>
        </p:nvCxnSpPr>
        <p:spPr>
          <a:xfrm flipH="1">
            <a:off x="8743800" y="2910674"/>
            <a:ext cx="235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0B8E2CD-9FEA-B35E-5DC3-57AB3DE2D0C2}"/>
              </a:ext>
            </a:extLst>
          </p:cNvPr>
          <p:cNvSpPr/>
          <p:nvPr/>
        </p:nvSpPr>
        <p:spPr>
          <a:xfrm>
            <a:off x="6567815" y="3931610"/>
            <a:ext cx="1550193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30  50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C620B0-3F53-4366-D190-5218B50013B7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023193" y="4549044"/>
            <a:ext cx="1244713" cy="1194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2E090A-CB86-B9C8-0B9A-B9AE6E35D98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342911" y="4775779"/>
            <a:ext cx="36830" cy="96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15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741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Remove empty root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9B8E45-18B5-5357-ADCE-F5E05EECE921}"/>
              </a:ext>
            </a:extLst>
          </p:cNvPr>
          <p:cNvSpPr/>
          <p:nvPr/>
        </p:nvSpPr>
        <p:spPr>
          <a:xfrm>
            <a:off x="5091281" y="4511894"/>
            <a:ext cx="1550193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10  20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D0355F-AA55-8C85-A097-0E3A1E1AFD1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866378" y="3337251"/>
            <a:ext cx="1208845" cy="1174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1A1ED20-879A-CA5E-290D-92C947C74853}"/>
              </a:ext>
            </a:extLst>
          </p:cNvPr>
          <p:cNvSpPr/>
          <p:nvPr/>
        </p:nvSpPr>
        <p:spPr>
          <a:xfrm>
            <a:off x="7321019" y="4516029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40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53544B-F6E3-80DF-3742-B7BBD04B7686}"/>
              </a:ext>
            </a:extLst>
          </p:cNvPr>
          <p:cNvSpPr/>
          <p:nvPr/>
        </p:nvSpPr>
        <p:spPr>
          <a:xfrm>
            <a:off x="8867610" y="4516029"/>
            <a:ext cx="1550193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60  90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B8E2CD-9FEA-B35E-5DC3-57AB3DE2D0C2}"/>
              </a:ext>
            </a:extLst>
          </p:cNvPr>
          <p:cNvSpPr/>
          <p:nvPr/>
        </p:nvSpPr>
        <p:spPr>
          <a:xfrm>
            <a:off x="6942616" y="2703718"/>
            <a:ext cx="1550193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30  50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C620B0-3F53-4366-D190-5218B50013B7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397994" y="3321152"/>
            <a:ext cx="1244713" cy="1194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2E090A-CB86-B9C8-0B9A-B9AE6E35D98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717712" y="3547887"/>
            <a:ext cx="36830" cy="96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00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754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C484E"/>
                </a:solidFill>
                <a:latin typeface="Arial" panose="020B0604020202020204" pitchFamily="34" charset="0"/>
              </a:rPr>
              <a:t>D</a:t>
            </a:r>
            <a:r>
              <a:rPr lang="en-US" sz="24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eletion of the letters </a:t>
            </a:r>
            <a:r>
              <a:rPr lang="en-US" sz="2400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A L G O R I from ALGORITHMS</a:t>
            </a:r>
            <a:endParaRPr lang="en-US" sz="2400" dirty="0">
              <a:solidFill>
                <a:srgbClr val="3C484E"/>
              </a:solidFill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EED0CA-85FB-D21C-0FB8-03950DC43779}"/>
              </a:ext>
            </a:extLst>
          </p:cNvPr>
          <p:cNvSpPr/>
          <p:nvPr/>
        </p:nvSpPr>
        <p:spPr>
          <a:xfrm>
            <a:off x="7637002" y="2122068"/>
            <a:ext cx="1100489" cy="863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ED6521-F3C7-CEF0-F1CF-711800A351F4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6627512" y="2859443"/>
            <a:ext cx="1170653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5F66D3-25C1-22D3-9CF1-2BC8DCFC9301}"/>
              </a:ext>
            </a:extLst>
          </p:cNvPr>
          <p:cNvCxnSpPr>
            <a:cxnSpLocks/>
            <a:stCxn id="9" idx="5"/>
            <a:endCxn id="12" idx="0"/>
          </p:cNvCxnSpPr>
          <p:nvPr/>
        </p:nvCxnSpPr>
        <p:spPr>
          <a:xfrm>
            <a:off x="8576328" y="2859443"/>
            <a:ext cx="1205451" cy="51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67E4AE9-23FE-4DDF-CFE9-55458CE12B30}"/>
              </a:ext>
            </a:extLst>
          </p:cNvPr>
          <p:cNvSpPr/>
          <p:nvPr/>
        </p:nvSpPr>
        <p:spPr>
          <a:xfrm>
            <a:off x="9117369" y="3373432"/>
            <a:ext cx="1328820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   S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519ED2-3677-33A0-E963-7ADB12380B97}"/>
              </a:ext>
            </a:extLst>
          </p:cNvPr>
          <p:cNvSpPr/>
          <p:nvPr/>
        </p:nvSpPr>
        <p:spPr>
          <a:xfrm>
            <a:off x="8042351" y="5353625"/>
            <a:ext cx="1435130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L   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BE2082-A746-975A-EB78-5208C6F0C38A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6934059" y="4030884"/>
            <a:ext cx="445682" cy="1291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7891160-4A76-E68C-BA5C-F69C7429E125}"/>
              </a:ext>
            </a:extLst>
          </p:cNvPr>
          <p:cNvSpPr/>
          <p:nvPr/>
        </p:nvSpPr>
        <p:spPr>
          <a:xfrm>
            <a:off x="6193989" y="335342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D45F9-3A69-AD35-0FDE-D5D2CAD4E8E6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5792719" y="4030884"/>
            <a:ext cx="528246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E52F9A4-C538-6EB5-458C-729F9F2F88AD}"/>
              </a:ext>
            </a:extLst>
          </p:cNvPr>
          <p:cNvSpPr/>
          <p:nvPr/>
        </p:nvSpPr>
        <p:spPr>
          <a:xfrm>
            <a:off x="6946218" y="5321950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81001C-3D0D-B309-7477-51EC7996B8A4}"/>
              </a:ext>
            </a:extLst>
          </p:cNvPr>
          <p:cNvSpPr/>
          <p:nvPr/>
        </p:nvSpPr>
        <p:spPr>
          <a:xfrm>
            <a:off x="10557565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EE2F68-D991-E7F8-F6FA-8AA78D70836C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8759916" y="4050892"/>
            <a:ext cx="552054" cy="1302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6C1EB-BE20-AF79-DF08-E9D072E08662}"/>
              </a:ext>
            </a:extLst>
          </p:cNvPr>
          <p:cNvCxnSpPr>
            <a:cxnSpLocks/>
            <a:stCxn id="12" idx="5"/>
            <a:endCxn id="19" idx="0"/>
          </p:cNvCxnSpPr>
          <p:nvPr/>
        </p:nvCxnSpPr>
        <p:spPr>
          <a:xfrm>
            <a:off x="10251588" y="4050892"/>
            <a:ext cx="739500" cy="1297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0CE4FC-3491-0805-6462-296E15BCCA28}"/>
              </a:ext>
            </a:extLst>
          </p:cNvPr>
          <p:cNvCxnSpPr>
            <a:stCxn id="12" idx="0"/>
            <a:endCxn id="12" idx="4"/>
          </p:cNvCxnSpPr>
          <p:nvPr/>
        </p:nvCxnSpPr>
        <p:spPr>
          <a:xfrm>
            <a:off x="9781779" y="3373432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326061-3A69-1180-C798-3C0B12D2455C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9924347" y="4173463"/>
            <a:ext cx="76039" cy="117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3CBCB9B-A8A3-A14A-3DDE-6990B575D04E}"/>
              </a:ext>
            </a:extLst>
          </p:cNvPr>
          <p:cNvSpPr/>
          <p:nvPr/>
        </p:nvSpPr>
        <p:spPr>
          <a:xfrm>
            <a:off x="9566863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F13031-FF35-3CED-2645-13B02ED1F28C}"/>
              </a:ext>
            </a:extLst>
          </p:cNvPr>
          <p:cNvCxnSpPr/>
          <p:nvPr/>
        </p:nvCxnSpPr>
        <p:spPr>
          <a:xfrm>
            <a:off x="8684893" y="5348295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E66F4EA3-EDE0-784B-0BB9-8FA034D04055}"/>
              </a:ext>
            </a:extLst>
          </p:cNvPr>
          <p:cNvSpPr/>
          <p:nvPr/>
        </p:nvSpPr>
        <p:spPr>
          <a:xfrm>
            <a:off x="5339046" y="5318343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94109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766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C484E"/>
                </a:solidFill>
                <a:latin typeface="Arial" panose="020B0604020202020204" pitchFamily="34" charset="0"/>
              </a:rPr>
              <a:t>Deleting 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EED0CA-85FB-D21C-0FB8-03950DC43779}"/>
              </a:ext>
            </a:extLst>
          </p:cNvPr>
          <p:cNvSpPr/>
          <p:nvPr/>
        </p:nvSpPr>
        <p:spPr>
          <a:xfrm>
            <a:off x="7637002" y="2122068"/>
            <a:ext cx="1100489" cy="863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ED6521-F3C7-CEF0-F1CF-711800A351F4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6627512" y="2859443"/>
            <a:ext cx="1170653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5F66D3-25C1-22D3-9CF1-2BC8DCFC9301}"/>
              </a:ext>
            </a:extLst>
          </p:cNvPr>
          <p:cNvCxnSpPr>
            <a:cxnSpLocks/>
            <a:stCxn id="9" idx="5"/>
            <a:endCxn id="12" idx="0"/>
          </p:cNvCxnSpPr>
          <p:nvPr/>
        </p:nvCxnSpPr>
        <p:spPr>
          <a:xfrm>
            <a:off x="8576328" y="2859443"/>
            <a:ext cx="1205451" cy="51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67E4AE9-23FE-4DDF-CFE9-55458CE12B30}"/>
              </a:ext>
            </a:extLst>
          </p:cNvPr>
          <p:cNvSpPr/>
          <p:nvPr/>
        </p:nvSpPr>
        <p:spPr>
          <a:xfrm>
            <a:off x="9117369" y="3373432"/>
            <a:ext cx="1328820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   S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519ED2-3677-33A0-E963-7ADB12380B97}"/>
              </a:ext>
            </a:extLst>
          </p:cNvPr>
          <p:cNvSpPr/>
          <p:nvPr/>
        </p:nvSpPr>
        <p:spPr>
          <a:xfrm>
            <a:off x="8006132" y="5348295"/>
            <a:ext cx="1435130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L   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BE2082-A746-975A-EB78-5208C6F0C38A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6934059" y="4030884"/>
            <a:ext cx="445682" cy="1291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7891160-4A76-E68C-BA5C-F69C7429E125}"/>
              </a:ext>
            </a:extLst>
          </p:cNvPr>
          <p:cNvSpPr/>
          <p:nvPr/>
        </p:nvSpPr>
        <p:spPr>
          <a:xfrm>
            <a:off x="6193989" y="335342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D45F9-3A69-AD35-0FDE-D5D2CAD4E8E6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5792719" y="4030884"/>
            <a:ext cx="528246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E52F9A4-C538-6EB5-458C-729F9F2F88AD}"/>
              </a:ext>
            </a:extLst>
          </p:cNvPr>
          <p:cNvSpPr/>
          <p:nvPr/>
        </p:nvSpPr>
        <p:spPr>
          <a:xfrm>
            <a:off x="6946218" y="5321950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81001C-3D0D-B309-7477-51EC7996B8A4}"/>
              </a:ext>
            </a:extLst>
          </p:cNvPr>
          <p:cNvSpPr/>
          <p:nvPr/>
        </p:nvSpPr>
        <p:spPr>
          <a:xfrm>
            <a:off x="10557565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EE2F68-D991-E7F8-F6FA-8AA78D70836C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8723697" y="4050892"/>
            <a:ext cx="588273" cy="1297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6C1EB-BE20-AF79-DF08-E9D072E08662}"/>
              </a:ext>
            </a:extLst>
          </p:cNvPr>
          <p:cNvCxnSpPr>
            <a:cxnSpLocks/>
            <a:stCxn id="12" idx="5"/>
            <a:endCxn id="19" idx="0"/>
          </p:cNvCxnSpPr>
          <p:nvPr/>
        </p:nvCxnSpPr>
        <p:spPr>
          <a:xfrm>
            <a:off x="10251588" y="4050892"/>
            <a:ext cx="739500" cy="1297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0CE4FC-3491-0805-6462-296E15BCCA28}"/>
              </a:ext>
            </a:extLst>
          </p:cNvPr>
          <p:cNvCxnSpPr>
            <a:stCxn id="12" idx="0"/>
            <a:endCxn id="12" idx="4"/>
          </p:cNvCxnSpPr>
          <p:nvPr/>
        </p:nvCxnSpPr>
        <p:spPr>
          <a:xfrm>
            <a:off x="9781779" y="3373432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326061-3A69-1180-C798-3C0B12D2455C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9924347" y="4173463"/>
            <a:ext cx="76039" cy="117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3CBCB9B-A8A3-A14A-3DDE-6990B575D04E}"/>
              </a:ext>
            </a:extLst>
          </p:cNvPr>
          <p:cNvSpPr/>
          <p:nvPr/>
        </p:nvSpPr>
        <p:spPr>
          <a:xfrm>
            <a:off x="9566863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F13031-FF35-3CED-2645-13B02ED1F28C}"/>
              </a:ext>
            </a:extLst>
          </p:cNvPr>
          <p:cNvCxnSpPr/>
          <p:nvPr/>
        </p:nvCxnSpPr>
        <p:spPr>
          <a:xfrm>
            <a:off x="8684893" y="5348295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E66F4EA3-EDE0-784B-0BB9-8FA034D04055}"/>
              </a:ext>
            </a:extLst>
          </p:cNvPr>
          <p:cNvSpPr/>
          <p:nvPr/>
        </p:nvSpPr>
        <p:spPr>
          <a:xfrm>
            <a:off x="5339046" y="5318343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40258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779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Merge: move G down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EED0CA-85FB-D21C-0FB8-03950DC43779}"/>
              </a:ext>
            </a:extLst>
          </p:cNvPr>
          <p:cNvSpPr/>
          <p:nvPr/>
        </p:nvSpPr>
        <p:spPr>
          <a:xfrm>
            <a:off x="7637002" y="2122068"/>
            <a:ext cx="1100489" cy="863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ED6521-F3C7-CEF0-F1CF-711800A351F4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6627512" y="2859443"/>
            <a:ext cx="1170653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5F66D3-25C1-22D3-9CF1-2BC8DCFC9301}"/>
              </a:ext>
            </a:extLst>
          </p:cNvPr>
          <p:cNvCxnSpPr>
            <a:cxnSpLocks/>
            <a:stCxn id="9" idx="5"/>
            <a:endCxn id="12" idx="0"/>
          </p:cNvCxnSpPr>
          <p:nvPr/>
        </p:nvCxnSpPr>
        <p:spPr>
          <a:xfrm>
            <a:off x="8576328" y="2859443"/>
            <a:ext cx="1205451" cy="51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67E4AE9-23FE-4DDF-CFE9-55458CE12B30}"/>
              </a:ext>
            </a:extLst>
          </p:cNvPr>
          <p:cNvSpPr/>
          <p:nvPr/>
        </p:nvSpPr>
        <p:spPr>
          <a:xfrm>
            <a:off x="9117369" y="3373432"/>
            <a:ext cx="1328820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   S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519ED2-3677-33A0-E963-7ADB12380B97}"/>
              </a:ext>
            </a:extLst>
          </p:cNvPr>
          <p:cNvSpPr/>
          <p:nvPr/>
        </p:nvSpPr>
        <p:spPr>
          <a:xfrm>
            <a:off x="8008077" y="5348295"/>
            <a:ext cx="1435130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L   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891160-4A76-E68C-BA5C-F69C7429E125}"/>
              </a:ext>
            </a:extLst>
          </p:cNvPr>
          <p:cNvSpPr/>
          <p:nvPr/>
        </p:nvSpPr>
        <p:spPr>
          <a:xfrm>
            <a:off x="6193989" y="335342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-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D45F9-3A69-AD35-0FDE-D5D2CAD4E8E6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6627512" y="4147118"/>
            <a:ext cx="0" cy="1201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081001C-3D0D-B309-7477-51EC7996B8A4}"/>
              </a:ext>
            </a:extLst>
          </p:cNvPr>
          <p:cNvSpPr/>
          <p:nvPr/>
        </p:nvSpPr>
        <p:spPr>
          <a:xfrm>
            <a:off x="10557565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EE2F68-D991-E7F8-F6FA-8AA78D70836C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8725642" y="4050892"/>
            <a:ext cx="586328" cy="1297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6C1EB-BE20-AF79-DF08-E9D072E08662}"/>
              </a:ext>
            </a:extLst>
          </p:cNvPr>
          <p:cNvCxnSpPr>
            <a:cxnSpLocks/>
            <a:stCxn id="12" idx="5"/>
            <a:endCxn id="19" idx="0"/>
          </p:cNvCxnSpPr>
          <p:nvPr/>
        </p:nvCxnSpPr>
        <p:spPr>
          <a:xfrm>
            <a:off x="10251588" y="4050892"/>
            <a:ext cx="739500" cy="1297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0CE4FC-3491-0805-6462-296E15BCCA28}"/>
              </a:ext>
            </a:extLst>
          </p:cNvPr>
          <p:cNvCxnSpPr>
            <a:stCxn id="12" idx="0"/>
            <a:endCxn id="12" idx="4"/>
          </p:cNvCxnSpPr>
          <p:nvPr/>
        </p:nvCxnSpPr>
        <p:spPr>
          <a:xfrm>
            <a:off x="9781779" y="3373432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326061-3A69-1180-C798-3C0B12D2455C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9924347" y="4173463"/>
            <a:ext cx="76039" cy="117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3CBCB9B-A8A3-A14A-3DDE-6990B575D04E}"/>
              </a:ext>
            </a:extLst>
          </p:cNvPr>
          <p:cNvSpPr/>
          <p:nvPr/>
        </p:nvSpPr>
        <p:spPr>
          <a:xfrm>
            <a:off x="9566863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F13031-FF35-3CED-2645-13B02ED1F28C}"/>
              </a:ext>
            </a:extLst>
          </p:cNvPr>
          <p:cNvCxnSpPr/>
          <p:nvPr/>
        </p:nvCxnSpPr>
        <p:spPr>
          <a:xfrm>
            <a:off x="8684893" y="5348295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B087780-F3F6-513A-DCB4-2477F10478D6}"/>
              </a:ext>
            </a:extLst>
          </p:cNvPr>
          <p:cNvSpPr/>
          <p:nvPr/>
        </p:nvSpPr>
        <p:spPr>
          <a:xfrm>
            <a:off x="5911142" y="5348295"/>
            <a:ext cx="1432598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G   H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135F49-6F6B-A207-2332-3FB758FC3E1D}"/>
              </a:ext>
            </a:extLst>
          </p:cNvPr>
          <p:cNvCxnSpPr/>
          <p:nvPr/>
        </p:nvCxnSpPr>
        <p:spPr>
          <a:xfrm>
            <a:off x="6627512" y="5348295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474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EED0CA-85FB-D21C-0FB8-03950DC43779}"/>
              </a:ext>
            </a:extLst>
          </p:cNvPr>
          <p:cNvSpPr/>
          <p:nvPr/>
        </p:nvSpPr>
        <p:spPr>
          <a:xfrm>
            <a:off x="7637002" y="2122068"/>
            <a:ext cx="1100489" cy="863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ED6521-F3C7-CEF0-F1CF-711800A351F4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6627512" y="2859443"/>
            <a:ext cx="1170653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5F66D3-25C1-22D3-9CF1-2BC8DCFC9301}"/>
              </a:ext>
            </a:extLst>
          </p:cNvPr>
          <p:cNvCxnSpPr>
            <a:cxnSpLocks/>
            <a:stCxn id="9" idx="5"/>
            <a:endCxn id="55" idx="0"/>
          </p:cNvCxnSpPr>
          <p:nvPr/>
        </p:nvCxnSpPr>
        <p:spPr>
          <a:xfrm>
            <a:off x="8576328" y="2859443"/>
            <a:ext cx="1214203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BE2082-A746-975A-EB78-5208C6F0C38A}"/>
              </a:ext>
            </a:extLst>
          </p:cNvPr>
          <p:cNvCxnSpPr>
            <a:cxnSpLocks/>
            <a:stCxn id="16" idx="5"/>
            <a:endCxn id="36" idx="0"/>
          </p:cNvCxnSpPr>
          <p:nvPr/>
        </p:nvCxnSpPr>
        <p:spPr>
          <a:xfrm>
            <a:off x="6934059" y="4030884"/>
            <a:ext cx="537804" cy="1329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7891160-4A76-E68C-BA5C-F69C7429E125}"/>
              </a:ext>
            </a:extLst>
          </p:cNvPr>
          <p:cNvSpPr/>
          <p:nvPr/>
        </p:nvSpPr>
        <p:spPr>
          <a:xfrm>
            <a:off x="6193989" y="335342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D45F9-3A69-AD35-0FDE-D5D2CAD4E8E6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5792719" y="4030884"/>
            <a:ext cx="528246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081001C-3D0D-B309-7477-51EC7996B8A4}"/>
              </a:ext>
            </a:extLst>
          </p:cNvPr>
          <p:cNvSpPr/>
          <p:nvPr/>
        </p:nvSpPr>
        <p:spPr>
          <a:xfrm>
            <a:off x="10224054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6C1EB-BE20-AF79-DF08-E9D072E08662}"/>
              </a:ext>
            </a:extLst>
          </p:cNvPr>
          <p:cNvCxnSpPr>
            <a:cxnSpLocks/>
            <a:stCxn id="55" idx="5"/>
            <a:endCxn id="19" idx="0"/>
          </p:cNvCxnSpPr>
          <p:nvPr/>
        </p:nvCxnSpPr>
        <p:spPr>
          <a:xfrm>
            <a:off x="10097078" y="4030884"/>
            <a:ext cx="560499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326061-3A69-1180-C798-3C0B12D2455C}"/>
              </a:ext>
            </a:extLst>
          </p:cNvPr>
          <p:cNvCxnSpPr>
            <a:cxnSpLocks/>
            <a:stCxn id="55" idx="3"/>
            <a:endCxn id="48" idx="0"/>
          </p:cNvCxnSpPr>
          <p:nvPr/>
        </p:nvCxnSpPr>
        <p:spPr>
          <a:xfrm flipH="1">
            <a:off x="8952755" y="4030884"/>
            <a:ext cx="531229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3CBCB9B-A8A3-A14A-3DDE-6990B575D04E}"/>
              </a:ext>
            </a:extLst>
          </p:cNvPr>
          <p:cNvSpPr/>
          <p:nvPr/>
        </p:nvSpPr>
        <p:spPr>
          <a:xfrm>
            <a:off x="8519232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66F4EA3-EDE0-784B-0BB9-8FA034D04055}"/>
              </a:ext>
            </a:extLst>
          </p:cNvPr>
          <p:cNvSpPr/>
          <p:nvPr/>
        </p:nvSpPr>
        <p:spPr>
          <a:xfrm>
            <a:off x="9357008" y="335342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C90A402-1FF2-FBD5-83F7-86F93FB5B8DD}"/>
              </a:ext>
            </a:extLst>
          </p:cNvPr>
          <p:cNvSpPr/>
          <p:nvPr/>
        </p:nvSpPr>
        <p:spPr>
          <a:xfrm>
            <a:off x="5039360" y="5360293"/>
            <a:ext cx="1449778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G   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C3ECD6-4A9C-909F-7A9D-D657692976B0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5764249" y="5360293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670EA51-0949-96AC-CA1C-B2A58EA91B74}"/>
              </a:ext>
            </a:extLst>
          </p:cNvPr>
          <p:cNvSpPr/>
          <p:nvPr/>
        </p:nvSpPr>
        <p:spPr>
          <a:xfrm>
            <a:off x="6746974" y="5360293"/>
            <a:ext cx="1449778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L   M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0E9BE4-7D9A-58A8-5061-09A5C2FCC70A}"/>
              </a:ext>
            </a:extLst>
          </p:cNvPr>
          <p:cNvCxnSpPr>
            <a:cxnSpLocks/>
            <a:stCxn id="36" idx="0"/>
            <a:endCxn id="36" idx="4"/>
          </p:cNvCxnSpPr>
          <p:nvPr/>
        </p:nvCxnSpPr>
        <p:spPr>
          <a:xfrm>
            <a:off x="7471863" y="5360293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34E29A-8E39-87AD-7ACE-E703A88375A3}"/>
              </a:ext>
            </a:extLst>
          </p:cNvPr>
          <p:cNvSpPr txBox="1"/>
          <p:nvPr/>
        </p:nvSpPr>
        <p:spPr>
          <a:xfrm>
            <a:off x="4265270" y="1591617"/>
            <a:ext cx="71240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Merge: move I down and adopt O’s child, and let O become the root</a:t>
            </a:r>
          </a:p>
        </p:txBody>
      </p:sp>
    </p:spTree>
    <p:extLst>
      <p:ext uri="{BB962C8B-B14F-4D97-AF65-F5344CB8AC3E}">
        <p14:creationId xmlns:p14="http://schemas.microsoft.com/office/powerpoint/2010/main" val="3187863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766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C484E"/>
                </a:solidFill>
                <a:latin typeface="Arial" panose="020B0604020202020204" pitchFamily="34" charset="0"/>
              </a:rPr>
              <a:t>Deleting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EED0CA-85FB-D21C-0FB8-03950DC43779}"/>
              </a:ext>
            </a:extLst>
          </p:cNvPr>
          <p:cNvSpPr/>
          <p:nvPr/>
        </p:nvSpPr>
        <p:spPr>
          <a:xfrm>
            <a:off x="7637002" y="2122068"/>
            <a:ext cx="1100489" cy="863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ED6521-F3C7-CEF0-F1CF-711800A351F4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6627512" y="2859443"/>
            <a:ext cx="1170653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5F66D3-25C1-22D3-9CF1-2BC8DCFC9301}"/>
              </a:ext>
            </a:extLst>
          </p:cNvPr>
          <p:cNvCxnSpPr>
            <a:cxnSpLocks/>
            <a:stCxn id="9" idx="5"/>
            <a:endCxn id="55" idx="0"/>
          </p:cNvCxnSpPr>
          <p:nvPr/>
        </p:nvCxnSpPr>
        <p:spPr>
          <a:xfrm>
            <a:off x="8576328" y="2859443"/>
            <a:ext cx="1214203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BE2082-A746-975A-EB78-5208C6F0C38A}"/>
              </a:ext>
            </a:extLst>
          </p:cNvPr>
          <p:cNvCxnSpPr>
            <a:cxnSpLocks/>
            <a:stCxn id="16" idx="5"/>
            <a:endCxn id="7" idx="0"/>
          </p:cNvCxnSpPr>
          <p:nvPr/>
        </p:nvCxnSpPr>
        <p:spPr>
          <a:xfrm>
            <a:off x="6934059" y="4030884"/>
            <a:ext cx="523169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7891160-4A76-E68C-BA5C-F69C7429E125}"/>
              </a:ext>
            </a:extLst>
          </p:cNvPr>
          <p:cNvSpPr/>
          <p:nvPr/>
        </p:nvSpPr>
        <p:spPr>
          <a:xfrm>
            <a:off x="6193989" y="335342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D45F9-3A69-AD35-0FDE-D5D2CAD4E8E6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5792719" y="4030884"/>
            <a:ext cx="528246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081001C-3D0D-B309-7477-51EC7996B8A4}"/>
              </a:ext>
            </a:extLst>
          </p:cNvPr>
          <p:cNvSpPr/>
          <p:nvPr/>
        </p:nvSpPr>
        <p:spPr>
          <a:xfrm>
            <a:off x="10224054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6C1EB-BE20-AF79-DF08-E9D072E08662}"/>
              </a:ext>
            </a:extLst>
          </p:cNvPr>
          <p:cNvCxnSpPr>
            <a:cxnSpLocks/>
            <a:stCxn id="55" idx="5"/>
            <a:endCxn id="19" idx="0"/>
          </p:cNvCxnSpPr>
          <p:nvPr/>
        </p:nvCxnSpPr>
        <p:spPr>
          <a:xfrm>
            <a:off x="10097078" y="4030884"/>
            <a:ext cx="560499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326061-3A69-1180-C798-3C0B12D2455C}"/>
              </a:ext>
            </a:extLst>
          </p:cNvPr>
          <p:cNvCxnSpPr>
            <a:cxnSpLocks/>
            <a:stCxn id="55" idx="3"/>
            <a:endCxn id="48" idx="0"/>
          </p:cNvCxnSpPr>
          <p:nvPr/>
        </p:nvCxnSpPr>
        <p:spPr>
          <a:xfrm flipH="1">
            <a:off x="8952755" y="4030884"/>
            <a:ext cx="531229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3CBCB9B-A8A3-A14A-3DDE-6990B575D04E}"/>
              </a:ext>
            </a:extLst>
          </p:cNvPr>
          <p:cNvSpPr/>
          <p:nvPr/>
        </p:nvSpPr>
        <p:spPr>
          <a:xfrm>
            <a:off x="8519232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66F4EA3-EDE0-784B-0BB9-8FA034D04055}"/>
              </a:ext>
            </a:extLst>
          </p:cNvPr>
          <p:cNvSpPr/>
          <p:nvPr/>
        </p:nvSpPr>
        <p:spPr>
          <a:xfrm>
            <a:off x="9357008" y="335342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C90A402-1FF2-FBD5-83F7-86F93FB5B8DD}"/>
              </a:ext>
            </a:extLst>
          </p:cNvPr>
          <p:cNvSpPr/>
          <p:nvPr/>
        </p:nvSpPr>
        <p:spPr>
          <a:xfrm>
            <a:off x="5039360" y="5360293"/>
            <a:ext cx="1449778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G   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C3ECD6-4A9C-909F-7A9D-D657692976B0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5764249" y="5360293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CB2A813-F790-F2AF-1C58-949B4AB520EE}"/>
              </a:ext>
            </a:extLst>
          </p:cNvPr>
          <p:cNvSpPr/>
          <p:nvPr/>
        </p:nvSpPr>
        <p:spPr>
          <a:xfrm>
            <a:off x="7023705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25923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342136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618745"/>
            <a:ext cx="6766560" cy="270052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 2-3 tree performs the same operations as that of B-Tree.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 2-3 tree is a height balanced tree. This indicates that the operations like searching, insertion and deletion won’t have time complexity more than O(</a:t>
            </a:r>
            <a:r>
              <a:rPr lang="en-US" sz="2000" dirty="0" err="1"/>
              <a:t>logn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2-3 Tree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766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C484E"/>
                </a:solidFill>
                <a:latin typeface="Arial" panose="020B0604020202020204" pitchFamily="34" charset="0"/>
              </a:rPr>
              <a:t>Deleting 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EED0CA-85FB-D21C-0FB8-03950DC43779}"/>
              </a:ext>
            </a:extLst>
          </p:cNvPr>
          <p:cNvSpPr/>
          <p:nvPr/>
        </p:nvSpPr>
        <p:spPr>
          <a:xfrm>
            <a:off x="7637002" y="2122068"/>
            <a:ext cx="1100489" cy="863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ED6521-F3C7-CEF0-F1CF-711800A351F4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6627512" y="2859443"/>
            <a:ext cx="1170653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5F66D3-25C1-22D3-9CF1-2BC8DCFC9301}"/>
              </a:ext>
            </a:extLst>
          </p:cNvPr>
          <p:cNvCxnSpPr>
            <a:cxnSpLocks/>
            <a:stCxn id="9" idx="5"/>
            <a:endCxn id="55" idx="0"/>
          </p:cNvCxnSpPr>
          <p:nvPr/>
        </p:nvCxnSpPr>
        <p:spPr>
          <a:xfrm>
            <a:off x="8576328" y="2859443"/>
            <a:ext cx="1214203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BE2082-A746-975A-EB78-5208C6F0C38A}"/>
              </a:ext>
            </a:extLst>
          </p:cNvPr>
          <p:cNvCxnSpPr>
            <a:cxnSpLocks/>
            <a:stCxn id="16" idx="5"/>
            <a:endCxn id="7" idx="0"/>
          </p:cNvCxnSpPr>
          <p:nvPr/>
        </p:nvCxnSpPr>
        <p:spPr>
          <a:xfrm>
            <a:off x="6934059" y="4030884"/>
            <a:ext cx="523169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7891160-4A76-E68C-BA5C-F69C7429E125}"/>
              </a:ext>
            </a:extLst>
          </p:cNvPr>
          <p:cNvSpPr/>
          <p:nvPr/>
        </p:nvSpPr>
        <p:spPr>
          <a:xfrm>
            <a:off x="6193989" y="335342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D45F9-3A69-AD35-0FDE-D5D2CAD4E8E6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5792719" y="4030884"/>
            <a:ext cx="528246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081001C-3D0D-B309-7477-51EC7996B8A4}"/>
              </a:ext>
            </a:extLst>
          </p:cNvPr>
          <p:cNvSpPr/>
          <p:nvPr/>
        </p:nvSpPr>
        <p:spPr>
          <a:xfrm>
            <a:off x="10224054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6C1EB-BE20-AF79-DF08-E9D072E08662}"/>
              </a:ext>
            </a:extLst>
          </p:cNvPr>
          <p:cNvCxnSpPr>
            <a:cxnSpLocks/>
            <a:stCxn id="55" idx="5"/>
            <a:endCxn id="19" idx="0"/>
          </p:cNvCxnSpPr>
          <p:nvPr/>
        </p:nvCxnSpPr>
        <p:spPr>
          <a:xfrm>
            <a:off x="10097078" y="4030884"/>
            <a:ext cx="560499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326061-3A69-1180-C798-3C0B12D2455C}"/>
              </a:ext>
            </a:extLst>
          </p:cNvPr>
          <p:cNvCxnSpPr>
            <a:cxnSpLocks/>
            <a:stCxn id="55" idx="3"/>
            <a:endCxn id="48" idx="0"/>
          </p:cNvCxnSpPr>
          <p:nvPr/>
        </p:nvCxnSpPr>
        <p:spPr>
          <a:xfrm flipH="1">
            <a:off x="8952755" y="4030884"/>
            <a:ext cx="531229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3CBCB9B-A8A3-A14A-3DDE-6990B575D04E}"/>
              </a:ext>
            </a:extLst>
          </p:cNvPr>
          <p:cNvSpPr/>
          <p:nvPr/>
        </p:nvSpPr>
        <p:spPr>
          <a:xfrm>
            <a:off x="8519232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66F4EA3-EDE0-784B-0BB9-8FA034D04055}"/>
              </a:ext>
            </a:extLst>
          </p:cNvPr>
          <p:cNvSpPr/>
          <p:nvPr/>
        </p:nvSpPr>
        <p:spPr>
          <a:xfrm>
            <a:off x="9357008" y="335342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B2A813-F790-F2AF-1C58-949B4AB520EE}"/>
              </a:ext>
            </a:extLst>
          </p:cNvPr>
          <p:cNvSpPr/>
          <p:nvPr/>
        </p:nvSpPr>
        <p:spPr>
          <a:xfrm>
            <a:off x="7023705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67BFD9-42FF-78AA-5245-C1A4762CB483}"/>
              </a:ext>
            </a:extLst>
          </p:cNvPr>
          <p:cNvSpPr/>
          <p:nvPr/>
        </p:nvSpPr>
        <p:spPr>
          <a:xfrm>
            <a:off x="5318883" y="5342270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87968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752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C484E"/>
                </a:solidFill>
                <a:latin typeface="Arial" panose="020B0604020202020204" pitchFamily="34" charset="0"/>
              </a:rPr>
              <a:t>Deleting 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EED0CA-85FB-D21C-0FB8-03950DC43779}"/>
              </a:ext>
            </a:extLst>
          </p:cNvPr>
          <p:cNvSpPr/>
          <p:nvPr/>
        </p:nvSpPr>
        <p:spPr>
          <a:xfrm>
            <a:off x="7637002" y="2122068"/>
            <a:ext cx="1100489" cy="863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ED6521-F3C7-CEF0-F1CF-711800A351F4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6627512" y="2859443"/>
            <a:ext cx="1170653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5F66D3-25C1-22D3-9CF1-2BC8DCFC9301}"/>
              </a:ext>
            </a:extLst>
          </p:cNvPr>
          <p:cNvCxnSpPr>
            <a:cxnSpLocks/>
            <a:stCxn id="9" idx="5"/>
            <a:endCxn id="55" idx="0"/>
          </p:cNvCxnSpPr>
          <p:nvPr/>
        </p:nvCxnSpPr>
        <p:spPr>
          <a:xfrm>
            <a:off x="8576328" y="2859443"/>
            <a:ext cx="1214203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BE2082-A746-975A-EB78-5208C6F0C38A}"/>
              </a:ext>
            </a:extLst>
          </p:cNvPr>
          <p:cNvCxnSpPr>
            <a:cxnSpLocks/>
            <a:stCxn id="16" idx="5"/>
            <a:endCxn id="7" idx="0"/>
          </p:cNvCxnSpPr>
          <p:nvPr/>
        </p:nvCxnSpPr>
        <p:spPr>
          <a:xfrm>
            <a:off x="6934059" y="4030884"/>
            <a:ext cx="523169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7891160-4A76-E68C-BA5C-F69C7429E125}"/>
              </a:ext>
            </a:extLst>
          </p:cNvPr>
          <p:cNvSpPr/>
          <p:nvPr/>
        </p:nvSpPr>
        <p:spPr>
          <a:xfrm>
            <a:off x="6193989" y="335342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D45F9-3A69-AD35-0FDE-D5D2CAD4E8E6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5792719" y="4030884"/>
            <a:ext cx="528246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081001C-3D0D-B309-7477-51EC7996B8A4}"/>
              </a:ext>
            </a:extLst>
          </p:cNvPr>
          <p:cNvSpPr/>
          <p:nvPr/>
        </p:nvSpPr>
        <p:spPr>
          <a:xfrm>
            <a:off x="10224054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6C1EB-BE20-AF79-DF08-E9D072E08662}"/>
              </a:ext>
            </a:extLst>
          </p:cNvPr>
          <p:cNvCxnSpPr>
            <a:cxnSpLocks/>
            <a:stCxn id="55" idx="5"/>
            <a:endCxn id="19" idx="0"/>
          </p:cNvCxnSpPr>
          <p:nvPr/>
        </p:nvCxnSpPr>
        <p:spPr>
          <a:xfrm>
            <a:off x="10097078" y="4030884"/>
            <a:ext cx="560499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326061-3A69-1180-C798-3C0B12D2455C}"/>
              </a:ext>
            </a:extLst>
          </p:cNvPr>
          <p:cNvCxnSpPr>
            <a:cxnSpLocks/>
            <a:stCxn id="55" idx="3"/>
            <a:endCxn id="48" idx="0"/>
          </p:cNvCxnSpPr>
          <p:nvPr/>
        </p:nvCxnSpPr>
        <p:spPr>
          <a:xfrm flipH="1">
            <a:off x="8952755" y="4030884"/>
            <a:ext cx="531229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3CBCB9B-A8A3-A14A-3DDE-6990B575D04E}"/>
              </a:ext>
            </a:extLst>
          </p:cNvPr>
          <p:cNvSpPr/>
          <p:nvPr/>
        </p:nvSpPr>
        <p:spPr>
          <a:xfrm>
            <a:off x="8519232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66F4EA3-EDE0-784B-0BB9-8FA034D04055}"/>
              </a:ext>
            </a:extLst>
          </p:cNvPr>
          <p:cNvSpPr/>
          <p:nvPr/>
        </p:nvSpPr>
        <p:spPr>
          <a:xfrm>
            <a:off x="9357008" y="335342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B2A813-F790-F2AF-1C58-949B4AB520EE}"/>
              </a:ext>
            </a:extLst>
          </p:cNvPr>
          <p:cNvSpPr/>
          <p:nvPr/>
        </p:nvSpPr>
        <p:spPr>
          <a:xfrm>
            <a:off x="7023705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67BFD9-42FF-78AA-5245-C1A4762CB483}"/>
              </a:ext>
            </a:extLst>
          </p:cNvPr>
          <p:cNvSpPr/>
          <p:nvPr/>
        </p:nvSpPr>
        <p:spPr>
          <a:xfrm>
            <a:off x="5318883" y="5342270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95160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751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Replace M with predecessor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EED0CA-85FB-D21C-0FB8-03950DC43779}"/>
              </a:ext>
            </a:extLst>
          </p:cNvPr>
          <p:cNvSpPr/>
          <p:nvPr/>
        </p:nvSpPr>
        <p:spPr>
          <a:xfrm>
            <a:off x="7637002" y="2122068"/>
            <a:ext cx="1100489" cy="863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ED6521-F3C7-CEF0-F1CF-711800A351F4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6627512" y="2859443"/>
            <a:ext cx="1170653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5F66D3-25C1-22D3-9CF1-2BC8DCFC9301}"/>
              </a:ext>
            </a:extLst>
          </p:cNvPr>
          <p:cNvCxnSpPr>
            <a:cxnSpLocks/>
            <a:stCxn id="9" idx="5"/>
            <a:endCxn id="55" idx="0"/>
          </p:cNvCxnSpPr>
          <p:nvPr/>
        </p:nvCxnSpPr>
        <p:spPr>
          <a:xfrm>
            <a:off x="8576328" y="2859443"/>
            <a:ext cx="1214203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BE2082-A746-975A-EB78-5208C6F0C38A}"/>
              </a:ext>
            </a:extLst>
          </p:cNvPr>
          <p:cNvCxnSpPr>
            <a:cxnSpLocks/>
            <a:stCxn id="16" idx="5"/>
            <a:endCxn id="7" idx="0"/>
          </p:cNvCxnSpPr>
          <p:nvPr/>
        </p:nvCxnSpPr>
        <p:spPr>
          <a:xfrm>
            <a:off x="6934059" y="4030884"/>
            <a:ext cx="523169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7891160-4A76-E68C-BA5C-F69C7429E125}"/>
              </a:ext>
            </a:extLst>
          </p:cNvPr>
          <p:cNvSpPr/>
          <p:nvPr/>
        </p:nvSpPr>
        <p:spPr>
          <a:xfrm>
            <a:off x="6193989" y="335342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D45F9-3A69-AD35-0FDE-D5D2CAD4E8E6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5792719" y="4030884"/>
            <a:ext cx="528246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081001C-3D0D-B309-7477-51EC7996B8A4}"/>
              </a:ext>
            </a:extLst>
          </p:cNvPr>
          <p:cNvSpPr/>
          <p:nvPr/>
        </p:nvSpPr>
        <p:spPr>
          <a:xfrm>
            <a:off x="10224054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6C1EB-BE20-AF79-DF08-E9D072E08662}"/>
              </a:ext>
            </a:extLst>
          </p:cNvPr>
          <p:cNvCxnSpPr>
            <a:cxnSpLocks/>
            <a:stCxn id="55" idx="5"/>
            <a:endCxn id="19" idx="0"/>
          </p:cNvCxnSpPr>
          <p:nvPr/>
        </p:nvCxnSpPr>
        <p:spPr>
          <a:xfrm>
            <a:off x="10097078" y="4030884"/>
            <a:ext cx="560499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326061-3A69-1180-C798-3C0B12D2455C}"/>
              </a:ext>
            </a:extLst>
          </p:cNvPr>
          <p:cNvCxnSpPr>
            <a:cxnSpLocks/>
            <a:stCxn id="55" idx="3"/>
            <a:endCxn id="48" idx="0"/>
          </p:cNvCxnSpPr>
          <p:nvPr/>
        </p:nvCxnSpPr>
        <p:spPr>
          <a:xfrm flipH="1">
            <a:off x="8952755" y="4030884"/>
            <a:ext cx="531229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3CBCB9B-A8A3-A14A-3DDE-6990B575D04E}"/>
              </a:ext>
            </a:extLst>
          </p:cNvPr>
          <p:cNvSpPr/>
          <p:nvPr/>
        </p:nvSpPr>
        <p:spPr>
          <a:xfrm>
            <a:off x="8519232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66F4EA3-EDE0-784B-0BB9-8FA034D04055}"/>
              </a:ext>
            </a:extLst>
          </p:cNvPr>
          <p:cNvSpPr/>
          <p:nvPr/>
        </p:nvSpPr>
        <p:spPr>
          <a:xfrm>
            <a:off x="9357008" y="335342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B2A813-F790-F2AF-1C58-949B4AB520EE}"/>
              </a:ext>
            </a:extLst>
          </p:cNvPr>
          <p:cNvSpPr/>
          <p:nvPr/>
        </p:nvSpPr>
        <p:spPr>
          <a:xfrm>
            <a:off x="7023705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-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67BFD9-42FF-78AA-5245-C1A4762CB483}"/>
              </a:ext>
            </a:extLst>
          </p:cNvPr>
          <p:cNvSpPr/>
          <p:nvPr/>
        </p:nvSpPr>
        <p:spPr>
          <a:xfrm>
            <a:off x="5318883" y="5342270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970140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766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C484E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Move I down</a:t>
            </a:r>
            <a:endParaRPr lang="en-US" sz="2400" dirty="0">
              <a:solidFill>
                <a:srgbClr val="3C484E"/>
              </a:solidFill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EED0CA-85FB-D21C-0FB8-03950DC43779}"/>
              </a:ext>
            </a:extLst>
          </p:cNvPr>
          <p:cNvSpPr/>
          <p:nvPr/>
        </p:nvSpPr>
        <p:spPr>
          <a:xfrm>
            <a:off x="7637002" y="2122068"/>
            <a:ext cx="1100489" cy="863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ED6521-F3C7-CEF0-F1CF-711800A351F4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6627512" y="2859443"/>
            <a:ext cx="1170653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5F66D3-25C1-22D3-9CF1-2BC8DCFC9301}"/>
              </a:ext>
            </a:extLst>
          </p:cNvPr>
          <p:cNvCxnSpPr>
            <a:cxnSpLocks/>
            <a:stCxn id="9" idx="5"/>
            <a:endCxn id="55" idx="0"/>
          </p:cNvCxnSpPr>
          <p:nvPr/>
        </p:nvCxnSpPr>
        <p:spPr>
          <a:xfrm>
            <a:off x="8576328" y="2859443"/>
            <a:ext cx="1087227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BE2082-A746-975A-EB78-5208C6F0C38A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>
            <a:off x="6627512" y="4147118"/>
            <a:ext cx="0" cy="1201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7891160-4A76-E68C-BA5C-F69C7429E125}"/>
              </a:ext>
            </a:extLst>
          </p:cNvPr>
          <p:cNvSpPr/>
          <p:nvPr/>
        </p:nvSpPr>
        <p:spPr>
          <a:xfrm>
            <a:off x="6193989" y="335342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-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81001C-3D0D-B309-7477-51EC7996B8A4}"/>
              </a:ext>
            </a:extLst>
          </p:cNvPr>
          <p:cNvSpPr/>
          <p:nvPr/>
        </p:nvSpPr>
        <p:spPr>
          <a:xfrm>
            <a:off x="10224054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6C1EB-BE20-AF79-DF08-E9D072E08662}"/>
              </a:ext>
            </a:extLst>
          </p:cNvPr>
          <p:cNvCxnSpPr>
            <a:cxnSpLocks/>
            <a:stCxn id="55" idx="5"/>
            <a:endCxn id="19" idx="0"/>
          </p:cNvCxnSpPr>
          <p:nvPr/>
        </p:nvCxnSpPr>
        <p:spPr>
          <a:xfrm>
            <a:off x="9970102" y="4030884"/>
            <a:ext cx="687475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326061-3A69-1180-C798-3C0B12D2455C}"/>
              </a:ext>
            </a:extLst>
          </p:cNvPr>
          <p:cNvCxnSpPr>
            <a:cxnSpLocks/>
            <a:stCxn id="55" idx="3"/>
            <a:endCxn id="48" idx="0"/>
          </p:cNvCxnSpPr>
          <p:nvPr/>
        </p:nvCxnSpPr>
        <p:spPr>
          <a:xfrm flipH="1">
            <a:off x="8952755" y="4030884"/>
            <a:ext cx="404253" cy="1317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3CBCB9B-A8A3-A14A-3DDE-6990B575D04E}"/>
              </a:ext>
            </a:extLst>
          </p:cNvPr>
          <p:cNvSpPr/>
          <p:nvPr/>
        </p:nvSpPr>
        <p:spPr>
          <a:xfrm>
            <a:off x="8519232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66F4EA3-EDE0-784B-0BB9-8FA034D04055}"/>
              </a:ext>
            </a:extLst>
          </p:cNvPr>
          <p:cNvSpPr/>
          <p:nvPr/>
        </p:nvSpPr>
        <p:spPr>
          <a:xfrm>
            <a:off x="9230032" y="335342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4552D2-13B4-4818-1924-83E187CFC006}"/>
              </a:ext>
            </a:extLst>
          </p:cNvPr>
          <p:cNvSpPr/>
          <p:nvPr/>
        </p:nvSpPr>
        <p:spPr>
          <a:xfrm>
            <a:off x="5902623" y="5348295"/>
            <a:ext cx="1449778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H    I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D541AD-17E5-38CE-6E8B-DF39AAB4860E}"/>
              </a:ext>
            </a:extLst>
          </p:cNvPr>
          <p:cNvCxnSpPr>
            <a:cxnSpLocks/>
            <a:stCxn id="15" idx="0"/>
            <a:endCxn id="15" idx="4"/>
          </p:cNvCxnSpPr>
          <p:nvPr/>
        </p:nvCxnSpPr>
        <p:spPr>
          <a:xfrm>
            <a:off x="6627512" y="5348295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41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EED0CA-85FB-D21C-0FB8-03950DC43779}"/>
              </a:ext>
            </a:extLst>
          </p:cNvPr>
          <p:cNvSpPr/>
          <p:nvPr/>
        </p:nvSpPr>
        <p:spPr>
          <a:xfrm>
            <a:off x="7637002" y="2122068"/>
            <a:ext cx="1100489" cy="863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ED6521-F3C7-CEF0-F1CF-711800A351F4}"/>
              </a:ext>
            </a:extLst>
          </p:cNvPr>
          <p:cNvCxnSpPr>
            <a:cxnSpLocks/>
            <a:stCxn id="9" idx="4"/>
            <a:endCxn id="29" idx="0"/>
          </p:cNvCxnSpPr>
          <p:nvPr/>
        </p:nvCxnSpPr>
        <p:spPr>
          <a:xfrm>
            <a:off x="8187247" y="2985956"/>
            <a:ext cx="0" cy="648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D45F9-3A69-AD35-0FDE-D5D2CAD4E8E6}"/>
              </a:ext>
            </a:extLst>
          </p:cNvPr>
          <p:cNvCxnSpPr>
            <a:cxnSpLocks/>
            <a:stCxn id="29" idx="3"/>
            <a:endCxn id="6" idx="0"/>
          </p:cNvCxnSpPr>
          <p:nvPr/>
        </p:nvCxnSpPr>
        <p:spPr>
          <a:xfrm flipH="1">
            <a:off x="6627512" y="4311497"/>
            <a:ext cx="1047161" cy="1036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081001C-3D0D-B309-7477-51EC7996B8A4}"/>
              </a:ext>
            </a:extLst>
          </p:cNvPr>
          <p:cNvSpPr/>
          <p:nvPr/>
        </p:nvSpPr>
        <p:spPr>
          <a:xfrm>
            <a:off x="9357008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6C1EB-BE20-AF79-DF08-E9D072E08662}"/>
              </a:ext>
            </a:extLst>
          </p:cNvPr>
          <p:cNvCxnSpPr>
            <a:cxnSpLocks/>
            <a:stCxn id="29" idx="5"/>
            <a:endCxn id="19" idx="0"/>
          </p:cNvCxnSpPr>
          <p:nvPr/>
        </p:nvCxnSpPr>
        <p:spPr>
          <a:xfrm>
            <a:off x="8699821" y="4311497"/>
            <a:ext cx="1090710" cy="1036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326061-3A69-1180-C798-3C0B12D2455C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8332473" y="4427731"/>
            <a:ext cx="223664" cy="920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3CBCB9B-A8A3-A14A-3DDE-6990B575D04E}"/>
              </a:ext>
            </a:extLst>
          </p:cNvPr>
          <p:cNvSpPr/>
          <p:nvPr/>
        </p:nvSpPr>
        <p:spPr>
          <a:xfrm>
            <a:off x="8122614" y="534829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4E3DD-AB9C-D159-892D-85005EF59B4F}"/>
              </a:ext>
            </a:extLst>
          </p:cNvPr>
          <p:cNvSpPr txBox="1"/>
          <p:nvPr/>
        </p:nvSpPr>
        <p:spPr>
          <a:xfrm>
            <a:off x="4271750" y="1567195"/>
            <a:ext cx="444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Move M down and merge with S</a:t>
            </a:r>
            <a:endParaRPr lang="en-US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FDAC5C-9D63-1AB3-26E8-E147ABA0D461}"/>
              </a:ext>
            </a:extLst>
          </p:cNvPr>
          <p:cNvSpPr/>
          <p:nvPr/>
        </p:nvSpPr>
        <p:spPr>
          <a:xfrm>
            <a:off x="5902623" y="5348295"/>
            <a:ext cx="1449778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H    I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DA4618-5689-06E1-ACC8-5A6C578CD272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6627512" y="5348295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A27F58F-388C-7FA9-3AC2-48072FE2E1A9}"/>
              </a:ext>
            </a:extLst>
          </p:cNvPr>
          <p:cNvSpPr/>
          <p:nvPr/>
        </p:nvSpPr>
        <p:spPr>
          <a:xfrm>
            <a:off x="7462358" y="3634037"/>
            <a:ext cx="1449778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M   S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9C4CA6-57CA-476D-9CA6-38274E486B79}"/>
              </a:ext>
            </a:extLst>
          </p:cNvPr>
          <p:cNvCxnSpPr>
            <a:cxnSpLocks/>
            <a:stCxn id="29" idx="0"/>
            <a:endCxn id="29" idx="4"/>
          </p:cNvCxnSpPr>
          <p:nvPr/>
        </p:nvCxnSpPr>
        <p:spPr>
          <a:xfrm>
            <a:off x="8187247" y="3634037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07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8024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C484E"/>
                </a:solidFill>
                <a:latin typeface="Arial" panose="020B0604020202020204" pitchFamily="34" charset="0"/>
              </a:rPr>
              <a:t>Remove empty root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D45F9-3A69-AD35-0FDE-D5D2CAD4E8E6}"/>
              </a:ext>
            </a:extLst>
          </p:cNvPr>
          <p:cNvCxnSpPr>
            <a:cxnSpLocks/>
            <a:stCxn id="29" idx="3"/>
            <a:endCxn id="6" idx="0"/>
          </p:cNvCxnSpPr>
          <p:nvPr/>
        </p:nvCxnSpPr>
        <p:spPr>
          <a:xfrm flipH="1">
            <a:off x="6627512" y="3602341"/>
            <a:ext cx="1099234" cy="152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081001C-3D0D-B309-7477-51EC7996B8A4}"/>
              </a:ext>
            </a:extLst>
          </p:cNvPr>
          <p:cNvSpPr/>
          <p:nvPr/>
        </p:nvSpPr>
        <p:spPr>
          <a:xfrm>
            <a:off x="9469421" y="507653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6C1EB-BE20-AF79-DF08-E9D072E08662}"/>
              </a:ext>
            </a:extLst>
          </p:cNvPr>
          <p:cNvCxnSpPr>
            <a:cxnSpLocks/>
            <a:stCxn id="29" idx="5"/>
            <a:endCxn id="19" idx="0"/>
          </p:cNvCxnSpPr>
          <p:nvPr/>
        </p:nvCxnSpPr>
        <p:spPr>
          <a:xfrm>
            <a:off x="8751894" y="3602341"/>
            <a:ext cx="1151050" cy="1474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326061-3A69-1180-C798-3C0B12D2455C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8239320" y="3493480"/>
            <a:ext cx="171591" cy="1629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3CBCB9B-A8A3-A14A-3DDE-6990B575D04E}"/>
              </a:ext>
            </a:extLst>
          </p:cNvPr>
          <p:cNvSpPr/>
          <p:nvPr/>
        </p:nvSpPr>
        <p:spPr>
          <a:xfrm>
            <a:off x="7977388" y="5123200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FDAC5C-9D63-1AB3-26E8-E147ABA0D461}"/>
              </a:ext>
            </a:extLst>
          </p:cNvPr>
          <p:cNvSpPr/>
          <p:nvPr/>
        </p:nvSpPr>
        <p:spPr>
          <a:xfrm>
            <a:off x="5902623" y="5123200"/>
            <a:ext cx="1449778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H    I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DA4618-5689-06E1-ACC8-5A6C578CD272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6627512" y="5123200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A27F58F-388C-7FA9-3AC2-48072FE2E1A9}"/>
              </a:ext>
            </a:extLst>
          </p:cNvPr>
          <p:cNvSpPr/>
          <p:nvPr/>
        </p:nvSpPr>
        <p:spPr>
          <a:xfrm>
            <a:off x="7514431" y="2924881"/>
            <a:ext cx="1449778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M   S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9C4CA6-57CA-476D-9CA6-38274E486B79}"/>
              </a:ext>
            </a:extLst>
          </p:cNvPr>
          <p:cNvCxnSpPr>
            <a:cxnSpLocks/>
            <a:stCxn id="29" idx="0"/>
            <a:endCxn id="29" idx="4"/>
          </p:cNvCxnSpPr>
          <p:nvPr/>
        </p:nvCxnSpPr>
        <p:spPr>
          <a:xfrm>
            <a:off x="8239320" y="2924881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631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7781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C484E"/>
                </a:solidFill>
                <a:latin typeface="Arial" panose="020B0604020202020204" pitchFamily="34" charset="0"/>
              </a:rPr>
              <a:t>Delete 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D45F9-3A69-AD35-0FDE-D5D2CAD4E8E6}"/>
              </a:ext>
            </a:extLst>
          </p:cNvPr>
          <p:cNvCxnSpPr>
            <a:cxnSpLocks/>
            <a:stCxn id="29" idx="3"/>
            <a:endCxn id="6" idx="0"/>
          </p:cNvCxnSpPr>
          <p:nvPr/>
        </p:nvCxnSpPr>
        <p:spPr>
          <a:xfrm flipH="1">
            <a:off x="6627512" y="3602341"/>
            <a:ext cx="1099234" cy="152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081001C-3D0D-B309-7477-51EC7996B8A4}"/>
              </a:ext>
            </a:extLst>
          </p:cNvPr>
          <p:cNvSpPr/>
          <p:nvPr/>
        </p:nvSpPr>
        <p:spPr>
          <a:xfrm>
            <a:off x="9469421" y="507653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6C1EB-BE20-AF79-DF08-E9D072E08662}"/>
              </a:ext>
            </a:extLst>
          </p:cNvPr>
          <p:cNvCxnSpPr>
            <a:cxnSpLocks/>
            <a:stCxn id="29" idx="5"/>
            <a:endCxn id="19" idx="0"/>
          </p:cNvCxnSpPr>
          <p:nvPr/>
        </p:nvCxnSpPr>
        <p:spPr>
          <a:xfrm>
            <a:off x="8751894" y="3602341"/>
            <a:ext cx="1151050" cy="1474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326061-3A69-1180-C798-3C0B12D2455C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8239320" y="3493480"/>
            <a:ext cx="171591" cy="1629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3CBCB9B-A8A3-A14A-3DDE-6990B575D04E}"/>
              </a:ext>
            </a:extLst>
          </p:cNvPr>
          <p:cNvSpPr/>
          <p:nvPr/>
        </p:nvSpPr>
        <p:spPr>
          <a:xfrm>
            <a:off x="7977388" y="5123200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-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FDAC5C-9D63-1AB3-26E8-E147ABA0D461}"/>
              </a:ext>
            </a:extLst>
          </p:cNvPr>
          <p:cNvSpPr/>
          <p:nvPr/>
        </p:nvSpPr>
        <p:spPr>
          <a:xfrm>
            <a:off x="5902623" y="5123200"/>
            <a:ext cx="1449778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H    I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DA4618-5689-06E1-ACC8-5A6C578CD272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6627512" y="5123200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A27F58F-388C-7FA9-3AC2-48072FE2E1A9}"/>
              </a:ext>
            </a:extLst>
          </p:cNvPr>
          <p:cNvSpPr/>
          <p:nvPr/>
        </p:nvSpPr>
        <p:spPr>
          <a:xfrm>
            <a:off x="7514431" y="2924881"/>
            <a:ext cx="1449778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M   S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9C4CA6-57CA-476D-9CA6-38274E486B79}"/>
              </a:ext>
            </a:extLst>
          </p:cNvPr>
          <p:cNvCxnSpPr>
            <a:cxnSpLocks/>
            <a:stCxn id="29" idx="0"/>
            <a:endCxn id="29" idx="4"/>
          </p:cNvCxnSpPr>
          <p:nvPr/>
        </p:nvCxnSpPr>
        <p:spPr>
          <a:xfrm>
            <a:off x="8239320" y="2924881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88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D45F9-3A69-AD35-0FDE-D5D2CAD4E8E6}"/>
              </a:ext>
            </a:extLst>
          </p:cNvPr>
          <p:cNvCxnSpPr>
            <a:cxnSpLocks/>
            <a:stCxn id="14" idx="3"/>
            <a:endCxn id="6" idx="0"/>
          </p:cNvCxnSpPr>
          <p:nvPr/>
        </p:nvCxnSpPr>
        <p:spPr>
          <a:xfrm flipH="1">
            <a:off x="6627512" y="3489794"/>
            <a:ext cx="1319555" cy="1633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6C1EB-BE20-AF79-DF08-E9D072E08662}"/>
              </a:ext>
            </a:extLst>
          </p:cNvPr>
          <p:cNvCxnSpPr>
            <a:cxnSpLocks/>
            <a:stCxn id="14" idx="5"/>
            <a:endCxn id="7" idx="0"/>
          </p:cNvCxnSpPr>
          <p:nvPr/>
        </p:nvCxnSpPr>
        <p:spPr>
          <a:xfrm>
            <a:off x="8560161" y="3489794"/>
            <a:ext cx="1342783" cy="1633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D54E3DD-AB9C-D159-892D-85005EF59B4F}"/>
              </a:ext>
            </a:extLst>
          </p:cNvPr>
          <p:cNvSpPr txBox="1"/>
          <p:nvPr/>
        </p:nvSpPr>
        <p:spPr>
          <a:xfrm>
            <a:off x="4285488" y="1594625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C484E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Move S down</a:t>
            </a:r>
            <a:endParaRPr lang="en-US" sz="2400" dirty="0">
              <a:solidFill>
                <a:srgbClr val="3C484E"/>
              </a:solidFill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FDAC5C-9D63-1AB3-26E8-E147ABA0D461}"/>
              </a:ext>
            </a:extLst>
          </p:cNvPr>
          <p:cNvSpPr/>
          <p:nvPr/>
        </p:nvSpPr>
        <p:spPr>
          <a:xfrm>
            <a:off x="5902623" y="5123200"/>
            <a:ext cx="1449778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H    I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DA4618-5689-06E1-ACC8-5A6C578CD272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6627512" y="5123200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1F0437A-01A6-1C70-7D36-3880D881597D}"/>
              </a:ext>
            </a:extLst>
          </p:cNvPr>
          <p:cNvSpPr/>
          <p:nvPr/>
        </p:nvSpPr>
        <p:spPr>
          <a:xfrm>
            <a:off x="9178055" y="5123200"/>
            <a:ext cx="1449778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    T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8B170C-176A-CFDF-5622-403C6966B412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9902944" y="5123200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04BDD55-4BC4-F22A-A6EB-105AB055228D}"/>
              </a:ext>
            </a:extLst>
          </p:cNvPr>
          <p:cNvSpPr/>
          <p:nvPr/>
        </p:nvSpPr>
        <p:spPr>
          <a:xfrm>
            <a:off x="7820091" y="281233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640613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758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C484E"/>
                </a:solidFill>
                <a:latin typeface="Arial" panose="020B0604020202020204" pitchFamily="34" charset="0"/>
              </a:rPr>
              <a:t>Delete 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D45F9-3A69-AD35-0FDE-D5D2CAD4E8E6}"/>
              </a:ext>
            </a:extLst>
          </p:cNvPr>
          <p:cNvCxnSpPr>
            <a:cxnSpLocks/>
            <a:stCxn id="14" idx="3"/>
            <a:endCxn id="11" idx="0"/>
          </p:cNvCxnSpPr>
          <p:nvPr/>
        </p:nvCxnSpPr>
        <p:spPr>
          <a:xfrm flipH="1">
            <a:off x="7226620" y="3489794"/>
            <a:ext cx="720447" cy="1680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6C1EB-BE20-AF79-DF08-E9D072E08662}"/>
              </a:ext>
            </a:extLst>
          </p:cNvPr>
          <p:cNvCxnSpPr>
            <a:cxnSpLocks/>
            <a:stCxn id="14" idx="5"/>
            <a:endCxn id="7" idx="0"/>
          </p:cNvCxnSpPr>
          <p:nvPr/>
        </p:nvCxnSpPr>
        <p:spPr>
          <a:xfrm>
            <a:off x="8560161" y="3489794"/>
            <a:ext cx="644207" cy="1680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1F0437A-01A6-1C70-7D36-3880D881597D}"/>
              </a:ext>
            </a:extLst>
          </p:cNvPr>
          <p:cNvSpPr/>
          <p:nvPr/>
        </p:nvSpPr>
        <p:spPr>
          <a:xfrm>
            <a:off x="8479479" y="5169865"/>
            <a:ext cx="1449778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    T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8B170C-176A-CFDF-5622-403C6966B412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9204368" y="5169865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04BDD55-4BC4-F22A-A6EB-105AB055228D}"/>
              </a:ext>
            </a:extLst>
          </p:cNvPr>
          <p:cNvSpPr/>
          <p:nvPr/>
        </p:nvSpPr>
        <p:spPr>
          <a:xfrm>
            <a:off x="7820091" y="281233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CA4415-A5C5-E72F-65AA-F8D6D03179BA}"/>
              </a:ext>
            </a:extLst>
          </p:cNvPr>
          <p:cNvSpPr/>
          <p:nvPr/>
        </p:nvSpPr>
        <p:spPr>
          <a:xfrm>
            <a:off x="6793097" y="516986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139958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758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C484E"/>
                </a:solidFill>
                <a:latin typeface="Arial" panose="020B0604020202020204" pitchFamily="34" charset="0"/>
              </a:rPr>
              <a:t>Delete 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D45F9-3A69-AD35-0FDE-D5D2CAD4E8E6}"/>
              </a:ext>
            </a:extLst>
          </p:cNvPr>
          <p:cNvCxnSpPr>
            <a:cxnSpLocks/>
            <a:stCxn id="14" idx="3"/>
            <a:endCxn id="11" idx="0"/>
          </p:cNvCxnSpPr>
          <p:nvPr/>
        </p:nvCxnSpPr>
        <p:spPr>
          <a:xfrm flipH="1">
            <a:off x="7386568" y="3489794"/>
            <a:ext cx="560499" cy="1680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6C1EB-BE20-AF79-DF08-E9D072E08662}"/>
              </a:ext>
            </a:extLst>
          </p:cNvPr>
          <p:cNvCxnSpPr>
            <a:cxnSpLocks/>
            <a:stCxn id="14" idx="5"/>
            <a:endCxn id="3" idx="0"/>
          </p:cNvCxnSpPr>
          <p:nvPr/>
        </p:nvCxnSpPr>
        <p:spPr>
          <a:xfrm>
            <a:off x="8560161" y="3489794"/>
            <a:ext cx="560499" cy="1680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04BDD55-4BC4-F22A-A6EB-105AB055228D}"/>
              </a:ext>
            </a:extLst>
          </p:cNvPr>
          <p:cNvSpPr/>
          <p:nvPr/>
        </p:nvSpPr>
        <p:spPr>
          <a:xfrm>
            <a:off x="7820091" y="281233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CA4415-A5C5-E72F-65AA-F8D6D03179BA}"/>
              </a:ext>
            </a:extLst>
          </p:cNvPr>
          <p:cNvSpPr/>
          <p:nvPr/>
        </p:nvSpPr>
        <p:spPr>
          <a:xfrm>
            <a:off x="6953045" y="516986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B232232-AAB2-96D4-5CD7-627A66F4688B}"/>
              </a:ext>
            </a:extLst>
          </p:cNvPr>
          <p:cNvSpPr/>
          <p:nvPr/>
        </p:nvSpPr>
        <p:spPr>
          <a:xfrm>
            <a:off x="8687137" y="516986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9077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C6E8-EDEB-ED5A-9187-C29FF6A7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148234"/>
            <a:ext cx="6766560" cy="768096"/>
          </a:xfrm>
        </p:spPr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B26F8-6307-0264-4579-6FB8F93E9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006" y="2228687"/>
            <a:ext cx="6766560" cy="428117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The key values are kept in sorted order.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The internal nodes can have either 2 children or 3 children.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All the leaf nodes are at same level.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Nodes with 2-children are called 2-nodes. Since the node has 2 children, it has only </a:t>
            </a:r>
            <a:r>
              <a:rPr lang="en-IN" sz="2000" b="1" dirty="0"/>
              <a:t>one data field </a:t>
            </a:r>
            <a:r>
              <a:rPr lang="en-IN" sz="2000" dirty="0"/>
              <a:t>and</a:t>
            </a:r>
            <a:r>
              <a:rPr lang="en-IN" sz="2000" b="1" dirty="0"/>
              <a:t> two pointer fields</a:t>
            </a:r>
            <a:r>
              <a:rPr lang="en-IN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Nodes with 3-children are called 3-nodes. Since the node has 3 children, it has </a:t>
            </a:r>
            <a:r>
              <a:rPr lang="en-IN" sz="2000" b="1" dirty="0"/>
              <a:t>two data fields </a:t>
            </a:r>
            <a:r>
              <a:rPr lang="en-IN" sz="2000" dirty="0"/>
              <a:t>and </a:t>
            </a:r>
            <a:r>
              <a:rPr lang="en-IN" sz="2000" b="1" dirty="0"/>
              <a:t>three pointer fields</a:t>
            </a:r>
            <a:r>
              <a:rPr lang="en-IN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780C8-A173-EC60-391D-FFD90D6A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2-3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1FDC3-B7B6-36C0-638B-FF2ED696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26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758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C484E"/>
                </a:solidFill>
                <a:latin typeface="Arial" panose="020B0604020202020204" pitchFamily="34" charset="0"/>
              </a:rPr>
              <a:t>Delete 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D45F9-3A69-AD35-0FDE-D5D2CAD4E8E6}"/>
              </a:ext>
            </a:extLst>
          </p:cNvPr>
          <p:cNvCxnSpPr>
            <a:cxnSpLocks/>
            <a:stCxn id="14" idx="3"/>
            <a:endCxn id="11" idx="0"/>
          </p:cNvCxnSpPr>
          <p:nvPr/>
        </p:nvCxnSpPr>
        <p:spPr>
          <a:xfrm flipH="1">
            <a:off x="7386568" y="3489794"/>
            <a:ext cx="560499" cy="1680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6C1EB-BE20-AF79-DF08-E9D072E08662}"/>
              </a:ext>
            </a:extLst>
          </p:cNvPr>
          <p:cNvCxnSpPr>
            <a:cxnSpLocks/>
            <a:stCxn id="14" idx="5"/>
            <a:endCxn id="3" idx="0"/>
          </p:cNvCxnSpPr>
          <p:nvPr/>
        </p:nvCxnSpPr>
        <p:spPr>
          <a:xfrm>
            <a:off x="8560161" y="3489794"/>
            <a:ext cx="560499" cy="1680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04BDD55-4BC4-F22A-A6EB-105AB055228D}"/>
              </a:ext>
            </a:extLst>
          </p:cNvPr>
          <p:cNvSpPr/>
          <p:nvPr/>
        </p:nvSpPr>
        <p:spPr>
          <a:xfrm>
            <a:off x="7820091" y="281233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CA4415-A5C5-E72F-65AA-F8D6D03179BA}"/>
              </a:ext>
            </a:extLst>
          </p:cNvPr>
          <p:cNvSpPr/>
          <p:nvPr/>
        </p:nvSpPr>
        <p:spPr>
          <a:xfrm>
            <a:off x="6953045" y="516986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-</a:t>
            </a:r>
            <a:endParaRPr lang="en-IN" sz="2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B232232-AAB2-96D4-5CD7-627A66F4688B}"/>
              </a:ext>
            </a:extLst>
          </p:cNvPr>
          <p:cNvSpPr/>
          <p:nvPr/>
        </p:nvSpPr>
        <p:spPr>
          <a:xfrm>
            <a:off x="8687137" y="5169865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59439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758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C484E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sz="2400" dirty="0">
              <a:solidFill>
                <a:srgbClr val="3C484E"/>
              </a:solidFill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6C1EB-BE20-AF79-DF08-E9D072E08662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>
            <a:off x="8253614" y="3606028"/>
            <a:ext cx="42643" cy="1683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04BDD55-4BC4-F22A-A6EB-105AB055228D}"/>
              </a:ext>
            </a:extLst>
          </p:cNvPr>
          <p:cNvSpPr/>
          <p:nvPr/>
        </p:nvSpPr>
        <p:spPr>
          <a:xfrm>
            <a:off x="7820091" y="2812334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-</a:t>
            </a:r>
            <a:endParaRPr lang="en-IN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05EB21-C530-3EA7-6929-B7DEE7985878}"/>
              </a:ext>
            </a:extLst>
          </p:cNvPr>
          <p:cNvSpPr/>
          <p:nvPr/>
        </p:nvSpPr>
        <p:spPr>
          <a:xfrm>
            <a:off x="7528725" y="5289753"/>
            <a:ext cx="1535064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M    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2820CF-7E75-005E-3055-CF88E683BE38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8296257" y="5289753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83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758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C484E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Remove empty root</a:t>
            </a:r>
            <a:endParaRPr lang="en-US" sz="2400" dirty="0">
              <a:solidFill>
                <a:srgbClr val="3C484E"/>
              </a:solidFill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05EB21-C530-3EA7-6929-B7DEE7985878}"/>
              </a:ext>
            </a:extLst>
          </p:cNvPr>
          <p:cNvSpPr/>
          <p:nvPr/>
        </p:nvSpPr>
        <p:spPr>
          <a:xfrm>
            <a:off x="7424928" y="3621374"/>
            <a:ext cx="1535064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M    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2820CF-7E75-005E-3055-CF88E683BE38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8192460" y="3621374"/>
            <a:ext cx="0" cy="7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497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758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C484E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Delete M</a:t>
            </a:r>
            <a:endParaRPr lang="en-US" sz="2400" dirty="0">
              <a:solidFill>
                <a:srgbClr val="3C484E"/>
              </a:solidFill>
              <a:latin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3831B1-AA84-490F-23BE-E2DBE7C44A13}"/>
              </a:ext>
            </a:extLst>
          </p:cNvPr>
          <p:cNvSpPr/>
          <p:nvPr/>
        </p:nvSpPr>
        <p:spPr>
          <a:xfrm>
            <a:off x="8062671" y="3742117"/>
            <a:ext cx="867046" cy="7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20795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945-FA90-E881-5058-87B4430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94441"/>
            <a:ext cx="6766560" cy="768096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C7552-F533-D9BB-4C8E-F82D604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Deletion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848-4A7F-677A-E199-1AA0C2D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07B4-7656-B2BF-0F83-53684066F694}"/>
              </a:ext>
            </a:extLst>
          </p:cNvPr>
          <p:cNvSpPr txBox="1"/>
          <p:nvPr/>
        </p:nvSpPr>
        <p:spPr>
          <a:xfrm>
            <a:off x="4268622" y="1568247"/>
            <a:ext cx="758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C484E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Delete S</a:t>
            </a:r>
            <a:endParaRPr lang="en-US" sz="2400" dirty="0">
              <a:solidFill>
                <a:srgbClr val="3C484E"/>
              </a:solidFill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308456-5E5F-1007-6672-27116DF4E47C}"/>
              </a:ext>
            </a:extLst>
          </p:cNvPr>
          <p:cNvSpPr/>
          <p:nvPr/>
        </p:nvSpPr>
        <p:spPr>
          <a:xfrm>
            <a:off x="7920431" y="3824438"/>
            <a:ext cx="142240" cy="1574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83B76A-8008-37E7-254C-193AF06F9FCD}"/>
              </a:ext>
            </a:extLst>
          </p:cNvPr>
          <p:cNvCxnSpPr>
            <a:cxnSpLocks/>
          </p:cNvCxnSpPr>
          <p:nvPr/>
        </p:nvCxnSpPr>
        <p:spPr>
          <a:xfrm flipH="1">
            <a:off x="8614611" y="3824438"/>
            <a:ext cx="641684" cy="3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27B245-5EB1-AD72-5E27-D252DCC14B73}"/>
              </a:ext>
            </a:extLst>
          </p:cNvPr>
          <p:cNvSpPr txBox="1"/>
          <p:nvPr/>
        </p:nvSpPr>
        <p:spPr>
          <a:xfrm>
            <a:off x="9256295" y="3593605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Leaf node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71546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5" y="2846832"/>
            <a:ext cx="5057483" cy="2176272"/>
          </a:xfrm>
        </p:spPr>
        <p:txBody>
          <a:bodyPr numCol="2"/>
          <a:lstStyle/>
          <a:p>
            <a:r>
              <a:rPr lang="en-US" dirty="0"/>
              <a:t>Pooja Jadafiya         </a:t>
            </a:r>
          </a:p>
          <a:p>
            <a:r>
              <a:rPr lang="en-US" dirty="0"/>
              <a:t>45207210040</a:t>
            </a:r>
          </a:p>
          <a:p>
            <a:r>
              <a:rPr lang="en-US" dirty="0"/>
              <a:t>A017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Vivek Nirmal</a:t>
            </a:r>
          </a:p>
          <a:p>
            <a:r>
              <a:rPr lang="en-US" dirty="0"/>
              <a:t>45207210050</a:t>
            </a:r>
          </a:p>
          <a:p>
            <a:r>
              <a:rPr lang="en-US" dirty="0"/>
              <a:t>A030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818516"/>
            <a:ext cx="6766560" cy="768096"/>
          </a:xfrm>
        </p:spPr>
        <p:txBody>
          <a:bodyPr/>
          <a:lstStyle/>
          <a:p>
            <a:r>
              <a:rPr lang="en-US" dirty="0"/>
              <a:t>Kinds of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312" y="1673609"/>
            <a:ext cx="7780288" cy="501167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 2-3 tree has three different kinds of nodes:</a:t>
            </a:r>
          </a:p>
          <a:p>
            <a:r>
              <a:rPr lang="en-US" sz="2400" dirty="0"/>
              <a:t> 1. A leaf, written as </a:t>
            </a:r>
          </a:p>
          <a:p>
            <a:r>
              <a:rPr lang="en-US" sz="2400" dirty="0"/>
              <a:t> 2. A 2-node, written as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 is called the value of the 2-node; l is its left subtree; and r is its right subtree. Every 2-node must satisfy the following invariants: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Every value v appearing in subtree l must be ≤ X.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Every value v appearing in subtree r must be ≥ X.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The length of the path from the 2-node to every leaf in its subtrees must be the same.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2-3 Tree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C8A1B3-369C-73CD-6D6D-1D1CFE83BF08}"/>
              </a:ext>
            </a:extLst>
          </p:cNvPr>
          <p:cNvSpPr/>
          <p:nvPr/>
        </p:nvSpPr>
        <p:spPr>
          <a:xfrm>
            <a:off x="7112000" y="2316480"/>
            <a:ext cx="142240" cy="1574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E99FDF-74A9-8063-623A-64E96CEDDB57}"/>
              </a:ext>
            </a:extLst>
          </p:cNvPr>
          <p:cNvSpPr/>
          <p:nvPr/>
        </p:nvSpPr>
        <p:spPr>
          <a:xfrm>
            <a:off x="8103071" y="2558860"/>
            <a:ext cx="595429" cy="54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x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E18651-F31F-1C7F-EBA7-21182DE4F036}"/>
              </a:ext>
            </a:extLst>
          </p:cNvPr>
          <p:cNvSpPr/>
          <p:nvPr/>
        </p:nvSpPr>
        <p:spPr>
          <a:xfrm>
            <a:off x="7702969" y="3254632"/>
            <a:ext cx="595429" cy="54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3103D9-3772-3BB3-3F97-1CBBB7451950}"/>
              </a:ext>
            </a:extLst>
          </p:cNvPr>
          <p:cNvSpPr/>
          <p:nvPr/>
        </p:nvSpPr>
        <p:spPr>
          <a:xfrm>
            <a:off x="8552513" y="3254631"/>
            <a:ext cx="595429" cy="54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D0038-BA4B-BAF2-6B52-8F3D05E45CB8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8000684" y="3027911"/>
            <a:ext cx="189586" cy="226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1F527C-43B0-38E8-3C48-995B1D445740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8611301" y="3027911"/>
            <a:ext cx="238927" cy="226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02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998" y="818516"/>
            <a:ext cx="6766560" cy="768096"/>
          </a:xfrm>
        </p:spPr>
        <p:txBody>
          <a:bodyPr/>
          <a:lstStyle/>
          <a:p>
            <a:r>
              <a:rPr lang="en-US" dirty="0"/>
              <a:t>Kinds of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312" y="1673609"/>
            <a:ext cx="7780288" cy="4261101"/>
          </a:xfrm>
        </p:spPr>
        <p:txBody>
          <a:bodyPr/>
          <a:lstStyle/>
          <a:p>
            <a:r>
              <a:rPr lang="en-US" sz="2400" dirty="0"/>
              <a:t>The third kind of node is:</a:t>
            </a:r>
          </a:p>
          <a:p>
            <a:r>
              <a:rPr lang="en-US" sz="2400" dirty="0"/>
              <a:t>3. </a:t>
            </a:r>
            <a:r>
              <a:rPr lang="en-US" sz="2800" dirty="0"/>
              <a:t>A 3-node, written as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X is called the left value of the 3-node; Y is called the right value of the 3-node; l is its left subtree; m is its middle subtree; and r is its right subtree.</a:t>
            </a:r>
            <a:endParaRPr lang="en-US" sz="24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2-3 Tree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BD7654-7D58-90CA-3EE6-256BAEDCF072}"/>
              </a:ext>
            </a:extLst>
          </p:cNvPr>
          <p:cNvCxnSpPr>
            <a:cxnSpLocks/>
            <a:stCxn id="19" idx="3"/>
            <a:endCxn id="32" idx="0"/>
          </p:cNvCxnSpPr>
          <p:nvPr/>
        </p:nvCxnSpPr>
        <p:spPr>
          <a:xfrm flipH="1">
            <a:off x="7816742" y="2849450"/>
            <a:ext cx="388525" cy="661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43A5D6D-4813-7E4F-A992-E90245612262}"/>
              </a:ext>
            </a:extLst>
          </p:cNvPr>
          <p:cNvSpPr/>
          <p:nvPr/>
        </p:nvSpPr>
        <p:spPr>
          <a:xfrm>
            <a:off x="9442729" y="3511424"/>
            <a:ext cx="777795" cy="715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F1B4F3-A6B7-B3E3-7B16-53D7282275E1}"/>
              </a:ext>
            </a:extLst>
          </p:cNvPr>
          <p:cNvCxnSpPr>
            <a:cxnSpLocks/>
            <a:stCxn id="19" idx="5"/>
            <a:endCxn id="6" idx="0"/>
          </p:cNvCxnSpPr>
          <p:nvPr/>
        </p:nvCxnSpPr>
        <p:spPr>
          <a:xfrm>
            <a:off x="9230415" y="2849450"/>
            <a:ext cx="601212" cy="661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76A783-07F5-400E-7E56-ADBB97676AE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717841" y="2929710"/>
            <a:ext cx="88639" cy="581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DF16352-3DC4-2234-DE6E-69BE99E7D8A2}"/>
              </a:ext>
            </a:extLst>
          </p:cNvPr>
          <p:cNvSpPr/>
          <p:nvPr/>
        </p:nvSpPr>
        <p:spPr>
          <a:xfrm>
            <a:off x="8417582" y="3511424"/>
            <a:ext cx="777795" cy="715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DBCBBB-5863-3892-C5FD-2001C176F487}"/>
              </a:ext>
            </a:extLst>
          </p:cNvPr>
          <p:cNvSpPr/>
          <p:nvPr/>
        </p:nvSpPr>
        <p:spPr>
          <a:xfrm>
            <a:off x="7992952" y="2239043"/>
            <a:ext cx="1449778" cy="715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X   Y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CC7219-5CDA-79A8-552C-611A3B7FEF2A}"/>
              </a:ext>
            </a:extLst>
          </p:cNvPr>
          <p:cNvCxnSpPr>
            <a:cxnSpLocks/>
            <a:stCxn id="19" idx="0"/>
            <a:endCxn id="19" idx="4"/>
          </p:cNvCxnSpPr>
          <p:nvPr/>
        </p:nvCxnSpPr>
        <p:spPr>
          <a:xfrm>
            <a:off x="8717841" y="2239043"/>
            <a:ext cx="0" cy="71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3DB06DF-88BF-ECE1-1BC9-8275D0D39759}"/>
              </a:ext>
            </a:extLst>
          </p:cNvPr>
          <p:cNvSpPr/>
          <p:nvPr/>
        </p:nvSpPr>
        <p:spPr>
          <a:xfrm>
            <a:off x="7424928" y="3511424"/>
            <a:ext cx="783628" cy="715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43812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086" y="818516"/>
            <a:ext cx="8382282" cy="768096"/>
          </a:xfrm>
        </p:spPr>
        <p:txBody>
          <a:bodyPr/>
          <a:lstStyle/>
          <a:p>
            <a:r>
              <a:rPr lang="en-US" sz="4000" dirty="0"/>
              <a:t>Kinds of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1968" y="1585472"/>
            <a:ext cx="8008112" cy="45426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/>
              <a:t>3. A 3-node</a:t>
            </a:r>
          </a:p>
          <a:p>
            <a:pPr>
              <a:spcBef>
                <a:spcPts val="0"/>
              </a:spcBef>
            </a:pPr>
            <a:endParaRPr lang="en-US" sz="28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Every </a:t>
            </a:r>
            <a:r>
              <a:rPr lang="en-US" sz="2800" b="1" dirty="0"/>
              <a:t>3-node</a:t>
            </a:r>
            <a:r>
              <a:rPr lang="en-US" sz="2800" dirty="0"/>
              <a:t> must satisfy the following invariants: 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en-US" sz="2800" dirty="0"/>
              <a:t>Every value v appearing in subtree l must be ≤ X. 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en-US" sz="2800" dirty="0"/>
              <a:t>Every value v appearing in subtree m must be ≥   X and ≤ Y .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en-US" sz="2800" dirty="0"/>
              <a:t>Every value v appearing in subtree r must be ≥ Y.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en-US" sz="2800" dirty="0"/>
              <a:t>The length of a path from the 3-node to every leaf in its subtrees must be the same.</a:t>
            </a:r>
            <a:endParaRPr lang="en-US" sz="24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2-3 Tree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9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8D24-7B95-8E60-FF4D-705C1FEE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446345"/>
            <a:ext cx="6766560" cy="768096"/>
          </a:xfrm>
        </p:spPr>
        <p:txBody>
          <a:bodyPr/>
          <a:lstStyle/>
          <a:p>
            <a:r>
              <a:rPr lang="en-IN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7FE2-F29A-8982-BBFA-A1F8B7185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711127"/>
            <a:ext cx="6766560" cy="270052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Insertion maintains the balanced property of the tree.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To insert into a 2-node, the new key is added to the 2-node in the appropriate order.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Let us know it better with an example.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18CA1-BF46-279B-4432-395FC1D9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1D39-48FF-BDCA-F770-8D08312D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9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A2BC-82BD-F9CA-3D57-64CA29E1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88493"/>
            <a:ext cx="6766560" cy="768096"/>
          </a:xfrm>
        </p:spPr>
        <p:txBody>
          <a:bodyPr/>
          <a:lstStyle/>
          <a:p>
            <a:r>
              <a:rPr lang="en-IN" sz="36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DCAA-DB4F-96E3-25F8-5C31328AE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756589"/>
            <a:ext cx="6766560" cy="3973092"/>
          </a:xfrm>
        </p:spPr>
        <p:txBody>
          <a:bodyPr/>
          <a:lstStyle/>
          <a:p>
            <a:r>
              <a:rPr lang="en-IN" sz="2000" dirty="0"/>
              <a:t>Insert in a 2-node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Inserting 4</a:t>
            </a:r>
          </a:p>
          <a:p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915E4-1933-A4F4-5018-BB898699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2-3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E5B0B-EF14-B6AB-C328-D90D5681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37FF1-0724-4496-946B-5C856796BEC9}"/>
              </a:ext>
            </a:extLst>
          </p:cNvPr>
          <p:cNvSpPr/>
          <p:nvPr/>
        </p:nvSpPr>
        <p:spPr>
          <a:xfrm>
            <a:off x="8654642" y="1819758"/>
            <a:ext cx="536895" cy="5117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CC4ED5-CE0F-DE62-6B96-9AECD9667CA7}"/>
              </a:ext>
            </a:extLst>
          </p:cNvPr>
          <p:cNvSpPr/>
          <p:nvPr/>
        </p:nvSpPr>
        <p:spPr>
          <a:xfrm>
            <a:off x="8117747" y="2606225"/>
            <a:ext cx="536895" cy="5117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1DBA2-F721-9ABB-75F6-E2E4817308DA}"/>
              </a:ext>
            </a:extLst>
          </p:cNvPr>
          <p:cNvSpPr/>
          <p:nvPr/>
        </p:nvSpPr>
        <p:spPr>
          <a:xfrm>
            <a:off x="9078706" y="2606225"/>
            <a:ext cx="899020" cy="5117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6 9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1F61E2-AB60-5782-9951-5A7A0F56B147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8386195" y="2256545"/>
            <a:ext cx="347073" cy="349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767A6C-504F-4017-DF56-5A41C25A5547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9112911" y="2256545"/>
            <a:ext cx="415305" cy="349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94FD454-473B-FACF-AB14-2C56F94D150E}"/>
              </a:ext>
            </a:extLst>
          </p:cNvPr>
          <p:cNvSpPr/>
          <p:nvPr/>
        </p:nvSpPr>
        <p:spPr>
          <a:xfrm>
            <a:off x="7715059" y="4069015"/>
            <a:ext cx="536895" cy="5117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39F1BA-14C0-EAAA-4C6F-E91B499283E8}"/>
              </a:ext>
            </a:extLst>
          </p:cNvPr>
          <p:cNvSpPr/>
          <p:nvPr/>
        </p:nvSpPr>
        <p:spPr>
          <a:xfrm>
            <a:off x="6913778" y="5017589"/>
            <a:ext cx="694030" cy="5117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2 4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1A51D6-3791-7285-40FB-466A89FEFE5F}"/>
              </a:ext>
            </a:extLst>
          </p:cNvPr>
          <p:cNvSpPr/>
          <p:nvPr/>
        </p:nvSpPr>
        <p:spPr>
          <a:xfrm>
            <a:off x="8274940" y="5017589"/>
            <a:ext cx="899020" cy="5117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6 9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DACE9E-2F32-2995-B8C2-9473FEE19023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 flipH="1">
            <a:off x="7260793" y="4505802"/>
            <a:ext cx="532892" cy="511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82A519-5A40-20FD-68A0-784FF77C60F8}"/>
              </a:ext>
            </a:extLst>
          </p:cNvPr>
          <p:cNvCxnSpPr>
            <a:cxnSpLocks/>
            <a:stCxn id="18" idx="5"/>
            <a:endCxn id="22" idx="0"/>
          </p:cNvCxnSpPr>
          <p:nvPr/>
        </p:nvCxnSpPr>
        <p:spPr>
          <a:xfrm>
            <a:off x="8173328" y="4505802"/>
            <a:ext cx="551122" cy="511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7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{65793471-613F-4859-9F93-1B519E405249}tf78438558_win32</Template>
  <TotalTime>422</TotalTime>
  <Words>1235</Words>
  <Application>Microsoft Office PowerPoint</Application>
  <PresentationFormat>Widescreen</PresentationFormat>
  <Paragraphs>411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Arial Black</vt:lpstr>
      <vt:lpstr>Sabon Next LT</vt:lpstr>
      <vt:lpstr>Wingdings</vt:lpstr>
      <vt:lpstr>Office Theme</vt:lpstr>
      <vt:lpstr>2-3 Tree</vt:lpstr>
      <vt:lpstr>AGENDA</vt:lpstr>
      <vt:lpstr>Introduction</vt:lpstr>
      <vt:lpstr>Properties</vt:lpstr>
      <vt:lpstr>Kinds of nodes</vt:lpstr>
      <vt:lpstr>Kinds of nodes</vt:lpstr>
      <vt:lpstr>Kinds of nodes</vt:lpstr>
      <vt:lpstr>Insertion</vt:lpstr>
      <vt:lpstr>Example</vt:lpstr>
      <vt:lpstr>Insert in a 3-node (2 node parent):</vt:lpstr>
      <vt:lpstr>Insert in a 3-node (2 node parent):</vt:lpstr>
      <vt:lpstr>PowerPoint Presentation</vt:lpstr>
      <vt:lpstr>Insert in a 3-node (2 node parent):</vt:lpstr>
      <vt:lpstr>Insert in a 3-node (3 node parent):</vt:lpstr>
      <vt:lpstr>Insert in a 3-node (3 node parent):</vt:lpstr>
      <vt:lpstr>Insert in a 3-node (3 node parent):</vt:lpstr>
      <vt:lpstr>Insert in a 3-node (3 node parent):</vt:lpstr>
      <vt:lpstr>deletion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2-3 Tree</dc:title>
  <dc:subject/>
  <dc:creator>POOJA JADAFIYA - 45207210040</dc:creator>
  <cp:lastModifiedBy>Chaitanyakumar Nirmal</cp:lastModifiedBy>
  <cp:revision>21</cp:revision>
  <dcterms:created xsi:type="dcterms:W3CDTF">2022-09-11T08:27:01Z</dcterms:created>
  <dcterms:modified xsi:type="dcterms:W3CDTF">2022-09-19T16:56:48Z</dcterms:modified>
</cp:coreProperties>
</file>