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01384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What is Glaucoma?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Glaucoma is a group of eye conditions that damage the optic nerve. The optic nerve is responsible for sending visual information from the eye to the brain. It's often linked to a buildup of pressure inside the eye, which can lead to potential vision loss or blindness if not treated.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5602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094D9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4015" y="5460563"/>
            <a:ext cx="18645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339358"/>
            <a:ext cx="13577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Rahul .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593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Types of Glaucoma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Primary Open-Angle Glaucoma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021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It's the most common type. It develops slowly, and there are no early symptoms. It can result in severe vision loss.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32192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Angle-Closure Glaucoma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type occurs when the iris becomes too close to the drainage angle in the eye. It may occur suddenly or gradually.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Normal-Tension Glaucoma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033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Also known as low-tension or normal-pressure glaucoma. It's a form of open-angle glaucoma with normal eye pressure.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71067"/>
            <a:ext cx="62019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Causes and Risk Factors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722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676894" y="3113961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148608"/>
            <a:ext cx="27996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Elevated Eye Pressure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intraocular pressure is a significant risk factor for developing glaucoma.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722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9417844" y="3113961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Family History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Having a close relative with glaucoma increases the risk of developing the condition.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4659392" y="5132665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Aging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Advancing age is a major risk factor for glaucoma and becomes more common as people get older.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1236"/>
            <a:ext cx="64758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Symptoms and Diagnosis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9950"/>
            <a:ext cx="10554414" cy="637103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5080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Symptoms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55080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Diagnosis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8790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Eye pain or redness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8790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Eye pressure measurement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684157"/>
            <a:ext cx="10554414" cy="637103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Gradual loss of peripheral vision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Optic nerve evaluation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46211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Blurred vision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6211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 field test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Treatment Options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Medication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Prescribed eye drops, oral medications, or laser treatments.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Surgery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Trabeculectomy, drainage implants, or laser surgery.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Lifestyle Changes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exercise, healthy diet, and reduced caffeine intake.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792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Lifestyle Changes to Manage Glaucoma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774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676894" y="3816548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8511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Regular Exercise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33161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Physical activity can help lower eye pressure in some individuals.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774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9417844" y="3816548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8511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Healthy Diet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33161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Consuming nutrient-rich foods can aid in maintaining overall eye health.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38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4659392" y="5479852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14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Stress Management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994916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Reducing stress can contribute to better eye health.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70861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Complications of Glaucoma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Vision Loss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Gradual and irreversible damage to the optic nerve may result in loss of vision.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Blindness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glaucoma can lead to partial or complete blindness.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Headaches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Some individuals may experience headaches due to eye pressure.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54279"/>
            <a:ext cx="79631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Prevention and Early Detection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Regular Eye Exams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Annual eye exams are essential for early detection and prevention of vision loss.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Eye Protection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eye protection such as goggles or safety shields in high-risk environments.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DEDEE9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Awareness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Spreading awareness about glaucoma and its risk factors is crucial in prevention.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2024-03-12T05:05:58Z</dcterms:created>
  <dcterms:modified xsi:type="dcterms:W3CDTF">2024-03-12T05:05:58Z</dcterms:modified>
</cp:coreProperties>
</file>