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CD53-5FDE-4D30-9AF7-570CE8E42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119" y="1151796"/>
            <a:ext cx="8574622" cy="1388534"/>
          </a:xfrm>
        </p:spPr>
        <p:txBody>
          <a:bodyPr>
            <a:normAutofit/>
          </a:bodyPr>
          <a:lstStyle/>
          <a:p>
            <a:r>
              <a:rPr lang="en-I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GROUP MEMBERS: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739AF-D103-4A38-8F6C-D8CAD272C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2628" y="2627791"/>
            <a:ext cx="6987645" cy="1878121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40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1.YASH DESHPANDE(2123)</a:t>
            </a:r>
          </a:p>
          <a:p>
            <a:r>
              <a:rPr lang="en-IN" sz="40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2.AMEY VAIKER(2128)</a:t>
            </a:r>
          </a:p>
          <a:p>
            <a:r>
              <a:rPr lang="en-IN" sz="40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3.ROHAN KOTKAR(2131)</a:t>
            </a:r>
          </a:p>
          <a:p>
            <a:r>
              <a:rPr lang="en-IN" sz="40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4.RANJEET BHOSALE(2132)</a:t>
            </a:r>
          </a:p>
        </p:txBody>
      </p:sp>
    </p:spTree>
    <p:extLst>
      <p:ext uri="{BB962C8B-B14F-4D97-AF65-F5344CB8AC3E}">
        <p14:creationId xmlns:p14="http://schemas.microsoft.com/office/powerpoint/2010/main" val="185265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C50F0-9CBA-4C8A-9525-961454634C18}"/>
              </a:ext>
            </a:extLst>
          </p:cNvPr>
          <p:cNvSpPr txBox="1"/>
          <p:nvPr/>
        </p:nvSpPr>
        <p:spPr>
          <a:xfrm>
            <a:off x="1633491" y="710213"/>
            <a:ext cx="1028034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PROBLEM STATEMENT :</a:t>
            </a:r>
          </a:p>
          <a:p>
            <a:r>
              <a:rPr lang="en-IN" sz="5400" dirty="0">
                <a:latin typeface="Algerian" panose="04020705040A02060702" pitchFamily="82" charset="0"/>
              </a:rPr>
              <a:t> </a:t>
            </a:r>
          </a:p>
          <a:p>
            <a:endParaRPr lang="en-IN" sz="5400" dirty="0">
              <a:latin typeface="Algerian" panose="04020705040A02060702" pitchFamily="82" charset="0"/>
            </a:endParaRPr>
          </a:p>
          <a:p>
            <a:r>
              <a:rPr lang="en-I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                  COVID CARE MANAGEMENT  SYSTEM</a:t>
            </a:r>
          </a:p>
        </p:txBody>
      </p:sp>
    </p:spTree>
    <p:extLst>
      <p:ext uri="{BB962C8B-B14F-4D97-AF65-F5344CB8AC3E}">
        <p14:creationId xmlns:p14="http://schemas.microsoft.com/office/powerpoint/2010/main" val="6227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C1E4C-BA37-4B34-BCBB-57DE185C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89248"/>
            <a:ext cx="12016008" cy="66666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71CC5-B997-4707-A485-AF60DCDD1C35}"/>
              </a:ext>
            </a:extLst>
          </p:cNvPr>
          <p:cNvSpPr txBox="1"/>
          <p:nvPr/>
        </p:nvSpPr>
        <p:spPr>
          <a:xfrm>
            <a:off x="4594194" y="491911"/>
            <a:ext cx="1691196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19 JAN 2021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9BF67-CA37-40B5-8FC1-47D0DAA16A6E}"/>
              </a:ext>
            </a:extLst>
          </p:cNvPr>
          <p:cNvSpPr txBox="1"/>
          <p:nvPr/>
        </p:nvSpPr>
        <p:spPr>
          <a:xfrm>
            <a:off x="8899864" y="491911"/>
            <a:ext cx="28852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7D80E-D7EB-483C-921D-4D3FEBA3A09E}"/>
              </a:ext>
            </a:extLst>
          </p:cNvPr>
          <p:cNvSpPr txBox="1"/>
          <p:nvPr/>
        </p:nvSpPr>
        <p:spPr>
          <a:xfrm>
            <a:off x="4972975" y="117450"/>
            <a:ext cx="1123025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GROUP 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2F99B-B3F8-4814-97C8-4C7BB0B0C80D}"/>
              </a:ext>
            </a:extLst>
          </p:cNvPr>
          <p:cNvSpPr txBox="1"/>
          <p:nvPr/>
        </p:nvSpPr>
        <p:spPr>
          <a:xfrm>
            <a:off x="439445" y="1561694"/>
            <a:ext cx="7097697" cy="186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1.Unaware of crowd places , so infection of various possibilities increases.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2.In case of Emergency , availability of Ambulance is the major objective for every patient to reach the hospital.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3.Registration for patient becomes tedious job in hospital.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People not following the basic guidelines circulated from government.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5D00A-2097-4523-BC12-2331A08D750B}"/>
              </a:ext>
            </a:extLst>
          </p:cNvPr>
          <p:cNvSpPr txBox="1"/>
          <p:nvPr/>
        </p:nvSpPr>
        <p:spPr>
          <a:xfrm>
            <a:off x="545977" y="4306982"/>
            <a:ext cx="6223246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1.Crowded Area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2.People not using masks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3.People not maintaining social distance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4.Crowded public transports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1950D-FF6D-44F4-AF52-9622ADEF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36" y="1561694"/>
            <a:ext cx="3986074" cy="2371309"/>
          </a:xfrm>
          <a:prstGeom prst="rect">
            <a:avLst/>
          </a:prstGeom>
        </p:spPr>
      </p:pic>
      <p:pic>
        <p:nvPicPr>
          <p:cNvPr id="1026" name="Picture 2" descr="Day 2: buses crowded, but distancing ignored - DTNext.in">
            <a:extLst>
              <a:ext uri="{FF2B5EF4-FFF2-40B4-BE49-F238E27FC236}">
                <a16:creationId xmlns:a16="http://schemas.microsoft.com/office/drawing/2014/main" id="{E6143504-F3FC-48B8-8415-683782C3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37" y="4084032"/>
            <a:ext cx="3808520" cy="23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38421E-DC93-4ED6-944E-2F464A98090D}"/>
              </a:ext>
            </a:extLst>
          </p:cNvPr>
          <p:cNvSpPr txBox="1"/>
          <p:nvPr/>
        </p:nvSpPr>
        <p:spPr>
          <a:xfrm>
            <a:off x="9188388" y="153651"/>
            <a:ext cx="217059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COVID PROBLEMS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AFF2D-A496-46B3-A050-BAAF568B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1" y="97653"/>
            <a:ext cx="12076590" cy="65605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A9A19-249C-4D39-833C-C79AD60D5464}"/>
              </a:ext>
            </a:extLst>
          </p:cNvPr>
          <p:cNvSpPr txBox="1"/>
          <p:nvPr/>
        </p:nvSpPr>
        <p:spPr>
          <a:xfrm>
            <a:off x="5009967" y="473356"/>
            <a:ext cx="156247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19 JAN 2021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711D8-5D72-40A6-AAF5-79AA482CDEC2}"/>
              </a:ext>
            </a:extLst>
          </p:cNvPr>
          <p:cNvSpPr txBox="1"/>
          <p:nvPr/>
        </p:nvSpPr>
        <p:spPr>
          <a:xfrm>
            <a:off x="9250533" y="483033"/>
            <a:ext cx="319596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9647C-DA81-4670-878E-6EF563A2B52E}"/>
              </a:ext>
            </a:extLst>
          </p:cNvPr>
          <p:cNvSpPr txBox="1"/>
          <p:nvPr/>
        </p:nvSpPr>
        <p:spPr>
          <a:xfrm>
            <a:off x="5276297" y="130767"/>
            <a:ext cx="129614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GROUP 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F0F63-078B-492A-B5CE-321AB422FA1B}"/>
              </a:ext>
            </a:extLst>
          </p:cNvPr>
          <p:cNvSpPr txBox="1"/>
          <p:nvPr/>
        </p:nvSpPr>
        <p:spPr>
          <a:xfrm>
            <a:off x="461639" y="1567381"/>
            <a:ext cx="6551720" cy="196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1.Hospitals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2.Covid Testing Labs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3.Pathalogy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4.Crowded Areas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5.Vaccination Centres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0842-8745-4F6F-9CAA-EAD01865C9B7}"/>
              </a:ext>
            </a:extLst>
          </p:cNvPr>
          <p:cNvSpPr txBox="1"/>
          <p:nvPr/>
        </p:nvSpPr>
        <p:spPr>
          <a:xfrm>
            <a:off x="461639" y="4414746"/>
            <a:ext cx="6267634" cy="196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1.General Safety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2.Infection Control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3.Bed Management in Hospitals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4.Availability of Ambulance at time of Emergency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5.Easy and proper vaccination 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BC9BD-508E-4DA3-8B1E-1C5978390CF6}"/>
              </a:ext>
            </a:extLst>
          </p:cNvPr>
          <p:cNvSpPr txBox="1"/>
          <p:nvPr/>
        </p:nvSpPr>
        <p:spPr>
          <a:xfrm>
            <a:off x="9570129" y="130767"/>
            <a:ext cx="2257889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COVID PROBLEMS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oronavirus: Indian hospitals run short of intensive care beds | Asia| An  in-depth look at news from across the continent | DW | 23.11.2020">
            <a:extLst>
              <a:ext uri="{FF2B5EF4-FFF2-40B4-BE49-F238E27FC236}">
                <a16:creationId xmlns:a16="http://schemas.microsoft.com/office/drawing/2014/main" id="{A46EF0D0-3732-4139-A287-FBFE81BE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13" y="857494"/>
            <a:ext cx="3968318" cy="196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e crowded OPDs in Hyderabad govt hospitals turning into COVID-19  'hotspots'? | The News Minute">
            <a:extLst>
              <a:ext uri="{FF2B5EF4-FFF2-40B4-BE49-F238E27FC236}">
                <a16:creationId xmlns:a16="http://schemas.microsoft.com/office/drawing/2014/main" id="{18F6177B-4FD8-452F-9759-3C53E323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13" y="2827392"/>
            <a:ext cx="3968318" cy="14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pply shortages, registration issues: NYC struggles with vaccine  distribution">
            <a:extLst>
              <a:ext uri="{FF2B5EF4-FFF2-40B4-BE49-F238E27FC236}">
                <a16:creationId xmlns:a16="http://schemas.microsoft.com/office/drawing/2014/main" id="{8BBDC6F6-97A2-4786-93B9-E94A4CDB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97" y="4272329"/>
            <a:ext cx="4216893" cy="238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F4624-F6F6-4985-BC3B-DCD4513B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9" y="106532"/>
            <a:ext cx="12058834" cy="66049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EBF9E-6736-4708-93B0-89D432711705}"/>
              </a:ext>
            </a:extLst>
          </p:cNvPr>
          <p:cNvSpPr txBox="1"/>
          <p:nvPr/>
        </p:nvSpPr>
        <p:spPr>
          <a:xfrm>
            <a:off x="5004048" y="491911"/>
            <a:ext cx="1708951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19 JAN 2021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4E9A0-A979-4035-BD95-6224CCCBD534}"/>
              </a:ext>
            </a:extLst>
          </p:cNvPr>
          <p:cNvSpPr txBox="1"/>
          <p:nvPr/>
        </p:nvSpPr>
        <p:spPr>
          <a:xfrm>
            <a:off x="9281604" y="491911"/>
            <a:ext cx="34179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4DDC5-5616-459F-965D-036377BF69D0}"/>
              </a:ext>
            </a:extLst>
          </p:cNvPr>
          <p:cNvSpPr txBox="1"/>
          <p:nvPr/>
        </p:nvSpPr>
        <p:spPr>
          <a:xfrm>
            <a:off x="5286653" y="146482"/>
            <a:ext cx="1131902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GROUP 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335C1-D910-404D-AAC7-09D0172FD268}"/>
              </a:ext>
            </a:extLst>
          </p:cNvPr>
          <p:cNvSpPr txBox="1"/>
          <p:nvPr/>
        </p:nvSpPr>
        <p:spPr>
          <a:xfrm>
            <a:off x="454243" y="1753543"/>
            <a:ext cx="6258756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1.Doctors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2.Health-Care Workers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3.Frontline Warriors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Crowded area people walking in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94333-BAB3-40A7-A70B-00B29ADC0108}"/>
              </a:ext>
            </a:extLst>
          </p:cNvPr>
          <p:cNvSpPr txBox="1"/>
          <p:nvPr/>
        </p:nvSpPr>
        <p:spPr>
          <a:xfrm>
            <a:off x="554854" y="4572701"/>
            <a:ext cx="7088819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Affected people were facing problems for the following purpose: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ambulance in emergency purpose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Vaccine registration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of hospital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33050-5A24-4B99-B5BC-5478FD61ACA2}"/>
              </a:ext>
            </a:extLst>
          </p:cNvPr>
          <p:cNvSpPr txBox="1"/>
          <p:nvPr/>
        </p:nvSpPr>
        <p:spPr>
          <a:xfrm>
            <a:off x="9452499" y="146482"/>
            <a:ext cx="217059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COVID PROBLEMS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oronavirus: Maharashtra govt fixes price cap for private hospitals  treating COVID-19 patients">
            <a:extLst>
              <a:ext uri="{FF2B5EF4-FFF2-40B4-BE49-F238E27FC236}">
                <a16:creationId xmlns:a16="http://schemas.microsoft.com/office/drawing/2014/main" id="{00C12033-3056-4D82-98DD-F3F16625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62" y="4678532"/>
            <a:ext cx="3999391" cy="186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ck of hospital beds amid rising coronavirus COVID-19 cases in Delhi a  cause of concern | India News | Zee News">
            <a:extLst>
              <a:ext uri="{FF2B5EF4-FFF2-40B4-BE49-F238E27FC236}">
                <a16:creationId xmlns:a16="http://schemas.microsoft.com/office/drawing/2014/main" id="{C5E8391E-95D0-45EB-B5F5-4FB98ED0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62" y="3107589"/>
            <a:ext cx="3999391" cy="15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CU doctors have learned about COVID-19 — and how they're prepared for  a 2nd wave">
            <a:extLst>
              <a:ext uri="{FF2B5EF4-FFF2-40B4-BE49-F238E27FC236}">
                <a16:creationId xmlns:a16="http://schemas.microsoft.com/office/drawing/2014/main" id="{2D7DB3A2-D6E2-4C27-88C0-FF88ABE2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62" y="1354989"/>
            <a:ext cx="3999391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5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37910-A5F1-4356-8F3F-DCD5E49E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06533"/>
            <a:ext cx="12049956" cy="66138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64B69-1BD6-437A-8D8F-F2EBBE5298FA}"/>
              </a:ext>
            </a:extLst>
          </p:cNvPr>
          <p:cNvSpPr txBox="1"/>
          <p:nvPr/>
        </p:nvSpPr>
        <p:spPr>
          <a:xfrm>
            <a:off x="4964836" y="474156"/>
            <a:ext cx="1720049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19 JAN 2021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216C6-0AA4-424F-BA33-A6DFA24F0CCE}"/>
              </a:ext>
            </a:extLst>
          </p:cNvPr>
          <p:cNvSpPr txBox="1"/>
          <p:nvPr/>
        </p:nvSpPr>
        <p:spPr>
          <a:xfrm>
            <a:off x="9230926" y="474156"/>
            <a:ext cx="29074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FB30D-01CE-4B55-94C3-865CF71A2A0E}"/>
              </a:ext>
            </a:extLst>
          </p:cNvPr>
          <p:cNvSpPr txBox="1"/>
          <p:nvPr/>
        </p:nvSpPr>
        <p:spPr>
          <a:xfrm>
            <a:off x="5355454" y="137603"/>
            <a:ext cx="1125245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GROUP 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3A60-A43D-4767-826B-0424935FC608}"/>
              </a:ext>
            </a:extLst>
          </p:cNvPr>
          <p:cNvSpPr txBox="1"/>
          <p:nvPr/>
        </p:nvSpPr>
        <p:spPr>
          <a:xfrm>
            <a:off x="765698" y="1651449"/>
            <a:ext cx="6254318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1.Hospital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Vaccination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Available Beds for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4.Vaccination Registration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4D4ED-12E1-4443-A4D4-46385D185B11}"/>
              </a:ext>
            </a:extLst>
          </p:cNvPr>
          <p:cNvSpPr txBox="1"/>
          <p:nvPr/>
        </p:nvSpPr>
        <p:spPr>
          <a:xfrm>
            <a:off x="9434742" y="146278"/>
            <a:ext cx="2412507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COVID PROBLEMS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Odisha planning to add 4,000 more beds in Covid hospitals, 34,000 beds in  Covid care centres- The New Indian Express">
            <a:extLst>
              <a:ext uri="{FF2B5EF4-FFF2-40B4-BE49-F238E27FC236}">
                <a16:creationId xmlns:a16="http://schemas.microsoft.com/office/drawing/2014/main" id="{23CA6F51-7278-4C7B-A540-2461E0CB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479989"/>
            <a:ext cx="3977195" cy="20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VID-19 cases in Delhi: Doubling testing capacity, raising ICU beds among  steps to tackle, says Govt | Zee Business">
            <a:extLst>
              <a:ext uri="{FF2B5EF4-FFF2-40B4-BE49-F238E27FC236}">
                <a16:creationId xmlns:a16="http://schemas.microsoft.com/office/drawing/2014/main" id="{1AC49A46-B86D-4999-A1E4-C458E0D5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4181383"/>
            <a:ext cx="4052496" cy="23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6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60E8D-022B-44BC-AEF6-A070A410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" y="124286"/>
            <a:ext cx="12112101" cy="66049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17138-1B1C-4828-B606-5D3C4300B242}"/>
              </a:ext>
            </a:extLst>
          </p:cNvPr>
          <p:cNvSpPr txBox="1"/>
          <p:nvPr/>
        </p:nvSpPr>
        <p:spPr>
          <a:xfrm>
            <a:off x="4900474" y="522985"/>
            <a:ext cx="1997475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19 JAN 2021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59AFE-69CB-4A95-BEB5-0EC6AC19E607}"/>
              </a:ext>
            </a:extLst>
          </p:cNvPr>
          <p:cNvSpPr txBox="1"/>
          <p:nvPr/>
        </p:nvSpPr>
        <p:spPr>
          <a:xfrm>
            <a:off x="9198744" y="522984"/>
            <a:ext cx="346229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D3C64-3194-4BBC-9C48-846C4062E020}"/>
              </a:ext>
            </a:extLst>
          </p:cNvPr>
          <p:cNvSpPr txBox="1"/>
          <p:nvPr/>
        </p:nvSpPr>
        <p:spPr>
          <a:xfrm>
            <a:off x="5166804" y="148523"/>
            <a:ext cx="1136342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GROUP 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14E1A-9817-4583-897A-BDD9A95FD5B3}"/>
              </a:ext>
            </a:extLst>
          </p:cNvPr>
          <p:cNvSpPr txBox="1"/>
          <p:nvPr/>
        </p:nvSpPr>
        <p:spPr>
          <a:xfrm>
            <a:off x="541538" y="1838081"/>
            <a:ext cx="6285390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1.Covid 19 patients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2.General people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3.Family of infected patient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4.Common people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EDD50-D99A-40BF-A982-921C14C917C2}"/>
              </a:ext>
            </a:extLst>
          </p:cNvPr>
          <p:cNvSpPr txBox="1"/>
          <p:nvPr/>
        </p:nvSpPr>
        <p:spPr>
          <a:xfrm>
            <a:off x="612559" y="4532253"/>
            <a:ext cx="6285390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1.Easy , Simple and Fast registration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2.24/7 registration of beds 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hospital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3.Availability of Ambulance 24/7 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4.If home quarantine then contact with Doctors anytime.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554BB-F8C0-4471-8246-0FC3451936E2}"/>
              </a:ext>
            </a:extLst>
          </p:cNvPr>
          <p:cNvSpPr txBox="1"/>
          <p:nvPr/>
        </p:nvSpPr>
        <p:spPr>
          <a:xfrm>
            <a:off x="9543496" y="148523"/>
            <a:ext cx="2175029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COVID PROBLEMS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rom Caregiver to Patient: My First-Hand Experience Surviving COVID-19 -  American College of Cardiology">
            <a:extLst>
              <a:ext uri="{FF2B5EF4-FFF2-40B4-BE49-F238E27FC236}">
                <a16:creationId xmlns:a16="http://schemas.microsoft.com/office/drawing/2014/main" id="{F2B2A465-8861-4448-A7CB-7AD7642D9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37" y="994299"/>
            <a:ext cx="3981164" cy="21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rror Impact: Two ambulance service providers come forward to support BMC  amid COVID-19 crisis">
            <a:extLst>
              <a:ext uri="{FF2B5EF4-FFF2-40B4-BE49-F238E27FC236}">
                <a16:creationId xmlns:a16="http://schemas.microsoft.com/office/drawing/2014/main" id="{7BEF9C3A-8B79-4A6C-BB78-4067C09A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38" y="3181952"/>
            <a:ext cx="3981164" cy="176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mbulance Driver Demands Rs 9,200 From COVID-19 Patients For 6-km Journey  To Hospital">
            <a:extLst>
              <a:ext uri="{FF2B5EF4-FFF2-40B4-BE49-F238E27FC236}">
                <a16:creationId xmlns:a16="http://schemas.microsoft.com/office/drawing/2014/main" id="{0C92BBEF-E145-437D-857C-2800A1432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37" y="4944861"/>
            <a:ext cx="3981164" cy="165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9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8B470-59FD-4432-B7D3-8361F8B8A386}"/>
              </a:ext>
            </a:extLst>
          </p:cNvPr>
          <p:cNvSpPr txBox="1"/>
          <p:nvPr/>
        </p:nvSpPr>
        <p:spPr>
          <a:xfrm>
            <a:off x="3000653" y="1269507"/>
            <a:ext cx="7874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THANK YOU </a:t>
            </a:r>
          </a:p>
          <a:p>
            <a:endParaRPr lang="en-IN" sz="7200" dirty="0">
              <a:latin typeface="Algerian" panose="04020705040A02060702" pitchFamily="82" charset="0"/>
            </a:endParaRPr>
          </a:p>
          <a:p>
            <a:r>
              <a:rPr lang="en-IN" sz="7200" dirty="0">
                <a:ln>
                  <a:solidFill>
                    <a:srgbClr val="FF0000"/>
                  </a:solidFill>
                </a:ln>
                <a:latin typeface="Algerian" panose="04020705040A02060702" pitchFamily="82" charset="0"/>
              </a:rPr>
              <a:t>ANY OUESTION ??</a:t>
            </a:r>
          </a:p>
        </p:txBody>
      </p:sp>
    </p:spTree>
    <p:extLst>
      <p:ext uri="{BB962C8B-B14F-4D97-AF65-F5344CB8AC3E}">
        <p14:creationId xmlns:p14="http://schemas.microsoft.com/office/powerpoint/2010/main" val="328644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322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Corbel</vt:lpstr>
      <vt:lpstr>Times New Roman</vt:lpstr>
      <vt:lpstr>Parallax</vt:lpstr>
      <vt:lpstr>GROUP MEMBERS: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Kotkar</dc:creator>
  <cp:lastModifiedBy>Rohan Kotkar</cp:lastModifiedBy>
  <cp:revision>10</cp:revision>
  <dcterms:created xsi:type="dcterms:W3CDTF">2021-01-22T14:23:23Z</dcterms:created>
  <dcterms:modified xsi:type="dcterms:W3CDTF">2021-01-23T06:22:55Z</dcterms:modified>
</cp:coreProperties>
</file>