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448A-ACB3-4A2A-89DD-B1B4B319356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5185-899C-4227-A4A1-C17DF42C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7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448A-ACB3-4A2A-89DD-B1B4B319356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5185-899C-4227-A4A1-C17DF42C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69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448A-ACB3-4A2A-89DD-B1B4B319356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5185-899C-4227-A4A1-C17DF42C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46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448A-ACB3-4A2A-89DD-B1B4B319356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5185-899C-4227-A4A1-C17DF42C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448A-ACB3-4A2A-89DD-B1B4B319356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5185-899C-4227-A4A1-C17DF42C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67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448A-ACB3-4A2A-89DD-B1B4B319356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5185-899C-4227-A4A1-C17DF42C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448A-ACB3-4A2A-89DD-B1B4B319356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5185-899C-4227-A4A1-C17DF42C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448A-ACB3-4A2A-89DD-B1B4B319356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5185-899C-4227-A4A1-C17DF42C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0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448A-ACB3-4A2A-89DD-B1B4B319356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5185-899C-4227-A4A1-C17DF42C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7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448A-ACB3-4A2A-89DD-B1B4B319356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5185-899C-4227-A4A1-C17DF42C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6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448A-ACB3-4A2A-89DD-B1B4B319356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F5185-899C-4227-A4A1-C17DF42C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78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448A-ACB3-4A2A-89DD-B1B4B319356B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F5185-899C-4227-A4A1-C17DF42CD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7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Microsoft account</dc:creator>
  <cp:lastModifiedBy>Microsoft account</cp:lastModifiedBy>
  <cp:revision>1</cp:revision>
  <dcterms:created xsi:type="dcterms:W3CDTF">2024-07-04T06:35:10Z</dcterms:created>
  <dcterms:modified xsi:type="dcterms:W3CDTF">2024-07-04T06:35:17Z</dcterms:modified>
</cp:coreProperties>
</file>