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65" r:id="rId5"/>
    <p:sldId id="269" r:id="rId6"/>
    <p:sldId id="264" r:id="rId7"/>
    <p:sldId id="268" r:id="rId8"/>
    <p:sldId id="266" r:id="rId9"/>
    <p:sldId id="273" r:id="rId10"/>
    <p:sldId id="258" r:id="rId11"/>
    <p:sldId id="271" r:id="rId12"/>
    <p:sldId id="260" r:id="rId13"/>
    <p:sldId id="272" r:id="rId14"/>
    <p:sldId id="261" r:id="rId15"/>
    <p:sldId id="262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41EE-0B56-5DB8-6B45-A3FF91329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B0DA6-4740-F000-5E22-92EC498DB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44E1-93E9-930D-8DE2-A555E5BF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AA3-8E64-4C0C-80CC-A9C2A65D4D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D7595-2D27-3B49-8D6B-00CD53EB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19D2B-E3E9-7A0F-81C1-51235B96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8AE7-73A0-4DB2-A405-5DAC5F26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35BD-F6DE-6FA1-5D15-757EAE0D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5AE2D-B121-0D38-274D-D17B7A41B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CC4F0-4FF7-08D4-3F76-6489B891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AA3-8E64-4C0C-80CC-A9C2A65D4D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28A5A-8784-5B11-8B3C-CB212C16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2DCE-914D-F88E-9B2D-51DF7F4A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8AE7-73A0-4DB2-A405-5DAC5F26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D1DBD-3220-C4F6-B92A-601E946FA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8183-6846-6525-C4E6-01267E158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67CF3-119F-A975-69C1-F7093DBE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AA3-8E64-4C0C-80CC-A9C2A65D4D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1286-F18E-5CB8-0612-B0F6153E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83911-E345-84A6-828A-9071EBE6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8AE7-73A0-4DB2-A405-5DAC5F26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73E9-5AD0-3C61-5F2C-F748B15A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84ED-08CC-1742-1D83-19771FC5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83BA2-EF5F-4927-8E6C-163D789B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AA3-8E64-4C0C-80CC-A9C2A65D4D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AAB1-F059-854A-A92B-C000D394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EFD0-14D9-E785-1F56-FF405D0E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8AE7-73A0-4DB2-A405-5DAC5F26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4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5AA5-C3CA-7BA2-E699-FD70269F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5E40-81E2-F59B-B54F-A772C06D1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41BA-8561-3FB2-8EB7-4A49C2A3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AA3-8E64-4C0C-80CC-A9C2A65D4D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153DA-62A3-D403-6C29-79420E5C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EFD2-2BB9-FF48-72B6-0EB2138A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8AE7-73A0-4DB2-A405-5DAC5F26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AB1C-A82E-C4B8-A160-6C717258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BFF6-3204-CAED-3B3B-6E83B8E5E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E301-12BA-A718-CA25-3C431E012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A9D89-F045-5682-FBB5-7D0BED2E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AA3-8E64-4C0C-80CC-A9C2A65D4D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0B2C-E177-974F-ECA8-BE825DB8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CB813-231E-D874-01CB-093E4E7B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8AE7-73A0-4DB2-A405-5DAC5F26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2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D17B-A210-0A49-2260-8EE61A33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BE90F-F46C-A296-8E62-853E3DDF1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4B1AF-0F6D-495D-341B-EC71A71B9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38897-7ADC-78B3-652B-FE9F43849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18461-131F-A927-DD9C-90755A36B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91BAD-E21E-5598-2CD3-9207BF05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AA3-8E64-4C0C-80CC-A9C2A65D4D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B4C11-88BF-C5E4-A597-8D97F765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2C1C5-A459-8135-410C-69B0B3C2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8AE7-73A0-4DB2-A405-5DAC5F26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7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8029-314C-2E32-C209-9B1E2CE2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5CA17-9F89-3451-9246-EB6B19F7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AA3-8E64-4C0C-80CC-A9C2A65D4D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4C7C6-A6F6-FD58-578F-B18065A7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EE28C-6893-BDDD-49C8-EC312C45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8AE7-73A0-4DB2-A405-5DAC5F26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3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F185A-2E0F-47AA-159A-0EBC9CB0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AA3-8E64-4C0C-80CC-A9C2A65D4D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260B0-DE09-D986-36AE-8129B398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B6400-1710-EACE-74FA-821E5C47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8AE7-73A0-4DB2-A405-5DAC5F26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8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29D3-FC37-2326-B56F-65C9F6EC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DFF6-9B32-1D20-5761-A785B392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33399-04AD-BC89-B28D-DE22253D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DD7E8-5666-6EB0-27F2-9095C58B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AA3-8E64-4C0C-80CC-A9C2A65D4D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9B0E8-3C59-61E5-5B98-77F8E31D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2E2DA-FF9D-A883-38AB-D4FBEFA9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8AE7-73A0-4DB2-A405-5DAC5F26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8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6130-DAC0-53F4-976D-95B44BE9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7804A-53BB-3D04-8409-A0393BF20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A32D-A1D7-5916-F336-E2A48F468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C38C1-BB9F-C50B-9058-DE547BDA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AA3-8E64-4C0C-80CC-A9C2A65D4D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EF462-0A9A-3C47-81EE-6F3235CE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87814-0A63-A052-B231-A477E854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8AE7-73A0-4DB2-A405-5DAC5F26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EDF92-0B1A-C915-5F06-4CB72E5C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B837C-6CDD-820D-C186-56F6080D9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A769-D06C-4F7F-5CC9-705C1E908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AEAA3-8E64-4C0C-80CC-A9C2A65D4D9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7EE91-499C-B37C-DF69-4553C7A03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4AAC5-14B9-9DE3-4DFD-0D9B3E631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8AE7-73A0-4DB2-A405-5DAC5F26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0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5FEF-B614-389C-CB09-87825B9F3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2-</a:t>
            </a:r>
            <a:br>
              <a:rPr lang="en-US" dirty="0"/>
            </a:br>
            <a:r>
              <a:rPr lang="en-US" dirty="0"/>
              <a:t>Chebyshev and evenly spaced interpolation of </a:t>
            </a:r>
            <a:r>
              <a:rPr lang="en-US" dirty="0" err="1"/>
              <a:t>e^x</a:t>
            </a:r>
            <a:r>
              <a:rPr lang="en-US" dirty="0"/>
              <a:t> on [-1,1]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852FA-CED6-803E-EA74-3CAE998662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By:Rohan</a:t>
            </a:r>
            <a:r>
              <a:rPr lang="en-US" dirty="0"/>
              <a:t> Mankame</a:t>
            </a:r>
          </a:p>
        </p:txBody>
      </p:sp>
    </p:spTree>
    <p:extLst>
      <p:ext uri="{BB962C8B-B14F-4D97-AF65-F5344CB8AC3E}">
        <p14:creationId xmlns:p14="http://schemas.microsoft.com/office/powerpoint/2010/main" val="170149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AE11-D71E-BABE-90BA-979DC937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Chebyshev interpolation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64768C-964D-523A-2D29-BC5562577325}"/>
              </a:ext>
            </a:extLst>
          </p:cNvPr>
          <p:cNvSpPr txBox="1">
            <a:spLocks/>
          </p:cNvSpPr>
          <p:nvPr/>
        </p:nvSpPr>
        <p:spPr>
          <a:xfrm>
            <a:off x="2484120" y="1599885"/>
            <a:ext cx="1295400" cy="482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N=10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DA72DD-DD2A-339A-E180-75D391537495}"/>
              </a:ext>
            </a:extLst>
          </p:cNvPr>
          <p:cNvSpPr txBox="1">
            <a:spLocks/>
          </p:cNvSpPr>
          <p:nvPr/>
        </p:nvSpPr>
        <p:spPr>
          <a:xfrm>
            <a:off x="7752763" y="1449633"/>
            <a:ext cx="1295400" cy="482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N=20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A6AC2D-1A59-6EA5-215E-FCF6F195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5161"/>
            <a:ext cx="4544059" cy="36009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88A1BC-D907-40B1-729E-68CC3A15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68" y="2081995"/>
            <a:ext cx="4496427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6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1D4C-6ED5-8B43-6640-E2DD8314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Chebyshev interpolation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71FB5-D9B5-310B-BAD3-5C94C9A0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89" y="2066660"/>
            <a:ext cx="4667901" cy="3791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EEBE1C-0F77-3513-104E-B31D1A08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636" y="2066660"/>
            <a:ext cx="4582164" cy="37629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92EE3-AC41-E6A1-8385-F8A920BBE8D3}"/>
              </a:ext>
            </a:extLst>
          </p:cNvPr>
          <p:cNvSpPr txBox="1">
            <a:spLocks/>
          </p:cNvSpPr>
          <p:nvPr/>
        </p:nvSpPr>
        <p:spPr>
          <a:xfrm>
            <a:off x="2484120" y="1599885"/>
            <a:ext cx="1295400" cy="482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N=10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1AAA17-226F-4D53-26B0-029ACFC68A5D}"/>
              </a:ext>
            </a:extLst>
          </p:cNvPr>
          <p:cNvSpPr txBox="1">
            <a:spLocks/>
          </p:cNvSpPr>
          <p:nvPr/>
        </p:nvSpPr>
        <p:spPr>
          <a:xfrm>
            <a:off x="8595360" y="1599885"/>
            <a:ext cx="1295400" cy="482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N=20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0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086D-BB69-87B7-1601-8666EEDB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Evenly spaced interpolation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B8391A-1E0E-7CBA-3C3F-E50A10C62290}"/>
              </a:ext>
            </a:extLst>
          </p:cNvPr>
          <p:cNvSpPr txBox="1">
            <a:spLocks/>
          </p:cNvSpPr>
          <p:nvPr/>
        </p:nvSpPr>
        <p:spPr>
          <a:xfrm>
            <a:off x="2484120" y="1599885"/>
            <a:ext cx="1295400" cy="482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N=10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FCE22A-DCDE-EA78-7317-4AB77E1F93E3}"/>
              </a:ext>
            </a:extLst>
          </p:cNvPr>
          <p:cNvSpPr txBox="1">
            <a:spLocks/>
          </p:cNvSpPr>
          <p:nvPr/>
        </p:nvSpPr>
        <p:spPr>
          <a:xfrm>
            <a:off x="8409647" y="1690688"/>
            <a:ext cx="1295400" cy="482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N=20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15F6DD-80B9-47A1-703D-D6D44AB3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1" y="2261357"/>
            <a:ext cx="4601217" cy="3791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C45126-57D6-1BCE-603D-B7F376FCE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72" y="2261357"/>
            <a:ext cx="447737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1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06C-59B5-4BA3-F0BE-3348A18A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Evenly spaced interpolation error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477DF-7C40-D9A5-ED31-7F0E80D7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1811"/>
            <a:ext cx="4610743" cy="3686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3193C7-414D-4704-4A46-0218BCE4A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0507"/>
            <a:ext cx="4734586" cy="37724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C1974E-7173-82B2-4FE4-93DAFCC72C0E}"/>
              </a:ext>
            </a:extLst>
          </p:cNvPr>
          <p:cNvSpPr txBox="1">
            <a:spLocks/>
          </p:cNvSpPr>
          <p:nvPr/>
        </p:nvSpPr>
        <p:spPr>
          <a:xfrm>
            <a:off x="2495871" y="1868397"/>
            <a:ext cx="1295400" cy="482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N=10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DE6B14-C052-B43B-2355-DC85708F0E29}"/>
              </a:ext>
            </a:extLst>
          </p:cNvPr>
          <p:cNvSpPr txBox="1">
            <a:spLocks/>
          </p:cNvSpPr>
          <p:nvPr/>
        </p:nvSpPr>
        <p:spPr>
          <a:xfrm>
            <a:off x="7753031" y="1757980"/>
            <a:ext cx="1295400" cy="482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N=20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7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BB44-083E-2369-8F3C-D1993353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20" y="2544762"/>
            <a:ext cx="3261360" cy="1768475"/>
          </a:xfrm>
        </p:spPr>
        <p:txBody>
          <a:bodyPr>
            <a:normAutofit/>
          </a:bodyPr>
          <a:lstStyle/>
          <a:p>
            <a:r>
              <a:rPr lang="en-US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7682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A3B0-3035-1718-1074-C09A168F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Chebyshev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E2A6-D40F-2AC3-7F06-98B7C90D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error is large for most values of x, but it decreases as x approaches the ends of the interval.</a:t>
            </a: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As the value of n increases the error towards the center of the interval is large however, the errors towards the ends go to 0. Therefore, as degree of n increases the error minimizes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11951-1EE3-0109-31FE-F290F277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64" y="2678126"/>
            <a:ext cx="2643494" cy="2147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47D4A-4B93-1AC5-E6FD-28814EFC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305" y="2590064"/>
            <a:ext cx="2643494" cy="217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A3B0-3035-1718-1074-C09A168F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error evenly spaced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E2A6-D40F-2AC3-7F06-98B7C90D9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error is small for most values of x, but it increases as x approaches the ends of the interval.</a:t>
            </a: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As the value of n increases the error towards the center of the interval is extremely small however, the errors towards the ends go to infinity.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B0770-D146-FDB2-ACD6-87FE8D3E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8440"/>
            <a:ext cx="2484458" cy="1986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0ABF0E-DD99-2233-88C6-A73AE6CF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414" y="2758440"/>
            <a:ext cx="2493210" cy="19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9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9CBA-5B03-F7DA-3D31-5F6930E6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EECC-57BB-4C40-AF2B-F07BF76B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 for watching my presentation!</a:t>
            </a:r>
          </a:p>
        </p:txBody>
      </p:sp>
    </p:spTree>
    <p:extLst>
      <p:ext uri="{BB962C8B-B14F-4D97-AF65-F5344CB8AC3E}">
        <p14:creationId xmlns:p14="http://schemas.microsoft.com/office/powerpoint/2010/main" val="390941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3EC0-C16F-E8AF-849B-A72F740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Chebyshev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D93C-062A-6E61-B7E0-E4123EC7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792129"/>
            <a:ext cx="68580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Chebyshev polynomial interpolation is a method of approximating a function using a polynomial that passes through a set of Chebyshev points. Chebyshev points are a set of nodes on the interval </a:t>
            </a:r>
            <a:r>
              <a:rPr lang="en-US" b="0" i="0" dirty="0">
                <a:solidFill>
                  <a:srgbClr val="1F1F1F"/>
                </a:solidFill>
                <a:effectLst/>
                <a:latin typeface="KaTeX_Main"/>
              </a:rPr>
              <a:t>[−1,1]</a:t>
            </a:r>
            <a:r>
              <a:rPr lang="en-US" dirty="0"/>
              <a:t>		</a:t>
            </a:r>
          </a:p>
        </p:txBody>
      </p:sp>
      <p:pic>
        <p:nvPicPr>
          <p:cNvPr id="1030" name="Picture 6" descr="Chebyshev polynomials of the first and second kind. Chebyshev�s  differential equation. Recurrence formulas. Generating function.">
            <a:extLst>
              <a:ext uri="{FF2B5EF4-FFF2-40B4-BE49-F238E27FC236}">
                <a16:creationId xmlns:a16="http://schemas.microsoft.com/office/drawing/2014/main" id="{59C8E936-FE45-710E-6407-2E589AE0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119" y="2677477"/>
            <a:ext cx="4036535" cy="349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F5DA88-D785-9C9E-8F12-F552F8932A0D}"/>
              </a:ext>
            </a:extLst>
          </p:cNvPr>
          <p:cNvSpPr txBox="1">
            <a:spLocks/>
          </p:cNvSpPr>
          <p:nvPr/>
        </p:nvSpPr>
        <p:spPr>
          <a:xfrm>
            <a:off x="7778985" y="1915001"/>
            <a:ext cx="2316480" cy="538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200" dirty="0"/>
              <a:t>General form:			</a:t>
            </a:r>
            <a:r>
              <a:rPr lang="en-US" dirty="0"/>
              <a:t>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14064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A792E82-47C5-C686-CCD1-7709BA6A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369570"/>
            <a:ext cx="7557319" cy="425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76D70C5E-291C-0D7D-2C61-F6F5B8ED525E}"/>
              </a:ext>
            </a:extLst>
          </p:cNvPr>
          <p:cNvSpPr txBox="1">
            <a:spLocks/>
          </p:cNvSpPr>
          <p:nvPr/>
        </p:nvSpPr>
        <p:spPr>
          <a:xfrm>
            <a:off x="1219200" y="4990147"/>
            <a:ext cx="10515600" cy="1498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Here you can see how the nodes are distributed rather then evenly spaced on the interval.</a:t>
            </a:r>
          </a:p>
        </p:txBody>
      </p:sp>
    </p:spTree>
    <p:extLst>
      <p:ext uri="{BB962C8B-B14F-4D97-AF65-F5344CB8AC3E}">
        <p14:creationId xmlns:p14="http://schemas.microsoft.com/office/powerpoint/2010/main" val="411990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D207-2DF7-4697-ACCE-4E1E3BB6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positive integer n the Chebyshev nodes in the interval (-1,1) are…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0C30F-945D-C317-A1DF-1A9E698E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73989"/>
            <a:ext cx="7175333" cy="132556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06F4C3-182C-F4E2-AA08-71A64ACB9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960"/>
            <a:ext cx="10515600" cy="2194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Google Sans"/>
              </a:rPr>
              <a:t>Chebyshev polynomial of degree n ≥= 0 is defined as: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Google Sans"/>
              </a:rPr>
              <a:t> Tn(x) = cos (n*</a:t>
            </a:r>
            <a:r>
              <a:rPr lang="en-US" b="0" i="0" dirty="0" err="1">
                <a:effectLst/>
                <a:latin typeface="Google Sans"/>
              </a:rPr>
              <a:t>arccosx</a:t>
            </a:r>
            <a:r>
              <a:rPr lang="en-US" b="0" i="0" dirty="0">
                <a:effectLst/>
                <a:latin typeface="Google Sans"/>
              </a:rPr>
              <a:t>) , x ∈ [−1,1]</a:t>
            </a: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use Chebyshev polynomial interpolation, we first need to create a set of Chebyshev points, to do this I have used the formula</a:t>
            </a:r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36B9D2E-B8C4-FC86-A701-8CBC7E5CB021}"/>
              </a:ext>
            </a:extLst>
          </p:cNvPr>
          <p:cNvSpPr txBox="1">
            <a:spLocks/>
          </p:cNvSpPr>
          <p:nvPr/>
        </p:nvSpPr>
        <p:spPr>
          <a:xfrm>
            <a:off x="975360" y="5359717"/>
            <a:ext cx="10515600" cy="1498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From this we can get the x values of the nodes.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(k or Tn is iteration , and n is num of nodes)</a:t>
            </a:r>
          </a:p>
        </p:txBody>
      </p:sp>
    </p:spTree>
    <p:extLst>
      <p:ext uri="{BB962C8B-B14F-4D97-AF65-F5344CB8AC3E}">
        <p14:creationId xmlns:p14="http://schemas.microsoft.com/office/powerpoint/2010/main" val="37786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9D82-EBDD-7835-D9FE-C7E90E53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Chebyshev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E2909E-BFC7-B559-A1AA-CD7A0C817DA8}"/>
              </a:ext>
            </a:extLst>
          </p:cNvPr>
          <p:cNvSpPr txBox="1">
            <a:spLocks/>
          </p:cNvSpPr>
          <p:nvPr/>
        </p:nvSpPr>
        <p:spPr>
          <a:xfrm>
            <a:off x="670560" y="18103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Create spaced nodes, using x= cos((2K-1)*pi/(2(n)))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Create a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Chebyshev</a:t>
            </a:r>
            <a:r>
              <a:rPr lang="en-US" dirty="0"/>
              <a:t> interpolation formula to make polynomial, </a:t>
            </a:r>
            <a:r>
              <a:rPr lang="en-US" dirty="0" err="1"/>
              <a:t>matlab</a:t>
            </a:r>
            <a:r>
              <a:rPr lang="en-US" dirty="0"/>
              <a:t> has built-in-function to construct polynomials of degree n using </a:t>
            </a:r>
            <a:r>
              <a:rPr lang="en-US" dirty="0" err="1"/>
              <a:t>polyfit</a:t>
            </a:r>
            <a:r>
              <a:rPr lang="en-US" dirty="0"/>
              <a:t>(</a:t>
            </a:r>
            <a:r>
              <a:rPr lang="en-US" dirty="0" err="1"/>
              <a:t>x,f</a:t>
            </a:r>
            <a:r>
              <a:rPr lang="en-US" dirty="0"/>
              <a:t>(x),n)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Let P = </a:t>
            </a:r>
            <a:r>
              <a:rPr lang="en-US" dirty="0" err="1"/>
              <a:t>polyfit</a:t>
            </a:r>
            <a:r>
              <a:rPr lang="en-US" dirty="0"/>
              <a:t>(</a:t>
            </a:r>
            <a:r>
              <a:rPr lang="en-US" dirty="0" err="1"/>
              <a:t>x,f</a:t>
            </a:r>
            <a:r>
              <a:rPr lang="en-US" dirty="0"/>
              <a:t>(x),n), now we use P to approximate the function over our interval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Produce plots of F(x) and P(x)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F8C3-22D6-4BFE-C1E6-2E57E867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Evenly spaced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C576-ADE8-2D71-BE89-02ED6090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173672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Evenly spaced polynomial interpolation is a method of approximating a function using a polynomial that passes through a set of evenly spaced points. The polynomial is constructed using the Lagrange interpolation formula.</a:t>
            </a:r>
            <a:endParaRPr lang="en-US" dirty="0"/>
          </a:p>
        </p:txBody>
      </p:sp>
      <p:pic>
        <p:nvPicPr>
          <p:cNvPr id="2050" name="Picture 2" descr="MathType Twitterren: &quot;Lagrange's interpolation formula was independently  derived in 1779 by Waring and in 1795 by Lagrange. At first sight it might  look obvious but it has been of tremendous use in">
            <a:extLst>
              <a:ext uri="{FF2B5EF4-FFF2-40B4-BE49-F238E27FC236}">
                <a16:creationId xmlns:a16="http://schemas.microsoft.com/office/drawing/2014/main" id="{D990564A-9062-CA05-1154-DDE33C2C5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6" b="21869"/>
          <a:stretch/>
        </p:blipFill>
        <p:spPr bwMode="auto">
          <a:xfrm>
            <a:off x="1323686" y="3524251"/>
            <a:ext cx="9378950" cy="207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52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BA8A-3EA8-9BF7-A87F-21BA2893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evenly spaced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150E-F767-5577-1B95-8E4218A0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Create evenly spaced points, using x=</a:t>
            </a:r>
            <a:r>
              <a:rPr lang="en-US" dirty="0" err="1"/>
              <a:t>linespace</a:t>
            </a:r>
            <a:r>
              <a:rPr lang="en-US" dirty="0"/>
              <a:t>(-1,1,2000)</a:t>
            </a:r>
          </a:p>
          <a:p>
            <a:pPr marL="514350" indent="-514350">
              <a:buAutoNum type="arabicParenR"/>
            </a:pPr>
            <a:r>
              <a:rPr lang="en-US" dirty="0"/>
              <a:t>Create a Lagrange interpolation formula to make polynomial, </a:t>
            </a:r>
            <a:r>
              <a:rPr lang="en-US" dirty="0" err="1"/>
              <a:t>matlab</a:t>
            </a:r>
            <a:r>
              <a:rPr lang="en-US" dirty="0"/>
              <a:t> has built-in-function to construct polynomials of degree n using </a:t>
            </a:r>
            <a:r>
              <a:rPr lang="en-US" dirty="0" err="1"/>
              <a:t>polyfit</a:t>
            </a:r>
            <a:r>
              <a:rPr lang="en-US" dirty="0"/>
              <a:t>(</a:t>
            </a:r>
            <a:r>
              <a:rPr lang="en-US" dirty="0" err="1"/>
              <a:t>x,f</a:t>
            </a:r>
            <a:r>
              <a:rPr lang="en-US" dirty="0"/>
              <a:t>(x),n)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Let P = </a:t>
            </a:r>
            <a:r>
              <a:rPr lang="en-US" dirty="0" err="1"/>
              <a:t>polyfit</a:t>
            </a:r>
            <a:r>
              <a:rPr lang="en-US" dirty="0"/>
              <a:t>(</a:t>
            </a:r>
            <a:r>
              <a:rPr lang="en-US" dirty="0" err="1"/>
              <a:t>x,f</a:t>
            </a:r>
            <a:r>
              <a:rPr lang="en-US" dirty="0"/>
              <a:t>(x),n), now we use P to approximate the function over our interval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Produce plots of F(x) and P(x)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8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7006-61E0-0364-DEAA-876A9315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of Chebyshev polynomials and evenly spaced polynomial in interval [-1,1]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C49BA-65F4-1E52-921A-9BA53CDB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4060"/>
            <a:ext cx="7205842" cy="11250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990240-A6D0-516B-3903-F777574252C0}"/>
              </a:ext>
            </a:extLst>
          </p:cNvPr>
          <p:cNvSpPr txBox="1">
            <a:spLocks/>
          </p:cNvSpPr>
          <p:nvPr/>
        </p:nvSpPr>
        <p:spPr>
          <a:xfrm>
            <a:off x="838200" y="3662508"/>
            <a:ext cx="10347960" cy="197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get the error bound in Chebyshev and evenly spaced interpolation we will simply take the absolute value of F(x)-P</a:t>
            </a:r>
            <a:r>
              <a:rPr lang="en-US" sz="1600" dirty="0"/>
              <a:t>(n-1)</a:t>
            </a:r>
            <a:r>
              <a:rPr lang="en-US" dirty="0"/>
              <a:t>(x).</a:t>
            </a:r>
          </a:p>
          <a:p>
            <a:pPr marL="0" indent="0">
              <a:buNone/>
            </a:pPr>
            <a:r>
              <a:rPr lang="en-US" dirty="0"/>
              <a:t>We will compute these points using the steps shown in each case and plot the error.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3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AB21-6829-468B-01BB-7F92E79E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in </a:t>
            </a:r>
            <a:r>
              <a:rPr lang="en-US" dirty="0" err="1"/>
              <a:t>mathlab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C7CC-D6F3-B502-AF7C-73A6421F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94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linespace</a:t>
            </a:r>
            <a:r>
              <a:rPr lang="en-US" dirty="0"/>
              <a:t>(-1,1,2000) – creates linearly spaced values (2000 values)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polyfit</a:t>
            </a:r>
            <a:r>
              <a:rPr lang="en-US" dirty="0"/>
              <a:t>(</a:t>
            </a:r>
            <a:r>
              <a:rPr lang="en-US" dirty="0" err="1"/>
              <a:t>x,f</a:t>
            </a:r>
            <a:r>
              <a:rPr lang="en-US" dirty="0"/>
              <a:t>(x),n) – find coefficients of P(x) of degree n that fits F(x)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polyval</a:t>
            </a:r>
            <a:r>
              <a:rPr lang="en-US" dirty="0"/>
              <a:t>(</a:t>
            </a:r>
            <a:r>
              <a:rPr lang="en-US" dirty="0" err="1"/>
              <a:t>P,x</a:t>
            </a:r>
            <a:r>
              <a:rPr lang="en-US" dirty="0"/>
              <a:t>)- evaluates polynomial for given set of x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9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669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KaTeX_Main</vt:lpstr>
      <vt:lpstr>Office Theme</vt:lpstr>
      <vt:lpstr>Project 2- Chebyshev and evenly spaced interpolation of e^x on [-1,1]</vt:lpstr>
      <vt:lpstr>Chebyshev interpolation</vt:lpstr>
      <vt:lpstr>PowerPoint Presentation</vt:lpstr>
      <vt:lpstr>For positive integer n the Chebyshev nodes in the interval (-1,1) are…</vt:lpstr>
      <vt:lpstr>Steps for Chebyshev</vt:lpstr>
      <vt:lpstr>Evenly spaced interpolation</vt:lpstr>
      <vt:lpstr>Steps for evenly spaced</vt:lpstr>
      <vt:lpstr>Error of Chebyshev polynomials and evenly spaced polynomial in interval [-1,1]</vt:lpstr>
      <vt:lpstr>Built-in functions in mathlab</vt:lpstr>
      <vt:lpstr>Chebyshev interpolation</vt:lpstr>
      <vt:lpstr>Chebyshev interpolation error</vt:lpstr>
      <vt:lpstr>Evenly spaced interpolation</vt:lpstr>
      <vt:lpstr>Evenly spaced interpolation error</vt:lpstr>
      <vt:lpstr>Demo</vt:lpstr>
      <vt:lpstr>Results- Chebyshev error</vt:lpstr>
      <vt:lpstr>Results- error evenly spaced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RohanMankame@outlook.com</dc:creator>
  <cp:lastModifiedBy>RohanMankame@outlook.com</cp:lastModifiedBy>
  <cp:revision>74</cp:revision>
  <dcterms:created xsi:type="dcterms:W3CDTF">2023-04-26T22:03:55Z</dcterms:created>
  <dcterms:modified xsi:type="dcterms:W3CDTF">2023-05-23T14:23:04Z</dcterms:modified>
</cp:coreProperties>
</file>