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67" r:id="rId5"/>
    <p:sldId id="268" r:id="rId6"/>
    <p:sldId id="269" r:id="rId7"/>
    <p:sldId id="272" r:id="rId8"/>
    <p:sldId id="274" r:id="rId9"/>
    <p:sldId id="271" r:id="rId10"/>
    <p:sldId id="273" r:id="rId11"/>
    <p:sldId id="279" r:id="rId12"/>
    <p:sldId id="276" r:id="rId13"/>
    <p:sldId id="275" r:id="rId14"/>
    <p:sldId id="27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an Mishra" initials="RM" lastIdx="1" clrIdx="0">
    <p:extLst>
      <p:ext uri="{19B8F6BF-5375-455C-9EA6-DF929625EA0E}">
        <p15:presenceInfo xmlns:p15="http://schemas.microsoft.com/office/powerpoint/2012/main" userId="48ec7639f5dbe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40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Mishra" userId="48ec7639f5dbed0a" providerId="LiveId" clId="{F71D1392-AF4E-400F-9306-BCBA7803D047}"/>
    <pc:docChg chg="undo custSel addSld delSld modSld sldOrd">
      <pc:chgData name="Rohan Mishra" userId="48ec7639f5dbed0a" providerId="LiveId" clId="{F71D1392-AF4E-400F-9306-BCBA7803D047}" dt="2022-02-19T12:12:30.084" v="1754"/>
      <pc:docMkLst>
        <pc:docMk/>
      </pc:docMkLst>
      <pc:sldChg chg="del">
        <pc:chgData name="Rohan Mishra" userId="48ec7639f5dbed0a" providerId="LiveId" clId="{F71D1392-AF4E-400F-9306-BCBA7803D047}" dt="2022-02-18T17:46:57.601" v="436" actId="47"/>
        <pc:sldMkLst>
          <pc:docMk/>
          <pc:sldMk cId="1788787915" sldId="261"/>
        </pc:sldMkLst>
      </pc:sldChg>
      <pc:sldChg chg="addSp delSp modSp mod delDesignElem">
        <pc:chgData name="Rohan Mishra" userId="48ec7639f5dbed0a" providerId="LiveId" clId="{F71D1392-AF4E-400F-9306-BCBA7803D047}" dt="2022-02-19T03:28:48.683" v="1050" actId="20577"/>
        <pc:sldMkLst>
          <pc:docMk/>
          <pc:sldMk cId="2718279361" sldId="267"/>
        </pc:sldMkLst>
        <pc:spChg chg="mod">
          <ac:chgData name="Rohan Mishra" userId="48ec7639f5dbed0a" providerId="LiveId" clId="{F71D1392-AF4E-400F-9306-BCBA7803D047}" dt="2022-02-19T03:28:48.683" v="1050" actId="20577"/>
          <ac:spMkLst>
            <pc:docMk/>
            <pc:sldMk cId="2718279361" sldId="267"/>
            <ac:spMk id="2" creationId="{C36A1A43-B750-4259-AA02-68777493B108}"/>
          </ac:spMkLst>
        </pc:spChg>
        <pc:spChg chg="add del">
          <ac:chgData name="Rohan Mishra" userId="48ec7639f5dbed0a" providerId="LiveId" clId="{F71D1392-AF4E-400F-9306-BCBA7803D047}" dt="2022-02-18T17:56:47.780" v="509"/>
          <ac:spMkLst>
            <pc:docMk/>
            <pc:sldMk cId="2718279361" sldId="267"/>
            <ac:spMk id="17" creationId="{415DEDD7-7B31-4EF1-B7C7-5AEE3208CC1D}"/>
          </ac:spMkLst>
        </pc:spChg>
        <pc:spChg chg="add del">
          <ac:chgData name="Rohan Mishra" userId="48ec7639f5dbed0a" providerId="LiveId" clId="{F71D1392-AF4E-400F-9306-BCBA7803D047}" dt="2022-02-18T17:56:47.780" v="509"/>
          <ac:spMkLst>
            <pc:docMk/>
            <pc:sldMk cId="2718279361" sldId="267"/>
            <ac:spMk id="19" creationId="{3242CC7A-3D6E-47A4-B9D1-860978459846}"/>
          </ac:spMkLst>
        </pc:spChg>
      </pc:sldChg>
      <pc:sldChg chg="modSp modTransition">
        <pc:chgData name="Rohan Mishra" userId="48ec7639f5dbed0a" providerId="LiveId" clId="{F71D1392-AF4E-400F-9306-BCBA7803D047}" dt="2022-02-18T17:56:47.780" v="509"/>
        <pc:sldMkLst>
          <pc:docMk/>
          <pc:sldMk cId="3449557482" sldId="268"/>
        </pc:sldMkLst>
        <pc:picChg chg="mod">
          <ac:chgData name="Rohan Mishra" userId="48ec7639f5dbed0a" providerId="LiveId" clId="{F71D1392-AF4E-400F-9306-BCBA7803D047}" dt="2022-02-18T17:56:47.780" v="509"/>
          <ac:picMkLst>
            <pc:docMk/>
            <pc:sldMk cId="3449557482" sldId="268"/>
            <ac:picMk id="5" creationId="{9ABEEC01-D51D-473D-9B7F-1D111C075935}"/>
          </ac:picMkLst>
        </pc:picChg>
      </pc:sldChg>
      <pc:sldChg chg="addSp delSp modSp mod modTransition modAnim addCm">
        <pc:chgData name="Rohan Mishra" userId="48ec7639f5dbed0a" providerId="LiveId" clId="{F71D1392-AF4E-400F-9306-BCBA7803D047}" dt="2022-02-19T05:48:00.854" v="1052" actId="20577"/>
        <pc:sldMkLst>
          <pc:docMk/>
          <pc:sldMk cId="2026512131" sldId="269"/>
        </pc:sldMkLst>
        <pc:spChg chg="mod">
          <ac:chgData name="Rohan Mishra" userId="48ec7639f5dbed0a" providerId="LiveId" clId="{F71D1392-AF4E-400F-9306-BCBA7803D047}" dt="2022-02-19T05:48:00.854" v="1052" actId="20577"/>
          <ac:spMkLst>
            <pc:docMk/>
            <pc:sldMk cId="2026512131" sldId="269"/>
            <ac:spMk id="2" creationId="{0C54CFA4-06BB-4A9D-A095-7033B4FFF2E2}"/>
          </ac:spMkLst>
        </pc:spChg>
        <pc:spChg chg="add del mod">
          <ac:chgData name="Rohan Mishra" userId="48ec7639f5dbed0a" providerId="LiveId" clId="{F71D1392-AF4E-400F-9306-BCBA7803D047}" dt="2022-02-18T17:22:10.882" v="269" actId="21"/>
          <ac:spMkLst>
            <pc:docMk/>
            <pc:sldMk cId="2026512131" sldId="269"/>
            <ac:spMk id="4" creationId="{E90F7E31-E2A8-4223-A582-8488F0B1C0A6}"/>
          </ac:spMkLst>
        </pc:spChg>
        <pc:spChg chg="add del mod">
          <ac:chgData name="Rohan Mishra" userId="48ec7639f5dbed0a" providerId="LiveId" clId="{F71D1392-AF4E-400F-9306-BCBA7803D047}" dt="2022-02-18T16:41:36.632" v="4" actId="22"/>
          <ac:spMkLst>
            <pc:docMk/>
            <pc:sldMk cId="2026512131" sldId="269"/>
            <ac:spMk id="5" creationId="{0CEC6444-EAAF-441F-8DA2-00CC1AACA724}"/>
          </ac:spMkLst>
        </pc:spChg>
        <pc:spChg chg="add del mod">
          <ac:chgData name="Rohan Mishra" userId="48ec7639f5dbed0a" providerId="LiveId" clId="{F71D1392-AF4E-400F-9306-BCBA7803D047}" dt="2022-02-18T17:22:33.573" v="291" actId="21"/>
          <ac:spMkLst>
            <pc:docMk/>
            <pc:sldMk cId="2026512131" sldId="269"/>
            <ac:spMk id="6" creationId="{15DACE7D-6DF0-4481-96CF-850FB9DD1E92}"/>
          </ac:spMkLst>
        </pc:spChg>
        <pc:graphicFrameChg chg="mod">
          <ac:chgData name="Rohan Mishra" userId="48ec7639f5dbed0a" providerId="LiveId" clId="{F71D1392-AF4E-400F-9306-BCBA7803D047}" dt="2022-02-18T17:22:46.450" v="304" actId="255"/>
          <ac:graphicFrameMkLst>
            <pc:docMk/>
            <pc:sldMk cId="2026512131" sldId="269"/>
            <ac:graphicFrameMk id="9" creationId="{5D71682F-4059-457C-92B7-54955EEFF49A}"/>
          </ac:graphicFrameMkLst>
        </pc:graphicFrameChg>
      </pc:sldChg>
      <pc:sldChg chg="new del ord">
        <pc:chgData name="Rohan Mishra" userId="48ec7639f5dbed0a" providerId="LiveId" clId="{F71D1392-AF4E-400F-9306-BCBA7803D047}" dt="2022-02-18T17:07:38.671" v="207" actId="47"/>
        <pc:sldMkLst>
          <pc:docMk/>
          <pc:sldMk cId="3091790276" sldId="270"/>
        </pc:sldMkLst>
      </pc:sldChg>
      <pc:sldChg chg="new del">
        <pc:chgData name="Rohan Mishra" userId="48ec7639f5dbed0a" providerId="LiveId" clId="{F71D1392-AF4E-400F-9306-BCBA7803D047}" dt="2022-02-18T16:54:39.662" v="181" actId="47"/>
        <pc:sldMkLst>
          <pc:docMk/>
          <pc:sldMk cId="3912670383" sldId="270"/>
        </pc:sldMkLst>
      </pc:sldChg>
      <pc:sldChg chg="new del">
        <pc:chgData name="Rohan Mishra" userId="48ec7639f5dbed0a" providerId="LiveId" clId="{F71D1392-AF4E-400F-9306-BCBA7803D047}" dt="2022-02-18T17:06:05.351" v="187" actId="47"/>
        <pc:sldMkLst>
          <pc:docMk/>
          <pc:sldMk cId="780710460" sldId="271"/>
        </pc:sldMkLst>
      </pc:sldChg>
      <pc:sldChg chg="new del">
        <pc:chgData name="Rohan Mishra" userId="48ec7639f5dbed0a" providerId="LiveId" clId="{F71D1392-AF4E-400F-9306-BCBA7803D047}" dt="2022-02-18T16:54:40.308" v="182" actId="47"/>
        <pc:sldMkLst>
          <pc:docMk/>
          <pc:sldMk cId="1154185543" sldId="271"/>
        </pc:sldMkLst>
      </pc:sldChg>
      <pc:sldChg chg="addSp delSp modSp new mod modTransition modAnim">
        <pc:chgData name="Rohan Mishra" userId="48ec7639f5dbed0a" providerId="LiveId" clId="{F71D1392-AF4E-400F-9306-BCBA7803D047}" dt="2022-02-19T12:10:08.798" v="1740"/>
        <pc:sldMkLst>
          <pc:docMk/>
          <pc:sldMk cId="2701328886" sldId="271"/>
        </pc:sldMkLst>
        <pc:spChg chg="mod">
          <ac:chgData name="Rohan Mishra" userId="48ec7639f5dbed0a" providerId="LiveId" clId="{F71D1392-AF4E-400F-9306-BCBA7803D047}" dt="2022-02-18T17:06:51.118" v="205" actId="1076"/>
          <ac:spMkLst>
            <pc:docMk/>
            <pc:sldMk cId="2701328886" sldId="271"/>
            <ac:spMk id="2" creationId="{6C2967F9-1292-4883-ABF7-B3F09561AAF9}"/>
          </ac:spMkLst>
        </pc:spChg>
        <pc:spChg chg="add mod">
          <ac:chgData name="Rohan Mishra" userId="48ec7639f5dbed0a" providerId="LiveId" clId="{F71D1392-AF4E-400F-9306-BCBA7803D047}" dt="2022-02-19T07:27:13.327" v="1254" actId="1076"/>
          <ac:spMkLst>
            <pc:docMk/>
            <pc:sldMk cId="2701328886" sldId="271"/>
            <ac:spMk id="4" creationId="{BA36A0AF-6484-4AEA-8654-D3FA911ADFEA}"/>
          </ac:spMkLst>
        </pc:spChg>
        <pc:spChg chg="add del mod">
          <ac:chgData name="Rohan Mishra" userId="48ec7639f5dbed0a" providerId="LiveId" clId="{F71D1392-AF4E-400F-9306-BCBA7803D047}" dt="2022-02-19T07:20:35.998" v="1213" actId="478"/>
          <ac:spMkLst>
            <pc:docMk/>
            <pc:sldMk cId="2701328886" sldId="271"/>
            <ac:spMk id="5" creationId="{3EF5E4D7-FE7B-4E03-9440-620B9D264D6C}"/>
          </ac:spMkLst>
        </pc:spChg>
        <pc:spChg chg="add del">
          <ac:chgData name="Rohan Mishra" userId="48ec7639f5dbed0a" providerId="LiveId" clId="{F71D1392-AF4E-400F-9306-BCBA7803D047}" dt="2022-02-19T07:16:14.827" v="1174" actId="11529"/>
          <ac:spMkLst>
            <pc:docMk/>
            <pc:sldMk cId="2701328886" sldId="271"/>
            <ac:spMk id="6" creationId="{474F8115-1BC5-482D-8272-1260BEA51DA7}"/>
          </ac:spMkLst>
        </pc:spChg>
        <pc:spChg chg="add mod">
          <ac:chgData name="Rohan Mishra" userId="48ec7639f5dbed0a" providerId="LiveId" clId="{F71D1392-AF4E-400F-9306-BCBA7803D047}" dt="2022-02-19T07:27:15.927" v="1255" actId="1076"/>
          <ac:spMkLst>
            <pc:docMk/>
            <pc:sldMk cId="2701328886" sldId="271"/>
            <ac:spMk id="7" creationId="{C79DBDEC-04C9-49F6-88C3-8E2A19970BDA}"/>
          </ac:spMkLst>
        </pc:spChg>
        <pc:spChg chg="add mod">
          <ac:chgData name="Rohan Mishra" userId="48ec7639f5dbed0a" providerId="LiveId" clId="{F71D1392-AF4E-400F-9306-BCBA7803D047}" dt="2022-02-19T07:27:22.086" v="1256" actId="1076"/>
          <ac:spMkLst>
            <pc:docMk/>
            <pc:sldMk cId="2701328886" sldId="271"/>
            <ac:spMk id="8" creationId="{5D17B853-A106-45F8-B566-F20A9BF74F6A}"/>
          </ac:spMkLst>
        </pc:spChg>
        <pc:spChg chg="add mod">
          <ac:chgData name="Rohan Mishra" userId="48ec7639f5dbed0a" providerId="LiveId" clId="{F71D1392-AF4E-400F-9306-BCBA7803D047}" dt="2022-02-19T07:27:11.271" v="1253" actId="1076"/>
          <ac:spMkLst>
            <pc:docMk/>
            <pc:sldMk cId="2701328886" sldId="271"/>
            <ac:spMk id="9" creationId="{9900AD81-EB1F-49EF-BB2E-435ABE1A6D1A}"/>
          </ac:spMkLst>
        </pc:spChg>
        <pc:graphicFrameChg chg="add del mod modGraphic">
          <ac:chgData name="Rohan Mishra" userId="48ec7639f5dbed0a" providerId="LiveId" clId="{F71D1392-AF4E-400F-9306-BCBA7803D047}" dt="2022-02-19T07:11:41.690" v="1126" actId="478"/>
          <ac:graphicFrameMkLst>
            <pc:docMk/>
            <pc:sldMk cId="2701328886" sldId="271"/>
            <ac:graphicFrameMk id="3" creationId="{F8B51568-2A0A-464C-9F22-819C3289F9A2}"/>
          </ac:graphicFrameMkLst>
        </pc:graphicFrameChg>
        <pc:picChg chg="add mod">
          <ac:chgData name="Rohan Mishra" userId="48ec7639f5dbed0a" providerId="LiveId" clId="{F71D1392-AF4E-400F-9306-BCBA7803D047}" dt="2022-02-19T07:34:48.893" v="1285" actId="1076"/>
          <ac:picMkLst>
            <pc:docMk/>
            <pc:sldMk cId="2701328886" sldId="271"/>
            <ac:picMk id="11" creationId="{D9454F94-A802-4DE6-BD63-E4FED4101C5C}"/>
          </ac:picMkLst>
        </pc:picChg>
      </pc:sldChg>
      <pc:sldChg chg="addSp delSp modSp new mod modTransition modAnim">
        <pc:chgData name="Rohan Mishra" userId="48ec7639f5dbed0a" providerId="LiveId" clId="{F71D1392-AF4E-400F-9306-BCBA7803D047}" dt="2022-02-19T10:43:40.409" v="1591"/>
        <pc:sldMkLst>
          <pc:docMk/>
          <pc:sldMk cId="325843881" sldId="272"/>
        </pc:sldMkLst>
        <pc:spChg chg="mod">
          <ac:chgData name="Rohan Mishra" userId="48ec7639f5dbed0a" providerId="LiveId" clId="{F71D1392-AF4E-400F-9306-BCBA7803D047}" dt="2022-02-18T17:21:00.077" v="265" actId="1076"/>
          <ac:spMkLst>
            <pc:docMk/>
            <pc:sldMk cId="325843881" sldId="272"/>
            <ac:spMk id="2" creationId="{A7268F84-2CCE-4C09-BE70-22A081BB14AE}"/>
          </ac:spMkLst>
        </pc:spChg>
        <pc:picChg chg="add del mod">
          <ac:chgData name="Rohan Mishra" userId="48ec7639f5dbed0a" providerId="LiveId" clId="{F71D1392-AF4E-400F-9306-BCBA7803D047}" dt="2022-02-18T17:08:41.891" v="232" actId="478"/>
          <ac:picMkLst>
            <pc:docMk/>
            <pc:sldMk cId="325843881" sldId="272"/>
            <ac:picMk id="4" creationId="{9C5A471C-2EB3-452C-8E3A-2A9B172CF377}"/>
          </ac:picMkLst>
        </pc:picChg>
        <pc:picChg chg="add del mod">
          <ac:chgData name="Rohan Mishra" userId="48ec7639f5dbed0a" providerId="LiveId" clId="{F71D1392-AF4E-400F-9306-BCBA7803D047}" dt="2022-02-18T17:09:41.955" v="234" actId="478"/>
          <ac:picMkLst>
            <pc:docMk/>
            <pc:sldMk cId="325843881" sldId="272"/>
            <ac:picMk id="6" creationId="{9C39A3A2-1FB5-46C8-82A7-E587B358D52B}"/>
          </ac:picMkLst>
        </pc:picChg>
        <pc:picChg chg="add del mod">
          <ac:chgData name="Rohan Mishra" userId="48ec7639f5dbed0a" providerId="LiveId" clId="{F71D1392-AF4E-400F-9306-BCBA7803D047}" dt="2022-02-18T17:15:56.728" v="243" actId="478"/>
          <ac:picMkLst>
            <pc:docMk/>
            <pc:sldMk cId="325843881" sldId="272"/>
            <ac:picMk id="8" creationId="{9D62F6DF-D405-41CE-BDA7-00541184555D}"/>
          </ac:picMkLst>
        </pc:picChg>
        <pc:picChg chg="add del mod">
          <ac:chgData name="Rohan Mishra" userId="48ec7639f5dbed0a" providerId="LiveId" clId="{F71D1392-AF4E-400F-9306-BCBA7803D047}" dt="2022-02-18T17:16:23.336" v="248" actId="478"/>
          <ac:picMkLst>
            <pc:docMk/>
            <pc:sldMk cId="325843881" sldId="272"/>
            <ac:picMk id="10" creationId="{0B4679E1-3F39-4F9F-85CD-58B5DC1779CF}"/>
          </ac:picMkLst>
        </pc:picChg>
        <pc:picChg chg="add mod">
          <ac:chgData name="Rohan Mishra" userId="48ec7639f5dbed0a" providerId="LiveId" clId="{F71D1392-AF4E-400F-9306-BCBA7803D047}" dt="2022-02-18T17:28:42.278" v="316" actId="1076"/>
          <ac:picMkLst>
            <pc:docMk/>
            <pc:sldMk cId="325843881" sldId="272"/>
            <ac:picMk id="12" creationId="{011647F2-47B7-4FE7-8150-EA832C9316C5}"/>
          </ac:picMkLst>
        </pc:picChg>
      </pc:sldChg>
      <pc:sldChg chg="addSp delSp modSp new add del mod ord modAnim">
        <pc:chgData name="Rohan Mishra" userId="48ec7639f5dbed0a" providerId="LiveId" clId="{F71D1392-AF4E-400F-9306-BCBA7803D047}" dt="2022-02-19T12:10:26.915" v="1746"/>
        <pc:sldMkLst>
          <pc:docMk/>
          <pc:sldMk cId="131081838" sldId="273"/>
        </pc:sldMkLst>
        <pc:spChg chg="mod">
          <ac:chgData name="Rohan Mishra" userId="48ec7639f5dbed0a" providerId="LiveId" clId="{F71D1392-AF4E-400F-9306-BCBA7803D047}" dt="2022-02-18T17:34:18.934" v="332" actId="1076"/>
          <ac:spMkLst>
            <pc:docMk/>
            <pc:sldMk cId="131081838" sldId="273"/>
            <ac:spMk id="2" creationId="{0FBF52FD-42A6-4313-8EA5-FF8633CF9338}"/>
          </ac:spMkLst>
        </pc:spChg>
        <pc:graphicFrameChg chg="add del modGraphic">
          <ac:chgData name="Rohan Mishra" userId="48ec7639f5dbed0a" providerId="LiveId" clId="{F71D1392-AF4E-400F-9306-BCBA7803D047}" dt="2022-02-18T17:42:27.303" v="358" actId="478"/>
          <ac:graphicFrameMkLst>
            <pc:docMk/>
            <pc:sldMk cId="131081838" sldId="273"/>
            <ac:graphicFrameMk id="3" creationId="{178534F9-C36A-4623-B7C1-193CB3BF946C}"/>
          </ac:graphicFrameMkLst>
        </pc:graphicFrameChg>
        <pc:graphicFrameChg chg="add del mod modGraphic">
          <ac:chgData name="Rohan Mishra" userId="48ec7639f5dbed0a" providerId="LiveId" clId="{F71D1392-AF4E-400F-9306-BCBA7803D047}" dt="2022-02-18T17:37:24.191" v="350" actId="478"/>
          <ac:graphicFrameMkLst>
            <pc:docMk/>
            <pc:sldMk cId="131081838" sldId="273"/>
            <ac:graphicFrameMk id="3" creationId="{88BCC62B-EEEE-4115-85E1-69D54D023FD3}"/>
          </ac:graphicFrameMkLst>
        </pc:graphicFrameChg>
        <pc:graphicFrameChg chg="add mod modGraphic">
          <ac:chgData name="Rohan Mishra" userId="48ec7639f5dbed0a" providerId="LiveId" clId="{F71D1392-AF4E-400F-9306-BCBA7803D047}" dt="2022-02-19T10:34:15.595" v="1536" actId="1076"/>
          <ac:graphicFrameMkLst>
            <pc:docMk/>
            <pc:sldMk cId="131081838" sldId="273"/>
            <ac:graphicFrameMk id="4" creationId="{623CC673-BA00-445D-8337-3DEC56837314}"/>
          </ac:graphicFrameMkLst>
        </pc:graphicFrameChg>
        <pc:graphicFrameChg chg="add del mod modGraphic">
          <ac:chgData name="Rohan Mishra" userId="48ec7639f5dbed0a" providerId="LiveId" clId="{F71D1392-AF4E-400F-9306-BCBA7803D047}" dt="2022-02-18T17:41:19.573" v="354" actId="478"/>
          <ac:graphicFrameMkLst>
            <pc:docMk/>
            <pc:sldMk cId="131081838" sldId="273"/>
            <ac:graphicFrameMk id="4" creationId="{71127EEF-0DA4-4E54-AAC2-1135870E4A89}"/>
          </ac:graphicFrameMkLst>
        </pc:graphicFrameChg>
      </pc:sldChg>
      <pc:sldChg chg="addSp delSp modSp new mod ord modTransition modAnim">
        <pc:chgData name="Rohan Mishra" userId="48ec7639f5dbed0a" providerId="LiveId" clId="{F71D1392-AF4E-400F-9306-BCBA7803D047}" dt="2022-02-19T12:08:51.853" v="1736"/>
        <pc:sldMkLst>
          <pc:docMk/>
          <pc:sldMk cId="4251594295" sldId="274"/>
        </pc:sldMkLst>
        <pc:spChg chg="mod">
          <ac:chgData name="Rohan Mishra" userId="48ec7639f5dbed0a" providerId="LiveId" clId="{F71D1392-AF4E-400F-9306-BCBA7803D047}" dt="2022-02-19T07:36:17.128" v="1308" actId="1076"/>
          <ac:spMkLst>
            <pc:docMk/>
            <pc:sldMk cId="4251594295" sldId="274"/>
            <ac:spMk id="2" creationId="{415556A8-1554-44BC-90F4-ADBA53B083CC}"/>
          </ac:spMkLst>
        </pc:spChg>
        <pc:spChg chg="add del mod">
          <ac:chgData name="Rohan Mishra" userId="48ec7639f5dbed0a" providerId="LiveId" clId="{F71D1392-AF4E-400F-9306-BCBA7803D047}" dt="2022-02-18T18:26:29.746" v="894" actId="21"/>
          <ac:spMkLst>
            <pc:docMk/>
            <pc:sldMk cId="4251594295" sldId="274"/>
            <ac:spMk id="5" creationId="{3BB845BF-D976-4494-80F1-ED234112B668}"/>
          </ac:spMkLst>
        </pc:spChg>
        <pc:spChg chg="add mod">
          <ac:chgData name="Rohan Mishra" userId="48ec7639f5dbed0a" providerId="LiveId" clId="{F71D1392-AF4E-400F-9306-BCBA7803D047}" dt="2022-02-19T09:40:37.903" v="1493" actId="12"/>
          <ac:spMkLst>
            <pc:docMk/>
            <pc:sldMk cId="4251594295" sldId="274"/>
            <ac:spMk id="5" creationId="{F5172D24-3A78-4B11-8B3A-171C097903DC}"/>
          </ac:spMkLst>
        </pc:spChg>
        <pc:spChg chg="add mod">
          <ac:chgData name="Rohan Mishra" userId="48ec7639f5dbed0a" providerId="LiveId" clId="{F71D1392-AF4E-400F-9306-BCBA7803D047}" dt="2022-02-19T10:05:13.889" v="1496" actId="122"/>
          <ac:spMkLst>
            <pc:docMk/>
            <pc:sldMk cId="4251594295" sldId="274"/>
            <ac:spMk id="6" creationId="{8AE76F1D-370F-4752-9AA5-AABBC53F8D5A}"/>
          </ac:spMkLst>
        </pc:spChg>
        <pc:picChg chg="add del mod">
          <ac:chgData name="Rohan Mishra" userId="48ec7639f5dbed0a" providerId="LiveId" clId="{F71D1392-AF4E-400F-9306-BCBA7803D047}" dt="2022-02-18T18:26:29.746" v="894" actId="21"/>
          <ac:picMkLst>
            <pc:docMk/>
            <pc:sldMk cId="4251594295" sldId="274"/>
            <ac:picMk id="4" creationId="{878D56BD-B554-4DF5-B4BE-8E4E6278DE71}"/>
          </ac:picMkLst>
        </pc:picChg>
        <pc:picChg chg="add mod">
          <ac:chgData name="Rohan Mishra" userId="48ec7639f5dbed0a" providerId="LiveId" clId="{F71D1392-AF4E-400F-9306-BCBA7803D047}" dt="2022-02-19T07:37:53.100" v="1335" actId="1076"/>
          <ac:picMkLst>
            <pc:docMk/>
            <pc:sldMk cId="4251594295" sldId="274"/>
            <ac:picMk id="4" creationId="{F57876B7-21E0-40A1-BB0B-06159E9EF1BC}"/>
          </ac:picMkLst>
        </pc:picChg>
      </pc:sldChg>
      <pc:sldChg chg="addSp delSp modSp new mod modTransition">
        <pc:chgData name="Rohan Mishra" userId="48ec7639f5dbed0a" providerId="LiveId" clId="{F71D1392-AF4E-400F-9306-BCBA7803D047}" dt="2022-02-19T12:10:48.429" v="1751"/>
        <pc:sldMkLst>
          <pc:docMk/>
          <pc:sldMk cId="3746082048" sldId="275"/>
        </pc:sldMkLst>
        <pc:spChg chg="add mod">
          <ac:chgData name="Rohan Mishra" userId="48ec7639f5dbed0a" providerId="LiveId" clId="{F71D1392-AF4E-400F-9306-BCBA7803D047}" dt="2022-02-19T10:23:29.729" v="1498" actId="1076"/>
          <ac:spMkLst>
            <pc:docMk/>
            <pc:sldMk cId="3746082048" sldId="275"/>
            <ac:spMk id="2" creationId="{F506F15B-4CBE-4531-82BF-53E26D4B6308}"/>
          </ac:spMkLst>
        </pc:spChg>
        <pc:spChg chg="add mod">
          <ac:chgData name="Rohan Mishra" userId="48ec7639f5dbed0a" providerId="LiveId" clId="{F71D1392-AF4E-400F-9306-BCBA7803D047}" dt="2022-02-19T10:23:29.729" v="1498" actId="1076"/>
          <ac:spMkLst>
            <pc:docMk/>
            <pc:sldMk cId="3746082048" sldId="275"/>
            <ac:spMk id="4" creationId="{065E5AC8-22E4-48A2-BC05-A270A4AE8C52}"/>
          </ac:spMkLst>
        </pc:spChg>
        <pc:spChg chg="add mod">
          <ac:chgData name="Rohan Mishra" userId="48ec7639f5dbed0a" providerId="LiveId" clId="{F71D1392-AF4E-400F-9306-BCBA7803D047}" dt="2022-02-19T10:23:29.729" v="1498" actId="1076"/>
          <ac:spMkLst>
            <pc:docMk/>
            <pc:sldMk cId="3746082048" sldId="275"/>
            <ac:spMk id="5" creationId="{CC26BB69-A34C-4D41-82AE-F0453EEAEC12}"/>
          </ac:spMkLst>
        </pc:spChg>
        <pc:spChg chg="add mod">
          <ac:chgData name="Rohan Mishra" userId="48ec7639f5dbed0a" providerId="LiveId" clId="{F71D1392-AF4E-400F-9306-BCBA7803D047}" dt="2022-02-19T10:23:29.729" v="1498" actId="1076"/>
          <ac:spMkLst>
            <pc:docMk/>
            <pc:sldMk cId="3746082048" sldId="275"/>
            <ac:spMk id="6" creationId="{D2D40395-CBE1-40AB-B9E3-33C4464025CC}"/>
          </ac:spMkLst>
        </pc:spChg>
        <pc:spChg chg="add mod">
          <ac:chgData name="Rohan Mishra" userId="48ec7639f5dbed0a" providerId="LiveId" clId="{F71D1392-AF4E-400F-9306-BCBA7803D047}" dt="2022-02-19T10:23:29.729" v="1498" actId="1076"/>
          <ac:spMkLst>
            <pc:docMk/>
            <pc:sldMk cId="3746082048" sldId="275"/>
            <ac:spMk id="19" creationId="{059BC4F8-D696-47F4-8688-C948BD488B9E}"/>
          </ac:spMkLst>
        </pc:spChg>
        <pc:spChg chg="add mod">
          <ac:chgData name="Rohan Mishra" userId="48ec7639f5dbed0a" providerId="LiveId" clId="{F71D1392-AF4E-400F-9306-BCBA7803D047}" dt="2022-02-19T10:26:03.549" v="1535" actId="255"/>
          <ac:spMkLst>
            <pc:docMk/>
            <pc:sldMk cId="3746082048" sldId="275"/>
            <ac:spMk id="20" creationId="{F5A95ADF-238B-4BAE-8DE9-FE637778BA0A}"/>
          </ac:spMkLst>
        </pc:spChg>
        <pc:picChg chg="add del mod">
          <ac:chgData name="Rohan Mishra" userId="48ec7639f5dbed0a" providerId="LiveId" clId="{F71D1392-AF4E-400F-9306-BCBA7803D047}" dt="2022-02-18T17:58:07.344" v="511" actId="21"/>
          <ac:picMkLst>
            <pc:docMk/>
            <pc:sldMk cId="3746082048" sldId="275"/>
            <ac:picMk id="3" creationId="{71CCF587-9F4B-4021-B368-154B46A6E127}"/>
          </ac:picMkLst>
        </pc:picChg>
        <pc:picChg chg="add del mod">
          <ac:chgData name="Rohan Mishra" userId="48ec7639f5dbed0a" providerId="LiveId" clId="{F71D1392-AF4E-400F-9306-BCBA7803D047}" dt="2022-02-18T17:58:24.095" v="514" actId="478"/>
          <ac:picMkLst>
            <pc:docMk/>
            <pc:sldMk cId="3746082048" sldId="275"/>
            <ac:picMk id="18" creationId="{114963AC-A6A9-443F-A6B0-479881EB5719}"/>
          </ac:picMkLst>
        </pc:picChg>
        <pc:cxnChg chg="add del mod">
          <ac:chgData name="Rohan Mishra" userId="48ec7639f5dbed0a" providerId="LiveId" clId="{F71D1392-AF4E-400F-9306-BCBA7803D047}" dt="2022-02-18T17:51:29.545" v="488" actId="478"/>
          <ac:cxnSpMkLst>
            <pc:docMk/>
            <pc:sldMk cId="3746082048" sldId="275"/>
            <ac:cxnSpMk id="8" creationId="{59C8F23E-AA6F-4992-AC9F-FFEADA781D84}"/>
          </ac:cxnSpMkLst>
        </pc:cxnChg>
        <pc:cxnChg chg="add del mod">
          <ac:chgData name="Rohan Mishra" userId="48ec7639f5dbed0a" providerId="LiveId" clId="{F71D1392-AF4E-400F-9306-BCBA7803D047}" dt="2022-02-18T17:51:43.109" v="490" actId="11529"/>
          <ac:cxnSpMkLst>
            <pc:docMk/>
            <pc:sldMk cId="3746082048" sldId="275"/>
            <ac:cxnSpMk id="10" creationId="{FFF7437C-8249-4105-A6C9-15FD41D1931B}"/>
          </ac:cxnSpMkLst>
        </pc:cxnChg>
        <pc:cxnChg chg="add mod">
          <ac:chgData name="Rohan Mishra" userId="48ec7639f5dbed0a" providerId="LiveId" clId="{F71D1392-AF4E-400F-9306-BCBA7803D047}" dt="2022-02-19T10:25:09.180" v="1506" actId="14100"/>
          <ac:cxnSpMkLst>
            <pc:docMk/>
            <pc:sldMk cId="3746082048" sldId="275"/>
            <ac:cxnSpMk id="12" creationId="{F8142114-056F-484E-82A1-C005657F495A}"/>
          </ac:cxnSpMkLst>
        </pc:cxnChg>
        <pc:cxnChg chg="add mod">
          <ac:chgData name="Rohan Mishra" userId="48ec7639f5dbed0a" providerId="LiveId" clId="{F71D1392-AF4E-400F-9306-BCBA7803D047}" dt="2022-02-19T10:25:19.476" v="1509" actId="14100"/>
          <ac:cxnSpMkLst>
            <pc:docMk/>
            <pc:sldMk cId="3746082048" sldId="275"/>
            <ac:cxnSpMk id="13" creationId="{9493F7CD-C0EA-46A5-B8B9-816BCFF41810}"/>
          </ac:cxnSpMkLst>
        </pc:cxnChg>
        <pc:cxnChg chg="add mod">
          <ac:chgData name="Rohan Mishra" userId="48ec7639f5dbed0a" providerId="LiveId" clId="{F71D1392-AF4E-400F-9306-BCBA7803D047}" dt="2022-02-19T10:25:22.772" v="1510" actId="14100"/>
          <ac:cxnSpMkLst>
            <pc:docMk/>
            <pc:sldMk cId="3746082048" sldId="275"/>
            <ac:cxnSpMk id="14" creationId="{34951038-468E-43CD-8175-21193FD03CCD}"/>
          </ac:cxnSpMkLst>
        </pc:cxnChg>
        <pc:cxnChg chg="add mod">
          <ac:chgData name="Rohan Mishra" userId="48ec7639f5dbed0a" providerId="LiveId" clId="{F71D1392-AF4E-400F-9306-BCBA7803D047}" dt="2022-02-19T10:25:28.258" v="1512" actId="14100"/>
          <ac:cxnSpMkLst>
            <pc:docMk/>
            <pc:sldMk cId="3746082048" sldId="275"/>
            <ac:cxnSpMk id="15" creationId="{C35F6AFE-7FCB-4A6F-A845-582B8778ADD9}"/>
          </ac:cxnSpMkLst>
        </pc:cxnChg>
      </pc:sldChg>
      <pc:sldChg chg="addSp delSp modSp new mod ord modTransition modAnim">
        <pc:chgData name="Rohan Mishra" userId="48ec7639f5dbed0a" providerId="LiveId" clId="{F71D1392-AF4E-400F-9306-BCBA7803D047}" dt="2022-02-19T12:12:30.084" v="1754"/>
        <pc:sldMkLst>
          <pc:docMk/>
          <pc:sldMk cId="2939762314" sldId="276"/>
        </pc:sldMkLst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2" creationId="{E3AA0F8A-BA95-4660-8A2C-8CBD0AEDF79F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5" creationId="{9756E725-2B48-4F81-94C6-353ECD52AF81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1" creationId="{A19568CD-23CB-46B5-9A45-7CA1347E1C5E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2" creationId="{20A32CC9-5AE1-4853-8B99-49C37EECF1E0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5" creationId="{1151865D-D333-4042-B188-1A393A75B309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6" creationId="{7FB21153-C07B-4B3C-9490-423C24EF1A77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7" creationId="{B1A8D537-1D8F-4017-AC8F-B575591B479E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8" creationId="{118CA56A-0543-4A4C-8989-8D0A08A76E27}"/>
          </ac:spMkLst>
        </pc:spChg>
        <pc:spChg chg="add mod">
          <ac:chgData name="Rohan Mishra" userId="48ec7639f5dbed0a" providerId="LiveId" clId="{F71D1392-AF4E-400F-9306-BCBA7803D047}" dt="2022-02-19T10:24:07.615" v="1504" actId="14100"/>
          <ac:spMkLst>
            <pc:docMk/>
            <pc:sldMk cId="2939762314" sldId="276"/>
            <ac:spMk id="19" creationId="{57236B50-77EA-4CC3-A138-FE692BFA637F}"/>
          </ac:spMkLst>
        </pc:spChg>
        <pc:spChg chg="add mod">
          <ac:chgData name="Rohan Mishra" userId="48ec7639f5dbed0a" providerId="LiveId" clId="{F71D1392-AF4E-400F-9306-BCBA7803D047}" dt="2022-02-19T10:42:09.771" v="1579" actId="1076"/>
          <ac:spMkLst>
            <pc:docMk/>
            <pc:sldMk cId="2939762314" sldId="276"/>
            <ac:spMk id="20" creationId="{AD3B96C0-446B-441B-9330-AAB00C7AE79F}"/>
          </ac:spMkLst>
        </pc:spChg>
        <pc:picChg chg="add del">
          <ac:chgData name="Rohan Mishra" userId="48ec7639f5dbed0a" providerId="LiveId" clId="{F71D1392-AF4E-400F-9306-BCBA7803D047}" dt="2022-02-18T18:08:51.006" v="736"/>
          <ac:picMkLst>
            <pc:docMk/>
            <pc:sldMk cId="2939762314" sldId="276"/>
            <ac:picMk id="13" creationId="{7D33C951-F671-4A61-9F69-D5BC4DE6178C}"/>
          </ac:picMkLst>
        </pc:picChg>
        <pc:picChg chg="add del mod">
          <ac:chgData name="Rohan Mishra" userId="48ec7639f5dbed0a" providerId="LiveId" clId="{F71D1392-AF4E-400F-9306-BCBA7803D047}" dt="2022-02-18T18:09:07.885" v="739" actId="478"/>
          <ac:picMkLst>
            <pc:docMk/>
            <pc:sldMk cId="2939762314" sldId="276"/>
            <ac:picMk id="14" creationId="{165F61E6-D0E2-4D25-B5FC-50ABD0805B1E}"/>
          </ac:picMkLst>
        </pc:pic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4" creationId="{72BEB584-39FF-4697-8234-1854BF183421}"/>
          </ac:cxnSpMkLst>
        </pc:cxnChg>
        <pc:cxnChg chg="add del">
          <ac:chgData name="Rohan Mishra" userId="48ec7639f5dbed0a" providerId="LiveId" clId="{F71D1392-AF4E-400F-9306-BCBA7803D047}" dt="2022-02-19T10:39:45.202" v="1560" actId="11529"/>
          <ac:cxnSpMkLst>
            <pc:docMk/>
            <pc:sldMk cId="2939762314" sldId="276"/>
            <ac:cxnSpMk id="9" creationId="{772D290F-7669-4D58-8245-0D2F401F5282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10" creationId="{0E19E947-FBDF-40E8-A176-0B45DA045B82}"/>
          </ac:cxnSpMkLst>
        </pc:cxnChg>
        <pc:cxnChg chg="add del">
          <ac:chgData name="Rohan Mishra" userId="48ec7639f5dbed0a" providerId="LiveId" clId="{F71D1392-AF4E-400F-9306-BCBA7803D047}" dt="2022-02-19T10:40:04.214" v="1562" actId="11529"/>
          <ac:cxnSpMkLst>
            <pc:docMk/>
            <pc:sldMk cId="2939762314" sldId="276"/>
            <ac:cxnSpMk id="14" creationId="{FE02C159-D280-406E-9395-18795B8A924D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21" creationId="{799054C5-C403-438E-83F1-04787976E36D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23" creationId="{C3574093-5AFD-4B12-9966-F932639665F2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25" creationId="{C462527B-6552-434D-BD5A-D22C687F845D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27" creationId="{37A1C41E-3C90-4D8C-A4C7-1C32B46EC352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29" creationId="{6A6AF173-F6FC-4CE7-A088-5781AA871FC9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31" creationId="{553A9EC8-D5B3-4383-A35F-C90BBA22E953}"/>
          </ac:cxnSpMkLst>
        </pc:cxnChg>
        <pc:cxnChg chg="add del mod">
          <ac:chgData name="Rohan Mishra" userId="48ec7639f5dbed0a" providerId="LiveId" clId="{F71D1392-AF4E-400F-9306-BCBA7803D047}" dt="2022-02-18T18:15:50.635" v="866" actId="478"/>
          <ac:cxnSpMkLst>
            <pc:docMk/>
            <pc:sldMk cId="2939762314" sldId="276"/>
            <ac:cxnSpMk id="33" creationId="{AA6166F5-6D6D-4E55-80D2-4CBA06D506F6}"/>
          </ac:cxnSpMkLst>
        </pc:cxnChg>
        <pc:cxnChg chg="add del mod">
          <ac:chgData name="Rohan Mishra" userId="48ec7639f5dbed0a" providerId="LiveId" clId="{F71D1392-AF4E-400F-9306-BCBA7803D047}" dt="2022-02-18T18:16:02.025" v="868" actId="11529"/>
          <ac:cxnSpMkLst>
            <pc:docMk/>
            <pc:sldMk cId="2939762314" sldId="276"/>
            <ac:cxnSpMk id="35" creationId="{2F59235E-1F7D-4EB9-80FB-CB4912832483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37" creationId="{6C77A5AB-DBB8-49BC-8062-E1FA238CAA66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39" creationId="{35ED4A70-6EF7-48FA-ADCA-3C7EFF10BDBA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41" creationId="{05899AC1-2D79-4A27-A8DC-6125D0904469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43" creationId="{BC44714F-7B66-4F25-AA38-66132F3091C5}"/>
          </ac:cxnSpMkLst>
        </pc:cxnChg>
        <pc:cxnChg chg="add mod">
          <ac:chgData name="Rohan Mishra" userId="48ec7639f5dbed0a" providerId="LiveId" clId="{F71D1392-AF4E-400F-9306-BCBA7803D047}" dt="2022-02-19T10:24:12.844" v="1505" actId="14100"/>
          <ac:cxnSpMkLst>
            <pc:docMk/>
            <pc:sldMk cId="2939762314" sldId="276"/>
            <ac:cxnSpMk id="45" creationId="{FE36EB4C-3003-448D-A259-AD19DA264FA5}"/>
          </ac:cxnSpMkLst>
        </pc:cxnChg>
        <pc:cxnChg chg="add mod">
          <ac:chgData name="Rohan Mishra" userId="48ec7639f5dbed0a" providerId="LiveId" clId="{F71D1392-AF4E-400F-9306-BCBA7803D047}" dt="2022-02-19T10:24:07.615" v="1504" actId="14100"/>
          <ac:cxnSpMkLst>
            <pc:docMk/>
            <pc:sldMk cId="2939762314" sldId="276"/>
            <ac:cxnSpMk id="47" creationId="{776915FB-F407-4BEC-8C63-0D7A382A6052}"/>
          </ac:cxnSpMkLst>
        </pc:cxnChg>
        <pc:cxnChg chg="add del mod">
          <ac:chgData name="Rohan Mishra" userId="48ec7639f5dbed0a" providerId="LiveId" clId="{F71D1392-AF4E-400F-9306-BCBA7803D047}" dt="2022-02-18T18:17:57.505" v="883" actId="478"/>
          <ac:cxnSpMkLst>
            <pc:docMk/>
            <pc:sldMk cId="2939762314" sldId="276"/>
            <ac:cxnSpMk id="49" creationId="{E5C2FE51-047E-4ADE-BDFD-EE9ED784C803}"/>
          </ac:cxnSpMkLst>
        </pc:cxnChg>
        <pc:cxnChg chg="add del mod">
          <ac:chgData name="Rohan Mishra" userId="48ec7639f5dbed0a" providerId="LiveId" clId="{F71D1392-AF4E-400F-9306-BCBA7803D047}" dt="2022-02-19T10:39:25.683" v="1558" actId="478"/>
          <ac:cxnSpMkLst>
            <pc:docMk/>
            <pc:sldMk cId="2939762314" sldId="276"/>
            <ac:cxnSpMk id="51" creationId="{E1D2A1E9-F232-475C-9A7E-8B74FE555B95}"/>
          </ac:cxnSpMkLst>
        </pc:cxnChg>
      </pc:sldChg>
      <pc:sldChg chg="addSp delSp modSp new mod modTransition">
        <pc:chgData name="Rohan Mishra" userId="48ec7639f5dbed0a" providerId="LiveId" clId="{F71D1392-AF4E-400F-9306-BCBA7803D047}" dt="2022-02-19T10:45:26.680" v="1600"/>
        <pc:sldMkLst>
          <pc:docMk/>
          <pc:sldMk cId="1206663225" sldId="277"/>
        </pc:sldMkLst>
        <pc:spChg chg="add del mod">
          <ac:chgData name="Rohan Mishra" userId="48ec7639f5dbed0a" providerId="LiveId" clId="{F71D1392-AF4E-400F-9306-BCBA7803D047}" dt="2022-02-18T18:26:45.319" v="904" actId="21"/>
          <ac:spMkLst>
            <pc:docMk/>
            <pc:sldMk cId="1206663225" sldId="277"/>
            <ac:spMk id="3" creationId="{43CA9CFE-12F9-4A16-BF3E-D662602B23F9}"/>
          </ac:spMkLst>
        </pc:spChg>
        <pc:spChg chg="add mod">
          <ac:chgData name="Rohan Mishra" userId="48ec7639f5dbed0a" providerId="LiveId" clId="{F71D1392-AF4E-400F-9306-BCBA7803D047}" dt="2022-02-18T18:30:41.587" v="912" actId="14100"/>
          <ac:spMkLst>
            <pc:docMk/>
            <pc:sldMk cId="1206663225" sldId="277"/>
            <ac:spMk id="4" creationId="{E66CC989-D0EB-4709-A44A-7C138CF58FAC}"/>
          </ac:spMkLst>
        </pc:spChg>
        <pc:spChg chg="add mod">
          <ac:chgData name="Rohan Mishra" userId="48ec7639f5dbed0a" providerId="LiveId" clId="{F71D1392-AF4E-400F-9306-BCBA7803D047}" dt="2022-02-19T05:50:59.784" v="1053" actId="207"/>
          <ac:spMkLst>
            <pc:docMk/>
            <pc:sldMk cId="1206663225" sldId="277"/>
            <ac:spMk id="5" creationId="{132633CA-C627-4073-9B9B-DC8DCC3B3CF2}"/>
          </ac:spMkLst>
        </pc:spChg>
        <pc:spChg chg="add mod">
          <ac:chgData name="Rohan Mishra" userId="48ec7639f5dbed0a" providerId="LiveId" clId="{F71D1392-AF4E-400F-9306-BCBA7803D047}" dt="2022-02-19T05:51:13.469" v="1055" actId="207"/>
          <ac:spMkLst>
            <pc:docMk/>
            <pc:sldMk cId="1206663225" sldId="277"/>
            <ac:spMk id="6" creationId="{92F86C6A-5FB7-4E63-B083-717DB355EC07}"/>
          </ac:spMkLst>
        </pc:spChg>
        <pc:spChg chg="add mod">
          <ac:chgData name="Rohan Mishra" userId="48ec7639f5dbed0a" providerId="LiveId" clId="{F71D1392-AF4E-400F-9306-BCBA7803D047}" dt="2022-02-19T05:51:18.385" v="1056" actId="207"/>
          <ac:spMkLst>
            <pc:docMk/>
            <pc:sldMk cId="1206663225" sldId="277"/>
            <ac:spMk id="7" creationId="{028ACFA6-B06B-46F2-BF3E-6FB41904C652}"/>
          </ac:spMkLst>
        </pc:spChg>
        <pc:spChg chg="add mod">
          <ac:chgData name="Rohan Mishra" userId="48ec7639f5dbed0a" providerId="LiveId" clId="{F71D1392-AF4E-400F-9306-BCBA7803D047}" dt="2022-02-19T05:51:06.680" v="1054" actId="207"/>
          <ac:spMkLst>
            <pc:docMk/>
            <pc:sldMk cId="1206663225" sldId="277"/>
            <ac:spMk id="8" creationId="{360CEF53-F8D5-4CE7-B9A5-B2474C909344}"/>
          </ac:spMkLst>
        </pc:spChg>
        <pc:spChg chg="add mod">
          <ac:chgData name="Rohan Mishra" userId="48ec7639f5dbed0a" providerId="LiveId" clId="{F71D1392-AF4E-400F-9306-BCBA7803D047}" dt="2022-02-19T05:51:23.634" v="1057" actId="207"/>
          <ac:spMkLst>
            <pc:docMk/>
            <pc:sldMk cId="1206663225" sldId="277"/>
            <ac:spMk id="9" creationId="{4659DEFB-3DB2-49DD-9A17-387A1CCBD311}"/>
          </ac:spMkLst>
        </pc:spChg>
        <pc:picChg chg="add mod">
          <ac:chgData name="Rohan Mishra" userId="48ec7639f5dbed0a" providerId="LiveId" clId="{F71D1392-AF4E-400F-9306-BCBA7803D047}" dt="2022-02-18T18:26:51.657" v="907" actId="14100"/>
          <ac:picMkLst>
            <pc:docMk/>
            <pc:sldMk cId="1206663225" sldId="277"/>
            <ac:picMk id="2" creationId="{214D6414-99BF-4FA5-BC52-23A072FE5EE4}"/>
          </ac:picMkLst>
        </pc:picChg>
        <pc:picChg chg="add mod">
          <ac:chgData name="Rohan Mishra" userId="48ec7639f5dbed0a" providerId="LiveId" clId="{F71D1392-AF4E-400F-9306-BCBA7803D047}" dt="2022-02-18T18:44:22.387" v="1036" actId="1076"/>
          <ac:picMkLst>
            <pc:docMk/>
            <pc:sldMk cId="1206663225" sldId="277"/>
            <ac:picMk id="21" creationId="{2F43E27D-0526-4CD3-B938-CEDF3AF9B6AD}"/>
          </ac:picMkLst>
        </pc:picChg>
        <pc:cxnChg chg="add mod">
          <ac:chgData name="Rohan Mishra" userId="48ec7639f5dbed0a" providerId="LiveId" clId="{F71D1392-AF4E-400F-9306-BCBA7803D047}" dt="2022-02-18T18:34:31.173" v="1018" actId="13822"/>
          <ac:cxnSpMkLst>
            <pc:docMk/>
            <pc:sldMk cId="1206663225" sldId="277"/>
            <ac:cxnSpMk id="11" creationId="{994A8D2A-BCAE-47CC-824B-36531793D51D}"/>
          </ac:cxnSpMkLst>
        </pc:cxnChg>
        <pc:cxnChg chg="add mod">
          <ac:chgData name="Rohan Mishra" userId="48ec7639f5dbed0a" providerId="LiveId" clId="{F71D1392-AF4E-400F-9306-BCBA7803D047}" dt="2022-02-18T18:34:40.109" v="1020" actId="13822"/>
          <ac:cxnSpMkLst>
            <pc:docMk/>
            <pc:sldMk cId="1206663225" sldId="277"/>
            <ac:cxnSpMk id="13" creationId="{76D1CB27-2B50-48FD-AF5B-981B6F0F0596}"/>
          </ac:cxnSpMkLst>
        </pc:cxnChg>
        <pc:cxnChg chg="add mod">
          <ac:chgData name="Rohan Mishra" userId="48ec7639f5dbed0a" providerId="LiveId" clId="{F71D1392-AF4E-400F-9306-BCBA7803D047}" dt="2022-02-18T18:34:49.686" v="1022" actId="13822"/>
          <ac:cxnSpMkLst>
            <pc:docMk/>
            <pc:sldMk cId="1206663225" sldId="277"/>
            <ac:cxnSpMk id="15" creationId="{A2AFFE92-8ADC-4863-BF7E-4FA47B42EA42}"/>
          </ac:cxnSpMkLst>
        </pc:cxnChg>
        <pc:cxnChg chg="add mod">
          <ac:chgData name="Rohan Mishra" userId="48ec7639f5dbed0a" providerId="LiveId" clId="{F71D1392-AF4E-400F-9306-BCBA7803D047}" dt="2022-02-18T18:34:59.391" v="1024" actId="13822"/>
          <ac:cxnSpMkLst>
            <pc:docMk/>
            <pc:sldMk cId="1206663225" sldId="277"/>
            <ac:cxnSpMk id="17" creationId="{249977C5-D85C-41C1-BAE4-FF29CB6CA7EB}"/>
          </ac:cxnSpMkLst>
        </pc:cxnChg>
        <pc:cxnChg chg="add mod">
          <ac:chgData name="Rohan Mishra" userId="48ec7639f5dbed0a" providerId="LiveId" clId="{F71D1392-AF4E-400F-9306-BCBA7803D047}" dt="2022-02-18T18:35:09.038" v="1026" actId="13822"/>
          <ac:cxnSpMkLst>
            <pc:docMk/>
            <pc:sldMk cId="1206663225" sldId="277"/>
            <ac:cxnSpMk id="19" creationId="{A46CB606-3258-44FB-BEBD-F2E95A2D4966}"/>
          </ac:cxnSpMkLst>
        </pc:cxnChg>
        <pc:cxnChg chg="add mod">
          <ac:chgData name="Rohan Mishra" userId="48ec7639f5dbed0a" providerId="LiveId" clId="{F71D1392-AF4E-400F-9306-BCBA7803D047}" dt="2022-02-18T18:44:24.709" v="1037" actId="13822"/>
          <ac:cxnSpMkLst>
            <pc:docMk/>
            <pc:sldMk cId="1206663225" sldId="277"/>
            <ac:cxnSpMk id="23" creationId="{A91365BB-0071-47DA-8BB6-C1AB902F5EB6}"/>
          </ac:cxnSpMkLst>
        </pc:cxnChg>
      </pc:sldChg>
      <pc:sldChg chg="addSp delSp modSp new del mod modTransition">
        <pc:chgData name="Rohan Mishra" userId="48ec7639f5dbed0a" providerId="LiveId" clId="{F71D1392-AF4E-400F-9306-BCBA7803D047}" dt="2022-02-19T10:48:42.202" v="1657" actId="47"/>
        <pc:sldMkLst>
          <pc:docMk/>
          <pc:sldMk cId="2479659768" sldId="278"/>
        </pc:sldMkLst>
        <pc:spChg chg="add del mod">
          <ac:chgData name="Rohan Mishra" userId="48ec7639f5dbed0a" providerId="LiveId" clId="{F71D1392-AF4E-400F-9306-BCBA7803D047}" dt="2022-02-19T10:47:54.005" v="1650" actId="21"/>
          <ac:spMkLst>
            <pc:docMk/>
            <pc:sldMk cId="2479659768" sldId="278"/>
            <ac:spMk id="2" creationId="{6779CDA2-A6F1-4308-B5D4-1B58EC2D64EC}"/>
          </ac:spMkLst>
        </pc:spChg>
        <pc:spChg chg="add del mod">
          <ac:chgData name="Rohan Mishra" userId="48ec7639f5dbed0a" providerId="LiveId" clId="{F71D1392-AF4E-400F-9306-BCBA7803D047}" dt="2022-02-19T10:47:54.005" v="1650" actId="21"/>
          <ac:spMkLst>
            <pc:docMk/>
            <pc:sldMk cId="2479659768" sldId="278"/>
            <ac:spMk id="3" creationId="{E6DC9E7F-49BB-49B8-9CDA-0E5C446D4356}"/>
          </ac:spMkLst>
        </pc:spChg>
      </pc:sldChg>
      <pc:sldChg chg="new del">
        <pc:chgData name="Rohan Mishra" userId="48ec7639f5dbed0a" providerId="LiveId" clId="{F71D1392-AF4E-400F-9306-BCBA7803D047}" dt="2022-02-19T10:38:31.280" v="1538" actId="47"/>
        <pc:sldMkLst>
          <pc:docMk/>
          <pc:sldMk cId="122852935" sldId="279"/>
        </pc:sldMkLst>
      </pc:sldChg>
      <pc:sldChg chg="modSp new mod modTransition">
        <pc:chgData name="Rohan Mishra" userId="48ec7639f5dbed0a" providerId="LiveId" clId="{F71D1392-AF4E-400F-9306-BCBA7803D047}" dt="2022-02-19T12:10:36.181" v="1748"/>
        <pc:sldMkLst>
          <pc:docMk/>
          <pc:sldMk cId="1349511791" sldId="279"/>
        </pc:sldMkLst>
        <pc:spChg chg="mod">
          <ac:chgData name="Rohan Mishra" userId="48ec7639f5dbed0a" providerId="LiveId" clId="{F71D1392-AF4E-400F-9306-BCBA7803D047}" dt="2022-02-19T10:39:10.602" v="1556" actId="1076"/>
          <ac:spMkLst>
            <pc:docMk/>
            <pc:sldMk cId="1349511791" sldId="279"/>
            <ac:spMk id="2" creationId="{B9F9DADC-07D0-4E52-9B28-DD1B7DEF1D14}"/>
          </ac:spMkLst>
        </pc:spChg>
      </pc:sldChg>
      <pc:sldChg chg="addSp delSp modSp new mod modTransition">
        <pc:chgData name="Rohan Mishra" userId="48ec7639f5dbed0a" providerId="LiveId" clId="{F71D1392-AF4E-400F-9306-BCBA7803D047}" dt="2022-02-19T12:10:59.918" v="1753"/>
        <pc:sldMkLst>
          <pc:docMk/>
          <pc:sldMk cId="3264831727" sldId="280"/>
        </pc:sldMkLst>
        <pc:spChg chg="add del">
          <ac:chgData name="Rohan Mishra" userId="48ec7639f5dbed0a" providerId="LiveId" clId="{F71D1392-AF4E-400F-9306-BCBA7803D047}" dt="2022-02-19T10:47:47.245" v="1648" actId="21"/>
          <ac:spMkLst>
            <pc:docMk/>
            <pc:sldMk cId="3264831727" sldId="280"/>
            <ac:spMk id="2" creationId="{170DCD06-ED63-41EF-8FE5-F90195C78818}"/>
          </ac:spMkLst>
        </pc:spChg>
        <pc:spChg chg="add del">
          <ac:chgData name="Rohan Mishra" userId="48ec7639f5dbed0a" providerId="LiveId" clId="{F71D1392-AF4E-400F-9306-BCBA7803D047}" dt="2022-02-19T10:47:49.707" v="1649" actId="21"/>
          <ac:spMkLst>
            <pc:docMk/>
            <pc:sldMk cId="3264831727" sldId="280"/>
            <ac:spMk id="3" creationId="{9F702F47-416A-4380-8086-E4B098DDA7A8}"/>
          </ac:spMkLst>
        </pc:spChg>
        <pc:spChg chg="add del mod">
          <ac:chgData name="Rohan Mishra" userId="48ec7639f5dbed0a" providerId="LiveId" clId="{F71D1392-AF4E-400F-9306-BCBA7803D047}" dt="2022-02-19T10:47:40.203" v="1644"/>
          <ac:spMkLst>
            <pc:docMk/>
            <pc:sldMk cId="3264831727" sldId="280"/>
            <ac:spMk id="4" creationId="{AF111BA6-E200-4997-A4EE-08021BBCF314}"/>
          </ac:spMkLst>
        </pc:spChg>
        <pc:spChg chg="add mod">
          <ac:chgData name="Rohan Mishra" userId="48ec7639f5dbed0a" providerId="LiveId" clId="{F71D1392-AF4E-400F-9306-BCBA7803D047}" dt="2022-02-19T10:48:30.667" v="1656" actId="14100"/>
          <ac:spMkLst>
            <pc:docMk/>
            <pc:sldMk cId="3264831727" sldId="280"/>
            <ac:spMk id="5" creationId="{E4C86111-BE36-4B64-9213-C86B3ABCE065}"/>
          </ac:spMkLst>
        </pc:spChg>
        <pc:spChg chg="add mod">
          <ac:chgData name="Rohan Mishra" userId="48ec7639f5dbed0a" providerId="LiveId" clId="{F71D1392-AF4E-400F-9306-BCBA7803D047}" dt="2022-02-19T10:48:30.667" v="1656" actId="14100"/>
          <ac:spMkLst>
            <pc:docMk/>
            <pc:sldMk cId="3264831727" sldId="280"/>
            <ac:spMk id="6" creationId="{5838408E-B254-4264-A340-807226E0376F}"/>
          </ac:spMkLst>
        </pc:spChg>
        <pc:spChg chg="add del mod">
          <ac:chgData name="Rohan Mishra" userId="48ec7639f5dbed0a" providerId="LiveId" clId="{F71D1392-AF4E-400F-9306-BCBA7803D047}" dt="2022-02-19T10:55:25.519" v="1731" actId="478"/>
          <ac:spMkLst>
            <pc:docMk/>
            <pc:sldMk cId="3264831727" sldId="280"/>
            <ac:spMk id="7" creationId="{395388B0-1BA6-455D-BC47-8F06EB8BC794}"/>
          </ac:spMkLst>
        </pc:spChg>
        <pc:spChg chg="add del">
          <ac:chgData name="Rohan Mishra" userId="48ec7639f5dbed0a" providerId="LiveId" clId="{F71D1392-AF4E-400F-9306-BCBA7803D047}" dt="2022-02-19T10:50:19.388" v="1663" actId="478"/>
          <ac:spMkLst>
            <pc:docMk/>
            <pc:sldMk cId="3264831727" sldId="280"/>
            <ac:spMk id="8" creationId="{A59A6FFE-662E-4B73-B6E3-E899612D7F57}"/>
          </ac:spMkLst>
        </pc:spChg>
        <pc:spChg chg="add del mod">
          <ac:chgData name="Rohan Mishra" userId="48ec7639f5dbed0a" providerId="LiveId" clId="{F71D1392-AF4E-400F-9306-BCBA7803D047}" dt="2022-02-19T10:55:26.343" v="1732" actId="478"/>
          <ac:spMkLst>
            <pc:docMk/>
            <pc:sldMk cId="3264831727" sldId="280"/>
            <ac:spMk id="9" creationId="{2E25E284-9563-4A31-9BCE-993D4513427B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0" creationId="{864FD008-DAAF-4537-A302-609BED0586DF}"/>
          </ac:spMkLst>
        </pc:spChg>
        <pc:spChg chg="add del mod">
          <ac:chgData name="Rohan Mishra" userId="48ec7639f5dbed0a" providerId="LiveId" clId="{F71D1392-AF4E-400F-9306-BCBA7803D047}" dt="2022-02-19T10:52:41.156" v="1696" actId="478"/>
          <ac:spMkLst>
            <pc:docMk/>
            <pc:sldMk cId="3264831727" sldId="280"/>
            <ac:spMk id="11" creationId="{E637E256-BD23-45AD-9AB6-BA8EC514EED8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2" creationId="{6BE48F96-F7A6-46C7-92CD-29C36E45D38E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3" creationId="{DDC5DE9A-9E38-4DEF-996A-ED7CFB27A84C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4" creationId="{A75376C9-7A63-435F-94E6-F06C46D3A0E6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5" creationId="{E2A1B9DD-ACCB-4B52-9F6B-ADAF42A30BB0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6" creationId="{80C00831-8A85-464F-BEAD-32AD81398661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17" creationId="{859EF76F-3AF8-4D43-8915-F10F5723D15B}"/>
          </ac:spMkLst>
        </pc:spChg>
        <pc:spChg chg="add del mod">
          <ac:chgData name="Rohan Mishra" userId="48ec7639f5dbed0a" providerId="LiveId" clId="{F71D1392-AF4E-400F-9306-BCBA7803D047}" dt="2022-02-19T10:55:29.297" v="1735" actId="478"/>
          <ac:spMkLst>
            <pc:docMk/>
            <pc:sldMk cId="3264831727" sldId="280"/>
            <ac:spMk id="18" creationId="{5AA6A97E-895A-4B0D-830F-CA30EAC6FB08}"/>
          </ac:spMkLst>
        </pc:spChg>
        <pc:spChg chg="add del mod">
          <ac:chgData name="Rohan Mishra" userId="48ec7639f5dbed0a" providerId="LiveId" clId="{F71D1392-AF4E-400F-9306-BCBA7803D047}" dt="2022-02-19T10:52:57.563" v="1701" actId="478"/>
          <ac:spMkLst>
            <pc:docMk/>
            <pc:sldMk cId="3264831727" sldId="280"/>
            <ac:spMk id="19" creationId="{259CC21B-0969-44B9-842F-14DEF41013B1}"/>
          </ac:spMkLst>
        </pc:spChg>
        <pc:spChg chg="add del mod">
          <ac:chgData name="Rohan Mishra" userId="48ec7639f5dbed0a" providerId="LiveId" clId="{F71D1392-AF4E-400F-9306-BCBA7803D047}" dt="2022-02-19T10:55:27.845" v="1733" actId="478"/>
          <ac:spMkLst>
            <pc:docMk/>
            <pc:sldMk cId="3264831727" sldId="280"/>
            <ac:spMk id="20" creationId="{892D4EE0-E481-4C60-BC73-C53479D5F4C4}"/>
          </ac:spMkLst>
        </pc:spChg>
        <pc:spChg chg="add del mod">
          <ac:chgData name="Rohan Mishra" userId="48ec7639f5dbed0a" providerId="LiveId" clId="{F71D1392-AF4E-400F-9306-BCBA7803D047}" dt="2022-02-19T10:55:28.484" v="1734" actId="478"/>
          <ac:spMkLst>
            <pc:docMk/>
            <pc:sldMk cId="3264831727" sldId="280"/>
            <ac:spMk id="21" creationId="{D61E698E-B0BC-47F2-A5C0-7B85A49E6942}"/>
          </ac:spMkLst>
        </pc:spChg>
        <pc:spChg chg="add del mod">
          <ac:chgData name="Rohan Mishra" userId="48ec7639f5dbed0a" providerId="LiveId" clId="{F71D1392-AF4E-400F-9306-BCBA7803D047}" dt="2022-02-19T10:55:23.770" v="1730" actId="478"/>
          <ac:spMkLst>
            <pc:docMk/>
            <pc:sldMk cId="3264831727" sldId="280"/>
            <ac:spMk id="22" creationId="{D48F7105-5B66-47A1-81B3-CE5449753944}"/>
          </ac:spMkLst>
        </pc:spChg>
        <pc:spChg chg="add del mod">
          <ac:chgData name="Rohan Mishra" userId="48ec7639f5dbed0a" providerId="LiveId" clId="{F71D1392-AF4E-400F-9306-BCBA7803D047}" dt="2022-02-19T10:53:21.314" v="1710" actId="478"/>
          <ac:spMkLst>
            <pc:docMk/>
            <pc:sldMk cId="3264831727" sldId="280"/>
            <ac:spMk id="23" creationId="{84F7CCF7-B3A6-47D8-89D7-77F704054F5D}"/>
          </ac:spMkLst>
        </pc:spChg>
        <pc:spChg chg="add del mod">
          <ac:chgData name="Rohan Mishra" userId="48ec7639f5dbed0a" providerId="LiveId" clId="{F71D1392-AF4E-400F-9306-BCBA7803D047}" dt="2022-02-19T10:55:20.611" v="1729" actId="478"/>
          <ac:spMkLst>
            <pc:docMk/>
            <pc:sldMk cId="3264831727" sldId="280"/>
            <ac:spMk id="24" creationId="{2F2F365A-AEC8-406C-B565-F5008FB1338A}"/>
          </ac:spMkLst>
        </pc:spChg>
        <pc:spChg chg="add del mod">
          <ac:chgData name="Rohan Mishra" userId="48ec7639f5dbed0a" providerId="LiveId" clId="{F71D1392-AF4E-400F-9306-BCBA7803D047}" dt="2022-02-19T10:54:51.842" v="1728" actId="478"/>
          <ac:spMkLst>
            <pc:docMk/>
            <pc:sldMk cId="3264831727" sldId="280"/>
            <ac:spMk id="25" creationId="{434A73BA-00B2-4B28-8908-DEAA277F6C3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8T22:28:57.835" idx="1">
    <p:pos x="7540" y="789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A083E-E634-453F-AD0D-A3DB2A2967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CB03A5-60A1-45F0-A2BC-8C9F499FB03E}">
      <dgm:prSet phldrT="[Text]"/>
      <dgm:spPr/>
      <dgm:t>
        <a:bodyPr/>
        <a:lstStyle/>
        <a:p>
          <a:r>
            <a:rPr lang="en-US" dirty="0"/>
            <a:t>Manish Dhungana</a:t>
          </a:r>
          <a:endParaRPr lang="en-IN" dirty="0"/>
        </a:p>
      </dgm:t>
    </dgm:pt>
    <dgm:pt modelId="{AD316FD6-FB00-4227-9255-9FAAFBACFE86}" type="parTrans" cxnId="{283002E7-6851-4AC4-B608-9435C47AFBA3}">
      <dgm:prSet/>
      <dgm:spPr/>
      <dgm:t>
        <a:bodyPr/>
        <a:lstStyle/>
        <a:p>
          <a:endParaRPr lang="en-IN"/>
        </a:p>
      </dgm:t>
    </dgm:pt>
    <dgm:pt modelId="{F6C42375-4BCE-4F92-B4FC-5D3591EC3F05}" type="sibTrans" cxnId="{283002E7-6851-4AC4-B608-9435C47AFBA3}">
      <dgm:prSet/>
      <dgm:spPr/>
      <dgm:t>
        <a:bodyPr/>
        <a:lstStyle/>
        <a:p>
          <a:endParaRPr lang="en-IN"/>
        </a:p>
      </dgm:t>
    </dgm:pt>
    <dgm:pt modelId="{11BB2C8D-3FC1-4A42-BC1D-DF5660581847}">
      <dgm:prSet phldrT="[Text]"/>
      <dgm:spPr/>
      <dgm:t>
        <a:bodyPr/>
        <a:lstStyle/>
        <a:p>
          <a:r>
            <a:rPr lang="en-US" dirty="0"/>
            <a:t>Rohan Mishra</a:t>
          </a:r>
          <a:endParaRPr lang="en-IN" dirty="0"/>
        </a:p>
      </dgm:t>
    </dgm:pt>
    <dgm:pt modelId="{FE6D0071-54F6-4E77-B712-EE9CEE77D382}" type="parTrans" cxnId="{DA1F6BC8-7B17-4F01-9995-1A6A74C3AC09}">
      <dgm:prSet/>
      <dgm:spPr/>
      <dgm:t>
        <a:bodyPr/>
        <a:lstStyle/>
        <a:p>
          <a:endParaRPr lang="en-IN"/>
        </a:p>
      </dgm:t>
    </dgm:pt>
    <dgm:pt modelId="{03CDACEC-20E2-463D-BD31-32587CF600A1}" type="sibTrans" cxnId="{DA1F6BC8-7B17-4F01-9995-1A6A74C3AC09}">
      <dgm:prSet/>
      <dgm:spPr/>
      <dgm:t>
        <a:bodyPr/>
        <a:lstStyle/>
        <a:p>
          <a:endParaRPr lang="en-IN"/>
        </a:p>
      </dgm:t>
    </dgm:pt>
    <dgm:pt modelId="{80702B54-E346-4520-BD98-42E8772A5ADE}">
      <dgm:prSet phldrT="[Text]"/>
      <dgm:spPr/>
      <dgm:t>
        <a:bodyPr/>
        <a:lstStyle/>
        <a:p>
          <a:r>
            <a:rPr lang="en-US" dirty="0"/>
            <a:t>Santosh Kumar Yadav</a:t>
          </a:r>
          <a:endParaRPr lang="en-IN" dirty="0"/>
        </a:p>
      </dgm:t>
    </dgm:pt>
    <dgm:pt modelId="{66FB02F1-C32D-49D2-A8CF-8CD9ADEF485C}" type="parTrans" cxnId="{7CDA81B5-B7A9-4310-BE59-C94070E70972}">
      <dgm:prSet/>
      <dgm:spPr/>
      <dgm:t>
        <a:bodyPr/>
        <a:lstStyle/>
        <a:p>
          <a:endParaRPr lang="en-IN"/>
        </a:p>
      </dgm:t>
    </dgm:pt>
    <dgm:pt modelId="{744C86D0-2DEA-4BE9-B7DE-D79BDD6AE28D}" type="sibTrans" cxnId="{7CDA81B5-B7A9-4310-BE59-C94070E70972}">
      <dgm:prSet/>
      <dgm:spPr/>
      <dgm:t>
        <a:bodyPr/>
        <a:lstStyle/>
        <a:p>
          <a:endParaRPr lang="en-IN"/>
        </a:p>
      </dgm:t>
    </dgm:pt>
    <dgm:pt modelId="{B3779A48-8221-47A8-B108-3676A49EDE31}" type="pres">
      <dgm:prSet presAssocID="{05EA083E-E634-453F-AD0D-A3DB2A29676D}" presName="linear" presStyleCnt="0">
        <dgm:presLayoutVars>
          <dgm:dir/>
          <dgm:animLvl val="lvl"/>
          <dgm:resizeHandles val="exact"/>
        </dgm:presLayoutVars>
      </dgm:prSet>
      <dgm:spPr/>
    </dgm:pt>
    <dgm:pt modelId="{B2B159D3-FE49-4863-B649-C9AFAB76E0EB}" type="pres">
      <dgm:prSet presAssocID="{1ACB03A5-60A1-45F0-A2BC-8C9F499FB03E}" presName="parentLin" presStyleCnt="0"/>
      <dgm:spPr/>
    </dgm:pt>
    <dgm:pt modelId="{229F9525-D9C7-44C4-8BD2-2637ECD98923}" type="pres">
      <dgm:prSet presAssocID="{1ACB03A5-60A1-45F0-A2BC-8C9F499FB03E}" presName="parentLeftMargin" presStyleLbl="node1" presStyleIdx="0" presStyleCnt="3"/>
      <dgm:spPr/>
    </dgm:pt>
    <dgm:pt modelId="{EBA4E5E5-AF41-4225-AE63-DFB925C3A212}" type="pres">
      <dgm:prSet presAssocID="{1ACB03A5-60A1-45F0-A2BC-8C9F499FB03E}" presName="parentText" presStyleLbl="node1" presStyleIdx="0" presStyleCnt="3" custLinFactNeighborY="6529">
        <dgm:presLayoutVars>
          <dgm:chMax val="0"/>
          <dgm:bulletEnabled val="1"/>
        </dgm:presLayoutVars>
      </dgm:prSet>
      <dgm:spPr/>
    </dgm:pt>
    <dgm:pt modelId="{66530709-6D1E-4C00-90CD-42BDBB98DFF5}" type="pres">
      <dgm:prSet presAssocID="{1ACB03A5-60A1-45F0-A2BC-8C9F499FB03E}" presName="negativeSpace" presStyleCnt="0"/>
      <dgm:spPr/>
    </dgm:pt>
    <dgm:pt modelId="{6A54BE64-F74F-414C-8D7A-FB0AA4F0F890}" type="pres">
      <dgm:prSet presAssocID="{1ACB03A5-60A1-45F0-A2BC-8C9F499FB03E}" presName="childText" presStyleLbl="conFgAcc1" presStyleIdx="0" presStyleCnt="3">
        <dgm:presLayoutVars>
          <dgm:bulletEnabled val="1"/>
        </dgm:presLayoutVars>
      </dgm:prSet>
      <dgm:spPr/>
    </dgm:pt>
    <dgm:pt modelId="{8CCBC169-D3A8-4ECA-854D-E56FD5B00001}" type="pres">
      <dgm:prSet presAssocID="{F6C42375-4BCE-4F92-B4FC-5D3591EC3F05}" presName="spaceBetweenRectangles" presStyleCnt="0"/>
      <dgm:spPr/>
    </dgm:pt>
    <dgm:pt modelId="{8EB7C34F-204D-4C4A-A3E2-EB3A89920BF0}" type="pres">
      <dgm:prSet presAssocID="{11BB2C8D-3FC1-4A42-BC1D-DF5660581847}" presName="parentLin" presStyleCnt="0"/>
      <dgm:spPr/>
    </dgm:pt>
    <dgm:pt modelId="{E758ECA6-982D-42A7-BFBD-53E5B139AB94}" type="pres">
      <dgm:prSet presAssocID="{11BB2C8D-3FC1-4A42-BC1D-DF5660581847}" presName="parentLeftMargin" presStyleLbl="node1" presStyleIdx="0" presStyleCnt="3"/>
      <dgm:spPr/>
    </dgm:pt>
    <dgm:pt modelId="{32F75651-94E6-4D63-92C2-7C8D89F8021A}" type="pres">
      <dgm:prSet presAssocID="{11BB2C8D-3FC1-4A42-BC1D-DF56605818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286A-62A6-4B52-8A28-491A895F5018}" type="pres">
      <dgm:prSet presAssocID="{11BB2C8D-3FC1-4A42-BC1D-DF5660581847}" presName="negativeSpace" presStyleCnt="0"/>
      <dgm:spPr/>
    </dgm:pt>
    <dgm:pt modelId="{E3E39D69-A2EE-4297-A572-8ED71C596C69}" type="pres">
      <dgm:prSet presAssocID="{11BB2C8D-3FC1-4A42-BC1D-DF5660581847}" presName="childText" presStyleLbl="conFgAcc1" presStyleIdx="1" presStyleCnt="3">
        <dgm:presLayoutVars>
          <dgm:bulletEnabled val="1"/>
        </dgm:presLayoutVars>
      </dgm:prSet>
      <dgm:spPr/>
    </dgm:pt>
    <dgm:pt modelId="{A5DFB8D6-681C-48D0-98AC-050C2366FDA0}" type="pres">
      <dgm:prSet presAssocID="{03CDACEC-20E2-463D-BD31-32587CF600A1}" presName="spaceBetweenRectangles" presStyleCnt="0"/>
      <dgm:spPr/>
    </dgm:pt>
    <dgm:pt modelId="{D75FE5EF-1250-4C36-AA69-849D4C8BA773}" type="pres">
      <dgm:prSet presAssocID="{80702B54-E346-4520-BD98-42E8772A5ADE}" presName="parentLin" presStyleCnt="0"/>
      <dgm:spPr/>
    </dgm:pt>
    <dgm:pt modelId="{63CA0F54-3B5D-4E3B-8FD9-FB290E33E2F6}" type="pres">
      <dgm:prSet presAssocID="{80702B54-E346-4520-BD98-42E8772A5ADE}" presName="parentLeftMargin" presStyleLbl="node1" presStyleIdx="1" presStyleCnt="3"/>
      <dgm:spPr/>
    </dgm:pt>
    <dgm:pt modelId="{0153BD99-DBD1-4BED-9CC8-3C22CE26E6C1}" type="pres">
      <dgm:prSet presAssocID="{80702B54-E346-4520-BD98-42E8772A5A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AC5564-A164-4E42-A066-CB5269B4EF2E}" type="pres">
      <dgm:prSet presAssocID="{80702B54-E346-4520-BD98-42E8772A5ADE}" presName="negativeSpace" presStyleCnt="0"/>
      <dgm:spPr/>
    </dgm:pt>
    <dgm:pt modelId="{E5D93D0D-5A71-483D-8112-EA6143BF5B20}" type="pres">
      <dgm:prSet presAssocID="{80702B54-E346-4520-BD98-42E8772A5A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1EE027-616A-4AA1-BCC3-62071A1C9C47}" type="presOf" srcId="{11BB2C8D-3FC1-4A42-BC1D-DF5660581847}" destId="{E758ECA6-982D-42A7-BFBD-53E5B139AB94}" srcOrd="0" destOrd="0" presId="urn:microsoft.com/office/officeart/2005/8/layout/list1"/>
    <dgm:cxn modelId="{D44A8135-DAB6-4FBA-8E06-5403B275518C}" type="presOf" srcId="{11BB2C8D-3FC1-4A42-BC1D-DF5660581847}" destId="{32F75651-94E6-4D63-92C2-7C8D89F8021A}" srcOrd="1" destOrd="0" presId="urn:microsoft.com/office/officeart/2005/8/layout/list1"/>
    <dgm:cxn modelId="{F5990768-E608-4BD8-9F62-53FD994A9655}" type="presOf" srcId="{80702B54-E346-4520-BD98-42E8772A5ADE}" destId="{0153BD99-DBD1-4BED-9CC8-3C22CE26E6C1}" srcOrd="1" destOrd="0" presId="urn:microsoft.com/office/officeart/2005/8/layout/list1"/>
    <dgm:cxn modelId="{8930FC6C-D73A-47E1-A7B9-01A4B3AF2CE5}" type="presOf" srcId="{1ACB03A5-60A1-45F0-A2BC-8C9F499FB03E}" destId="{EBA4E5E5-AF41-4225-AE63-DFB925C3A212}" srcOrd="1" destOrd="0" presId="urn:microsoft.com/office/officeart/2005/8/layout/list1"/>
    <dgm:cxn modelId="{77923184-29D2-45E9-A001-59BA4B2C9245}" type="presOf" srcId="{05EA083E-E634-453F-AD0D-A3DB2A29676D}" destId="{B3779A48-8221-47A8-B108-3676A49EDE31}" srcOrd="0" destOrd="0" presId="urn:microsoft.com/office/officeart/2005/8/layout/list1"/>
    <dgm:cxn modelId="{78F076AA-0BAE-4604-8AD5-D90B39284E30}" type="presOf" srcId="{80702B54-E346-4520-BD98-42E8772A5ADE}" destId="{63CA0F54-3B5D-4E3B-8FD9-FB290E33E2F6}" srcOrd="0" destOrd="0" presId="urn:microsoft.com/office/officeart/2005/8/layout/list1"/>
    <dgm:cxn modelId="{4D2753B5-F402-496A-B6E0-8E1913B7F41C}" type="presOf" srcId="{1ACB03A5-60A1-45F0-A2BC-8C9F499FB03E}" destId="{229F9525-D9C7-44C4-8BD2-2637ECD98923}" srcOrd="0" destOrd="0" presId="urn:microsoft.com/office/officeart/2005/8/layout/list1"/>
    <dgm:cxn modelId="{7CDA81B5-B7A9-4310-BE59-C94070E70972}" srcId="{05EA083E-E634-453F-AD0D-A3DB2A29676D}" destId="{80702B54-E346-4520-BD98-42E8772A5ADE}" srcOrd="2" destOrd="0" parTransId="{66FB02F1-C32D-49D2-A8CF-8CD9ADEF485C}" sibTransId="{744C86D0-2DEA-4BE9-B7DE-D79BDD6AE28D}"/>
    <dgm:cxn modelId="{DA1F6BC8-7B17-4F01-9995-1A6A74C3AC09}" srcId="{05EA083E-E634-453F-AD0D-A3DB2A29676D}" destId="{11BB2C8D-3FC1-4A42-BC1D-DF5660581847}" srcOrd="1" destOrd="0" parTransId="{FE6D0071-54F6-4E77-B712-EE9CEE77D382}" sibTransId="{03CDACEC-20E2-463D-BD31-32587CF600A1}"/>
    <dgm:cxn modelId="{283002E7-6851-4AC4-B608-9435C47AFBA3}" srcId="{05EA083E-E634-453F-AD0D-A3DB2A29676D}" destId="{1ACB03A5-60A1-45F0-A2BC-8C9F499FB03E}" srcOrd="0" destOrd="0" parTransId="{AD316FD6-FB00-4227-9255-9FAAFBACFE86}" sibTransId="{F6C42375-4BCE-4F92-B4FC-5D3591EC3F05}"/>
    <dgm:cxn modelId="{AE2ADB31-7EBA-48EA-B333-258DB01F45D6}" type="presParOf" srcId="{B3779A48-8221-47A8-B108-3676A49EDE31}" destId="{B2B159D3-FE49-4863-B649-C9AFAB76E0EB}" srcOrd="0" destOrd="0" presId="urn:microsoft.com/office/officeart/2005/8/layout/list1"/>
    <dgm:cxn modelId="{C8F68A54-27D1-4991-9B79-380425133386}" type="presParOf" srcId="{B2B159D3-FE49-4863-B649-C9AFAB76E0EB}" destId="{229F9525-D9C7-44C4-8BD2-2637ECD98923}" srcOrd="0" destOrd="0" presId="urn:microsoft.com/office/officeart/2005/8/layout/list1"/>
    <dgm:cxn modelId="{E82EE2A7-AA77-4E51-BCA9-44514C82E990}" type="presParOf" srcId="{B2B159D3-FE49-4863-B649-C9AFAB76E0EB}" destId="{EBA4E5E5-AF41-4225-AE63-DFB925C3A212}" srcOrd="1" destOrd="0" presId="urn:microsoft.com/office/officeart/2005/8/layout/list1"/>
    <dgm:cxn modelId="{513911D0-12FC-42A9-A03A-D98D5FD061B8}" type="presParOf" srcId="{B3779A48-8221-47A8-B108-3676A49EDE31}" destId="{66530709-6D1E-4C00-90CD-42BDBB98DFF5}" srcOrd="1" destOrd="0" presId="urn:microsoft.com/office/officeart/2005/8/layout/list1"/>
    <dgm:cxn modelId="{9C8449E6-22EA-4503-AC9A-C936CBE53EB2}" type="presParOf" srcId="{B3779A48-8221-47A8-B108-3676A49EDE31}" destId="{6A54BE64-F74F-414C-8D7A-FB0AA4F0F890}" srcOrd="2" destOrd="0" presId="urn:microsoft.com/office/officeart/2005/8/layout/list1"/>
    <dgm:cxn modelId="{B6CF6601-F529-4D9F-B75E-A0CEF7A11A6F}" type="presParOf" srcId="{B3779A48-8221-47A8-B108-3676A49EDE31}" destId="{8CCBC169-D3A8-4ECA-854D-E56FD5B00001}" srcOrd="3" destOrd="0" presId="urn:microsoft.com/office/officeart/2005/8/layout/list1"/>
    <dgm:cxn modelId="{A1D33CA2-2EEC-4E99-A02E-5146B90C5F90}" type="presParOf" srcId="{B3779A48-8221-47A8-B108-3676A49EDE31}" destId="{8EB7C34F-204D-4C4A-A3E2-EB3A89920BF0}" srcOrd="4" destOrd="0" presId="urn:microsoft.com/office/officeart/2005/8/layout/list1"/>
    <dgm:cxn modelId="{41F0517A-3EA7-47AA-A577-6E837C514D4C}" type="presParOf" srcId="{8EB7C34F-204D-4C4A-A3E2-EB3A89920BF0}" destId="{E758ECA6-982D-42A7-BFBD-53E5B139AB94}" srcOrd="0" destOrd="0" presId="urn:microsoft.com/office/officeart/2005/8/layout/list1"/>
    <dgm:cxn modelId="{C6422F7D-DF93-489A-9D83-AD7737428DA1}" type="presParOf" srcId="{8EB7C34F-204D-4C4A-A3E2-EB3A89920BF0}" destId="{32F75651-94E6-4D63-92C2-7C8D89F8021A}" srcOrd="1" destOrd="0" presId="urn:microsoft.com/office/officeart/2005/8/layout/list1"/>
    <dgm:cxn modelId="{1DFD58EE-4DC9-44F6-881C-26BD9DDCA7BF}" type="presParOf" srcId="{B3779A48-8221-47A8-B108-3676A49EDE31}" destId="{EED0286A-62A6-4B52-8A28-491A895F5018}" srcOrd="5" destOrd="0" presId="urn:microsoft.com/office/officeart/2005/8/layout/list1"/>
    <dgm:cxn modelId="{16979445-5EB2-44DE-8080-8BFA4D005A93}" type="presParOf" srcId="{B3779A48-8221-47A8-B108-3676A49EDE31}" destId="{E3E39D69-A2EE-4297-A572-8ED71C596C69}" srcOrd="6" destOrd="0" presId="urn:microsoft.com/office/officeart/2005/8/layout/list1"/>
    <dgm:cxn modelId="{2689A917-E98A-475E-92C3-33E5E2FE9AF6}" type="presParOf" srcId="{B3779A48-8221-47A8-B108-3676A49EDE31}" destId="{A5DFB8D6-681C-48D0-98AC-050C2366FDA0}" srcOrd="7" destOrd="0" presId="urn:microsoft.com/office/officeart/2005/8/layout/list1"/>
    <dgm:cxn modelId="{55B2E3AC-9F4D-4ACF-9716-F09A30CFCEF5}" type="presParOf" srcId="{B3779A48-8221-47A8-B108-3676A49EDE31}" destId="{D75FE5EF-1250-4C36-AA69-849D4C8BA773}" srcOrd="8" destOrd="0" presId="urn:microsoft.com/office/officeart/2005/8/layout/list1"/>
    <dgm:cxn modelId="{99B9748A-2C4C-4F2D-A1EF-E78C2D336028}" type="presParOf" srcId="{D75FE5EF-1250-4C36-AA69-849D4C8BA773}" destId="{63CA0F54-3B5D-4E3B-8FD9-FB290E33E2F6}" srcOrd="0" destOrd="0" presId="urn:microsoft.com/office/officeart/2005/8/layout/list1"/>
    <dgm:cxn modelId="{0F6FF501-3314-4BCA-8FB7-CD3427AEE533}" type="presParOf" srcId="{D75FE5EF-1250-4C36-AA69-849D4C8BA773}" destId="{0153BD99-DBD1-4BED-9CC8-3C22CE26E6C1}" srcOrd="1" destOrd="0" presId="urn:microsoft.com/office/officeart/2005/8/layout/list1"/>
    <dgm:cxn modelId="{FD092E7D-378D-4AD7-99CE-4CA002E91CD8}" type="presParOf" srcId="{B3779A48-8221-47A8-B108-3676A49EDE31}" destId="{F2AC5564-A164-4E42-A066-CB5269B4EF2E}" srcOrd="9" destOrd="0" presId="urn:microsoft.com/office/officeart/2005/8/layout/list1"/>
    <dgm:cxn modelId="{197260BE-0705-4360-B3DF-BD1AC1F07CEF}" type="presParOf" srcId="{B3779A48-8221-47A8-B108-3676A49EDE31}" destId="{E5D93D0D-5A71-483D-8112-EA6143BF5B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F4FF4-F085-497F-9200-95A1C8F498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E7B17A31-0897-4FB0-9946-C2B8C37C62E4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141C2E-7580-4CB9-919C-674C9A4069F8}" type="parTrans" cxnId="{5CA389B6-0B31-4E35-8B25-9AB673667F24}">
      <dgm:prSet/>
      <dgm:spPr/>
      <dgm:t>
        <a:bodyPr/>
        <a:lstStyle/>
        <a:p>
          <a:endParaRPr lang="en-IN"/>
        </a:p>
      </dgm:t>
    </dgm:pt>
    <dgm:pt modelId="{CC656D4A-ED35-4649-A7EF-5955D7627639}" type="sibTrans" cxnId="{5CA389B6-0B31-4E35-8B25-9AB673667F24}">
      <dgm:prSet/>
      <dgm:spPr/>
      <dgm:t>
        <a:bodyPr/>
        <a:lstStyle/>
        <a:p>
          <a:endParaRPr lang="en-IN"/>
        </a:p>
      </dgm:t>
    </dgm:pt>
    <dgm:pt modelId="{3593B286-58B0-40B0-9AEB-AB3A2A7037EC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Flow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61BF22-2E75-4C63-995B-2548FD129B7C}" type="parTrans" cxnId="{366F1B75-2CC5-4DDC-9101-D4E7174FC3FB}">
      <dgm:prSet/>
      <dgm:spPr/>
      <dgm:t>
        <a:bodyPr/>
        <a:lstStyle/>
        <a:p>
          <a:endParaRPr lang="en-IN"/>
        </a:p>
      </dgm:t>
    </dgm:pt>
    <dgm:pt modelId="{BC8C59EF-667D-4C6F-9E2A-C833BAED73D3}" type="sibTrans" cxnId="{366F1B75-2CC5-4DDC-9101-D4E7174FC3FB}">
      <dgm:prSet/>
      <dgm:spPr/>
      <dgm:t>
        <a:bodyPr/>
        <a:lstStyle/>
        <a:p>
          <a:endParaRPr lang="en-IN"/>
        </a:p>
      </dgm:t>
    </dgm:pt>
    <dgm:pt modelId="{6FCBF2DB-E251-4870-82EB-5BEFFC1A2690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Model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A9FBE-7684-412E-A019-2CD44D66B604}" type="parTrans" cxnId="{6C7C04F6-FAB7-441A-A561-17F8043E5208}">
      <dgm:prSet/>
      <dgm:spPr/>
      <dgm:t>
        <a:bodyPr/>
        <a:lstStyle/>
        <a:p>
          <a:endParaRPr lang="en-IN"/>
        </a:p>
      </dgm:t>
    </dgm:pt>
    <dgm:pt modelId="{B53EE71B-B28D-49E8-A54B-B780A6893320}" type="sibTrans" cxnId="{6C7C04F6-FAB7-441A-A561-17F8043E5208}">
      <dgm:prSet/>
      <dgm:spPr/>
      <dgm:t>
        <a:bodyPr/>
        <a:lstStyle/>
        <a:p>
          <a:endParaRPr lang="en-IN"/>
        </a:p>
      </dgm:t>
    </dgm:pt>
    <dgm:pt modelId="{E44D2EE7-48C7-44C1-9C20-76EE03FF156C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7B602-D5F6-4149-98BC-776EF07D8025}" type="parTrans" cxnId="{07B0ED56-E4D7-40A9-B8C5-1CBBDB4C2B8C}">
      <dgm:prSet/>
      <dgm:spPr/>
      <dgm:t>
        <a:bodyPr/>
        <a:lstStyle/>
        <a:p>
          <a:endParaRPr lang="en-IN"/>
        </a:p>
      </dgm:t>
    </dgm:pt>
    <dgm:pt modelId="{428F4A6C-3795-49C3-B786-6CA5B440DCD6}" type="sibTrans" cxnId="{07B0ED56-E4D7-40A9-B8C5-1CBBDB4C2B8C}">
      <dgm:prSet/>
      <dgm:spPr/>
      <dgm:t>
        <a:bodyPr/>
        <a:lstStyle/>
        <a:p>
          <a:endParaRPr lang="en-IN"/>
        </a:p>
      </dgm:t>
    </dgm:pt>
    <dgm:pt modelId="{D467E4C3-67CD-4627-864C-A90290DE0059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EF029-DC8A-4491-98D8-77E332D55D81}" type="parTrans" cxnId="{79B5FD08-DA48-4E08-B99B-A88A372C7BF0}">
      <dgm:prSet/>
      <dgm:spPr/>
      <dgm:t>
        <a:bodyPr/>
        <a:lstStyle/>
        <a:p>
          <a:endParaRPr lang="en-IN"/>
        </a:p>
      </dgm:t>
    </dgm:pt>
    <dgm:pt modelId="{E099B7F3-83BD-4838-A94E-65B010D98790}" type="sibTrans" cxnId="{79B5FD08-DA48-4E08-B99B-A88A372C7BF0}">
      <dgm:prSet/>
      <dgm:spPr/>
      <dgm:t>
        <a:bodyPr/>
        <a:lstStyle/>
        <a:p>
          <a:endParaRPr lang="en-IN"/>
        </a:p>
      </dgm:t>
    </dgm:pt>
    <dgm:pt modelId="{28862ECD-35C9-4498-8F6E-C2AD61456528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C95C9F-274D-460F-B545-86F52C8A1F35}" type="parTrans" cxnId="{2CEF05DF-B1A8-4FE7-9C6B-F80B5B6AA1D9}">
      <dgm:prSet/>
      <dgm:spPr/>
      <dgm:t>
        <a:bodyPr/>
        <a:lstStyle/>
        <a:p>
          <a:endParaRPr lang="en-IN"/>
        </a:p>
      </dgm:t>
    </dgm:pt>
    <dgm:pt modelId="{B525C8AA-D43B-49E5-9DF4-494D1E574823}" type="sibTrans" cxnId="{2CEF05DF-B1A8-4FE7-9C6B-F80B5B6AA1D9}">
      <dgm:prSet/>
      <dgm:spPr/>
      <dgm:t>
        <a:bodyPr/>
        <a:lstStyle/>
        <a:p>
          <a:endParaRPr lang="en-IN"/>
        </a:p>
      </dgm:t>
    </dgm:pt>
    <dgm:pt modelId="{44D451C8-691B-4A18-832F-6A499BFBA4E1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40ED72-5CF0-42FC-BB7E-F81EC322E5DD}" type="parTrans" cxnId="{899242FD-CCF3-4DE9-B5A9-8BE4BC338566}">
      <dgm:prSet/>
      <dgm:spPr/>
      <dgm:t>
        <a:bodyPr/>
        <a:lstStyle/>
        <a:p>
          <a:endParaRPr lang="en-IN"/>
        </a:p>
      </dgm:t>
    </dgm:pt>
    <dgm:pt modelId="{BF9C7814-A5B0-47D5-A474-D70179D12C99}" type="sibTrans" cxnId="{899242FD-CCF3-4DE9-B5A9-8BE4BC338566}">
      <dgm:prSet/>
      <dgm:spPr/>
      <dgm:t>
        <a:bodyPr/>
        <a:lstStyle/>
        <a:p>
          <a:endParaRPr lang="en-IN"/>
        </a:p>
      </dgm:t>
    </dgm:pt>
    <dgm:pt modelId="{6AC4E3FC-036F-4CB6-B3E8-1502F92A9C14}" type="pres">
      <dgm:prSet presAssocID="{C4AF4FF4-F085-497F-9200-95A1C8F49865}" presName="Name0" presStyleCnt="0">
        <dgm:presLayoutVars>
          <dgm:chMax val="7"/>
          <dgm:chPref val="7"/>
          <dgm:dir/>
        </dgm:presLayoutVars>
      </dgm:prSet>
      <dgm:spPr/>
    </dgm:pt>
    <dgm:pt modelId="{FE509A59-592F-4E34-8E65-0F05CC7E55A5}" type="pres">
      <dgm:prSet presAssocID="{C4AF4FF4-F085-497F-9200-95A1C8F49865}" presName="Name1" presStyleCnt="0"/>
      <dgm:spPr/>
    </dgm:pt>
    <dgm:pt modelId="{5D5A97D6-1FA0-47EE-B31E-F87B2CD8E0CE}" type="pres">
      <dgm:prSet presAssocID="{C4AF4FF4-F085-497F-9200-95A1C8F49865}" presName="cycle" presStyleCnt="0"/>
      <dgm:spPr/>
    </dgm:pt>
    <dgm:pt modelId="{DD214B82-7FA9-4D7F-827E-BEA0F55E8CC3}" type="pres">
      <dgm:prSet presAssocID="{C4AF4FF4-F085-497F-9200-95A1C8F49865}" presName="srcNode" presStyleLbl="node1" presStyleIdx="0" presStyleCnt="7"/>
      <dgm:spPr/>
    </dgm:pt>
    <dgm:pt modelId="{E03A959C-1C34-4E50-9FC4-C73B07DAE58D}" type="pres">
      <dgm:prSet presAssocID="{C4AF4FF4-F085-497F-9200-95A1C8F49865}" presName="conn" presStyleLbl="parChTrans1D2" presStyleIdx="0" presStyleCnt="1"/>
      <dgm:spPr/>
    </dgm:pt>
    <dgm:pt modelId="{2787AC21-28E1-467B-93DB-4196D84EFDE0}" type="pres">
      <dgm:prSet presAssocID="{C4AF4FF4-F085-497F-9200-95A1C8F49865}" presName="extraNode" presStyleLbl="node1" presStyleIdx="0" presStyleCnt="7"/>
      <dgm:spPr/>
    </dgm:pt>
    <dgm:pt modelId="{241B9454-0AED-4834-9E7F-75C825B8A27E}" type="pres">
      <dgm:prSet presAssocID="{C4AF4FF4-F085-497F-9200-95A1C8F49865}" presName="dstNode" presStyleLbl="node1" presStyleIdx="0" presStyleCnt="7"/>
      <dgm:spPr/>
    </dgm:pt>
    <dgm:pt modelId="{74BBCD45-8368-436B-A4BF-469CC38A9506}" type="pres">
      <dgm:prSet presAssocID="{E7B17A31-0897-4FB0-9946-C2B8C37C62E4}" presName="text_1" presStyleLbl="node1" presStyleIdx="0" presStyleCnt="7">
        <dgm:presLayoutVars>
          <dgm:bulletEnabled val="1"/>
        </dgm:presLayoutVars>
      </dgm:prSet>
      <dgm:spPr/>
    </dgm:pt>
    <dgm:pt modelId="{02C73FEF-6FBE-4283-8AD9-8AA4A0899446}" type="pres">
      <dgm:prSet presAssocID="{E7B17A31-0897-4FB0-9946-C2B8C37C62E4}" presName="accent_1" presStyleCnt="0"/>
      <dgm:spPr/>
    </dgm:pt>
    <dgm:pt modelId="{EA2DFC1E-C3EC-4827-A152-82A2CFBD4CBE}" type="pres">
      <dgm:prSet presAssocID="{E7B17A31-0897-4FB0-9946-C2B8C37C62E4}" presName="accentRepeatNode" presStyleLbl="solidFgAcc1" presStyleIdx="0" presStyleCnt="7"/>
      <dgm:spPr/>
    </dgm:pt>
    <dgm:pt modelId="{2C1732CB-0C5A-45FF-B0D3-120BE9D80A3D}" type="pres">
      <dgm:prSet presAssocID="{28862ECD-35C9-4498-8F6E-C2AD61456528}" presName="text_2" presStyleLbl="node1" presStyleIdx="1" presStyleCnt="7">
        <dgm:presLayoutVars>
          <dgm:bulletEnabled val="1"/>
        </dgm:presLayoutVars>
      </dgm:prSet>
      <dgm:spPr/>
    </dgm:pt>
    <dgm:pt modelId="{9D3AAE49-BBB8-43DA-9BA8-96BEF861B2CC}" type="pres">
      <dgm:prSet presAssocID="{28862ECD-35C9-4498-8F6E-C2AD61456528}" presName="accent_2" presStyleCnt="0"/>
      <dgm:spPr/>
    </dgm:pt>
    <dgm:pt modelId="{0C004017-E919-4B74-81D0-B26D09F70C80}" type="pres">
      <dgm:prSet presAssocID="{28862ECD-35C9-4498-8F6E-C2AD61456528}" presName="accentRepeatNode" presStyleLbl="solidFgAcc1" presStyleIdx="1" presStyleCnt="7"/>
      <dgm:spPr/>
    </dgm:pt>
    <dgm:pt modelId="{01C52204-F08E-4811-936B-928B6D82B776}" type="pres">
      <dgm:prSet presAssocID="{44D451C8-691B-4A18-832F-6A499BFBA4E1}" presName="text_3" presStyleLbl="node1" presStyleIdx="2" presStyleCnt="7">
        <dgm:presLayoutVars>
          <dgm:bulletEnabled val="1"/>
        </dgm:presLayoutVars>
      </dgm:prSet>
      <dgm:spPr/>
    </dgm:pt>
    <dgm:pt modelId="{121CD7CB-9651-4337-82F7-DC433021B925}" type="pres">
      <dgm:prSet presAssocID="{44D451C8-691B-4A18-832F-6A499BFBA4E1}" presName="accent_3" presStyleCnt="0"/>
      <dgm:spPr/>
    </dgm:pt>
    <dgm:pt modelId="{DDD436E5-D549-4B86-B3F9-63E79806CFFC}" type="pres">
      <dgm:prSet presAssocID="{44D451C8-691B-4A18-832F-6A499BFBA4E1}" presName="accentRepeatNode" presStyleLbl="solidFgAcc1" presStyleIdx="2" presStyleCnt="7"/>
      <dgm:spPr/>
    </dgm:pt>
    <dgm:pt modelId="{7F93A71F-376F-4452-9A9F-9676A6DE7184}" type="pres">
      <dgm:prSet presAssocID="{D467E4C3-67CD-4627-864C-A90290DE0059}" presName="text_4" presStyleLbl="node1" presStyleIdx="3" presStyleCnt="7">
        <dgm:presLayoutVars>
          <dgm:bulletEnabled val="1"/>
        </dgm:presLayoutVars>
      </dgm:prSet>
      <dgm:spPr/>
    </dgm:pt>
    <dgm:pt modelId="{1BE367BA-D2B6-4167-B7BB-E50087DFD2D7}" type="pres">
      <dgm:prSet presAssocID="{D467E4C3-67CD-4627-864C-A90290DE0059}" presName="accent_4" presStyleCnt="0"/>
      <dgm:spPr/>
    </dgm:pt>
    <dgm:pt modelId="{14541FF4-49F9-4749-975D-4A944D42A99E}" type="pres">
      <dgm:prSet presAssocID="{D467E4C3-67CD-4627-864C-A90290DE0059}" presName="accentRepeatNode" presStyleLbl="solidFgAcc1" presStyleIdx="3" presStyleCnt="7"/>
      <dgm:spPr/>
    </dgm:pt>
    <dgm:pt modelId="{41F770DB-5D14-48EC-8DEB-CEF265F97812}" type="pres">
      <dgm:prSet presAssocID="{3593B286-58B0-40B0-9AEB-AB3A2A7037EC}" presName="text_5" presStyleLbl="node1" presStyleIdx="4" presStyleCnt="7">
        <dgm:presLayoutVars>
          <dgm:bulletEnabled val="1"/>
        </dgm:presLayoutVars>
      </dgm:prSet>
      <dgm:spPr/>
    </dgm:pt>
    <dgm:pt modelId="{2D7EBF9F-44FF-4767-A262-EE9A0DCEE9D1}" type="pres">
      <dgm:prSet presAssocID="{3593B286-58B0-40B0-9AEB-AB3A2A7037EC}" presName="accent_5" presStyleCnt="0"/>
      <dgm:spPr/>
    </dgm:pt>
    <dgm:pt modelId="{CDC2C2AC-7548-467D-8857-CD1C9B7C2824}" type="pres">
      <dgm:prSet presAssocID="{3593B286-58B0-40B0-9AEB-AB3A2A7037EC}" presName="accentRepeatNode" presStyleLbl="solidFgAcc1" presStyleIdx="4" presStyleCnt="7"/>
      <dgm:spPr/>
    </dgm:pt>
    <dgm:pt modelId="{240207C5-9F79-499A-BCA0-C7FB1EC23E58}" type="pres">
      <dgm:prSet presAssocID="{6FCBF2DB-E251-4870-82EB-5BEFFC1A2690}" presName="text_6" presStyleLbl="node1" presStyleIdx="5" presStyleCnt="7">
        <dgm:presLayoutVars>
          <dgm:bulletEnabled val="1"/>
        </dgm:presLayoutVars>
      </dgm:prSet>
      <dgm:spPr/>
    </dgm:pt>
    <dgm:pt modelId="{44933233-A86D-42D1-AA9E-B950FC894EEA}" type="pres">
      <dgm:prSet presAssocID="{6FCBF2DB-E251-4870-82EB-5BEFFC1A2690}" presName="accent_6" presStyleCnt="0"/>
      <dgm:spPr/>
    </dgm:pt>
    <dgm:pt modelId="{D9913DCD-71EB-4866-AF37-E066E38FFC11}" type="pres">
      <dgm:prSet presAssocID="{6FCBF2DB-E251-4870-82EB-5BEFFC1A2690}" presName="accentRepeatNode" presStyleLbl="solidFgAcc1" presStyleIdx="5" presStyleCnt="7"/>
      <dgm:spPr/>
    </dgm:pt>
    <dgm:pt modelId="{A48D4674-68B1-4D04-AD84-3E5A2F52F1EB}" type="pres">
      <dgm:prSet presAssocID="{E44D2EE7-48C7-44C1-9C20-76EE03FF156C}" presName="text_7" presStyleLbl="node1" presStyleIdx="6" presStyleCnt="7">
        <dgm:presLayoutVars>
          <dgm:bulletEnabled val="1"/>
        </dgm:presLayoutVars>
      </dgm:prSet>
      <dgm:spPr/>
    </dgm:pt>
    <dgm:pt modelId="{9D4D73C1-7C77-49E5-BBA7-AE2AA3926758}" type="pres">
      <dgm:prSet presAssocID="{E44D2EE7-48C7-44C1-9C20-76EE03FF156C}" presName="accent_7" presStyleCnt="0"/>
      <dgm:spPr/>
    </dgm:pt>
    <dgm:pt modelId="{40326A91-5FDE-42E1-AA62-1896EA1D48E7}" type="pres">
      <dgm:prSet presAssocID="{E44D2EE7-48C7-44C1-9C20-76EE03FF156C}" presName="accentRepeatNode" presStyleLbl="solidFgAcc1" presStyleIdx="6" presStyleCnt="7"/>
      <dgm:spPr/>
    </dgm:pt>
  </dgm:ptLst>
  <dgm:cxnLst>
    <dgm:cxn modelId="{A7818803-D033-4D03-A3D0-7CDED74B93D1}" type="presOf" srcId="{CC656D4A-ED35-4649-A7EF-5955D7627639}" destId="{E03A959C-1C34-4E50-9FC4-C73B07DAE58D}" srcOrd="0" destOrd="0" presId="urn:microsoft.com/office/officeart/2008/layout/VerticalCurvedList"/>
    <dgm:cxn modelId="{7B756B06-AFA5-41CE-AEF0-535689CE22B7}" type="presOf" srcId="{44D451C8-691B-4A18-832F-6A499BFBA4E1}" destId="{01C52204-F08E-4811-936B-928B6D82B776}" srcOrd="0" destOrd="0" presId="urn:microsoft.com/office/officeart/2008/layout/VerticalCurvedList"/>
    <dgm:cxn modelId="{79B5FD08-DA48-4E08-B99B-A88A372C7BF0}" srcId="{C4AF4FF4-F085-497F-9200-95A1C8F49865}" destId="{D467E4C3-67CD-4627-864C-A90290DE0059}" srcOrd="3" destOrd="0" parTransId="{ECEEF029-DC8A-4491-98D8-77E332D55D81}" sibTransId="{E099B7F3-83BD-4838-A94E-65B010D98790}"/>
    <dgm:cxn modelId="{39EA011C-7270-4A9B-9498-75959FC7E80F}" type="presOf" srcId="{C4AF4FF4-F085-497F-9200-95A1C8F49865}" destId="{6AC4E3FC-036F-4CB6-B3E8-1502F92A9C14}" srcOrd="0" destOrd="0" presId="urn:microsoft.com/office/officeart/2008/layout/VerticalCurvedList"/>
    <dgm:cxn modelId="{366F1B75-2CC5-4DDC-9101-D4E7174FC3FB}" srcId="{C4AF4FF4-F085-497F-9200-95A1C8F49865}" destId="{3593B286-58B0-40B0-9AEB-AB3A2A7037EC}" srcOrd="4" destOrd="0" parTransId="{3461BF22-2E75-4C63-995B-2548FD129B7C}" sibTransId="{BC8C59EF-667D-4C6F-9E2A-C833BAED73D3}"/>
    <dgm:cxn modelId="{07B0ED56-E4D7-40A9-B8C5-1CBBDB4C2B8C}" srcId="{C4AF4FF4-F085-497F-9200-95A1C8F49865}" destId="{E44D2EE7-48C7-44C1-9C20-76EE03FF156C}" srcOrd="6" destOrd="0" parTransId="{ACA7B602-D5F6-4149-98BC-776EF07D8025}" sibTransId="{428F4A6C-3795-49C3-B786-6CA5B440DCD6}"/>
    <dgm:cxn modelId="{9A492E8D-F3F2-473E-904A-24DF86263E3C}" type="presOf" srcId="{E7B17A31-0897-4FB0-9946-C2B8C37C62E4}" destId="{74BBCD45-8368-436B-A4BF-469CC38A9506}" srcOrd="0" destOrd="0" presId="urn:microsoft.com/office/officeart/2008/layout/VerticalCurvedList"/>
    <dgm:cxn modelId="{DD9B0C9F-7C10-410E-9FB4-B1BA9B0F325C}" type="presOf" srcId="{6FCBF2DB-E251-4870-82EB-5BEFFC1A2690}" destId="{240207C5-9F79-499A-BCA0-C7FB1EC23E58}" srcOrd="0" destOrd="0" presId="urn:microsoft.com/office/officeart/2008/layout/VerticalCurvedList"/>
    <dgm:cxn modelId="{A52A34B6-720F-4BC4-AD67-068A854503DC}" type="presOf" srcId="{D467E4C3-67CD-4627-864C-A90290DE0059}" destId="{7F93A71F-376F-4452-9A9F-9676A6DE7184}" srcOrd="0" destOrd="0" presId="urn:microsoft.com/office/officeart/2008/layout/VerticalCurvedList"/>
    <dgm:cxn modelId="{5CA389B6-0B31-4E35-8B25-9AB673667F24}" srcId="{C4AF4FF4-F085-497F-9200-95A1C8F49865}" destId="{E7B17A31-0897-4FB0-9946-C2B8C37C62E4}" srcOrd="0" destOrd="0" parTransId="{F3141C2E-7580-4CB9-919C-674C9A4069F8}" sibTransId="{CC656D4A-ED35-4649-A7EF-5955D7627639}"/>
    <dgm:cxn modelId="{C12D9AD3-8D06-4D43-AC86-47609DA74491}" type="presOf" srcId="{28862ECD-35C9-4498-8F6E-C2AD61456528}" destId="{2C1732CB-0C5A-45FF-B0D3-120BE9D80A3D}" srcOrd="0" destOrd="0" presId="urn:microsoft.com/office/officeart/2008/layout/VerticalCurvedList"/>
    <dgm:cxn modelId="{42A0D4D5-95AD-4F94-A601-9F77333F8CC4}" type="presOf" srcId="{3593B286-58B0-40B0-9AEB-AB3A2A7037EC}" destId="{41F770DB-5D14-48EC-8DEB-CEF265F97812}" srcOrd="0" destOrd="0" presId="urn:microsoft.com/office/officeart/2008/layout/VerticalCurvedList"/>
    <dgm:cxn modelId="{2CEF05DF-B1A8-4FE7-9C6B-F80B5B6AA1D9}" srcId="{C4AF4FF4-F085-497F-9200-95A1C8F49865}" destId="{28862ECD-35C9-4498-8F6E-C2AD61456528}" srcOrd="1" destOrd="0" parTransId="{8EC95C9F-274D-460F-B545-86F52C8A1F35}" sibTransId="{B525C8AA-D43B-49E5-9DF4-494D1E574823}"/>
    <dgm:cxn modelId="{BD1598EC-4D99-478C-B8C3-4F77CFC7DA15}" type="presOf" srcId="{E44D2EE7-48C7-44C1-9C20-76EE03FF156C}" destId="{A48D4674-68B1-4D04-AD84-3E5A2F52F1EB}" srcOrd="0" destOrd="0" presId="urn:microsoft.com/office/officeart/2008/layout/VerticalCurvedList"/>
    <dgm:cxn modelId="{6C7C04F6-FAB7-441A-A561-17F8043E5208}" srcId="{C4AF4FF4-F085-497F-9200-95A1C8F49865}" destId="{6FCBF2DB-E251-4870-82EB-5BEFFC1A2690}" srcOrd="5" destOrd="0" parTransId="{815A9FBE-7684-412E-A019-2CD44D66B604}" sibTransId="{B53EE71B-B28D-49E8-A54B-B780A6893320}"/>
    <dgm:cxn modelId="{899242FD-CCF3-4DE9-B5A9-8BE4BC338566}" srcId="{C4AF4FF4-F085-497F-9200-95A1C8F49865}" destId="{44D451C8-691B-4A18-832F-6A499BFBA4E1}" srcOrd="2" destOrd="0" parTransId="{B840ED72-5CF0-42FC-BB7E-F81EC322E5DD}" sibTransId="{BF9C7814-A5B0-47D5-A474-D70179D12C99}"/>
    <dgm:cxn modelId="{9B4576BB-3A33-4D04-857D-862D7AF5D4B8}" type="presParOf" srcId="{6AC4E3FC-036F-4CB6-B3E8-1502F92A9C14}" destId="{FE509A59-592F-4E34-8E65-0F05CC7E55A5}" srcOrd="0" destOrd="0" presId="urn:microsoft.com/office/officeart/2008/layout/VerticalCurvedList"/>
    <dgm:cxn modelId="{E3499F9A-DA8C-405A-911F-1B398A6EBE5C}" type="presParOf" srcId="{FE509A59-592F-4E34-8E65-0F05CC7E55A5}" destId="{5D5A97D6-1FA0-47EE-B31E-F87B2CD8E0CE}" srcOrd="0" destOrd="0" presId="urn:microsoft.com/office/officeart/2008/layout/VerticalCurvedList"/>
    <dgm:cxn modelId="{7E76E01E-8F55-44EF-AC5D-769D732E8EF5}" type="presParOf" srcId="{5D5A97D6-1FA0-47EE-B31E-F87B2CD8E0CE}" destId="{DD214B82-7FA9-4D7F-827E-BEA0F55E8CC3}" srcOrd="0" destOrd="0" presId="urn:microsoft.com/office/officeart/2008/layout/VerticalCurvedList"/>
    <dgm:cxn modelId="{87A437C6-5D33-42FC-9F9E-716CC86B9C46}" type="presParOf" srcId="{5D5A97D6-1FA0-47EE-B31E-F87B2CD8E0CE}" destId="{E03A959C-1C34-4E50-9FC4-C73B07DAE58D}" srcOrd="1" destOrd="0" presId="urn:microsoft.com/office/officeart/2008/layout/VerticalCurvedList"/>
    <dgm:cxn modelId="{C3A1002F-C41D-43C5-9FBB-9800F9268000}" type="presParOf" srcId="{5D5A97D6-1FA0-47EE-B31E-F87B2CD8E0CE}" destId="{2787AC21-28E1-467B-93DB-4196D84EFDE0}" srcOrd="2" destOrd="0" presId="urn:microsoft.com/office/officeart/2008/layout/VerticalCurvedList"/>
    <dgm:cxn modelId="{083DD6F3-2AFA-4896-8A6E-CF9A0EE50D54}" type="presParOf" srcId="{5D5A97D6-1FA0-47EE-B31E-F87B2CD8E0CE}" destId="{241B9454-0AED-4834-9E7F-75C825B8A27E}" srcOrd="3" destOrd="0" presId="urn:microsoft.com/office/officeart/2008/layout/VerticalCurvedList"/>
    <dgm:cxn modelId="{37572A29-AD27-4F43-A456-23AE2B14DD6F}" type="presParOf" srcId="{FE509A59-592F-4E34-8E65-0F05CC7E55A5}" destId="{74BBCD45-8368-436B-A4BF-469CC38A9506}" srcOrd="1" destOrd="0" presId="urn:microsoft.com/office/officeart/2008/layout/VerticalCurvedList"/>
    <dgm:cxn modelId="{4A571D69-F328-4805-BD3C-40C8050F3F77}" type="presParOf" srcId="{FE509A59-592F-4E34-8E65-0F05CC7E55A5}" destId="{02C73FEF-6FBE-4283-8AD9-8AA4A0899446}" srcOrd="2" destOrd="0" presId="urn:microsoft.com/office/officeart/2008/layout/VerticalCurvedList"/>
    <dgm:cxn modelId="{34DD526D-9BE0-405C-A990-7BDFF541DCB1}" type="presParOf" srcId="{02C73FEF-6FBE-4283-8AD9-8AA4A0899446}" destId="{EA2DFC1E-C3EC-4827-A152-82A2CFBD4CBE}" srcOrd="0" destOrd="0" presId="urn:microsoft.com/office/officeart/2008/layout/VerticalCurvedList"/>
    <dgm:cxn modelId="{48D3D4AE-1BC5-464C-B089-24782C1EF3B1}" type="presParOf" srcId="{FE509A59-592F-4E34-8E65-0F05CC7E55A5}" destId="{2C1732CB-0C5A-45FF-B0D3-120BE9D80A3D}" srcOrd="3" destOrd="0" presId="urn:microsoft.com/office/officeart/2008/layout/VerticalCurvedList"/>
    <dgm:cxn modelId="{3355BD63-FD22-4550-910C-D4C06695044C}" type="presParOf" srcId="{FE509A59-592F-4E34-8E65-0F05CC7E55A5}" destId="{9D3AAE49-BBB8-43DA-9BA8-96BEF861B2CC}" srcOrd="4" destOrd="0" presId="urn:microsoft.com/office/officeart/2008/layout/VerticalCurvedList"/>
    <dgm:cxn modelId="{71EDB10E-2B95-4DA6-A604-5D642EACF1E5}" type="presParOf" srcId="{9D3AAE49-BBB8-43DA-9BA8-96BEF861B2CC}" destId="{0C004017-E919-4B74-81D0-B26D09F70C80}" srcOrd="0" destOrd="0" presId="urn:microsoft.com/office/officeart/2008/layout/VerticalCurvedList"/>
    <dgm:cxn modelId="{5C38297E-DFF2-4A5B-8F3B-9ACAE1296C2C}" type="presParOf" srcId="{FE509A59-592F-4E34-8E65-0F05CC7E55A5}" destId="{01C52204-F08E-4811-936B-928B6D82B776}" srcOrd="5" destOrd="0" presId="urn:microsoft.com/office/officeart/2008/layout/VerticalCurvedList"/>
    <dgm:cxn modelId="{4FD5D896-A9CC-42D1-9E15-04316F63A2C5}" type="presParOf" srcId="{FE509A59-592F-4E34-8E65-0F05CC7E55A5}" destId="{121CD7CB-9651-4337-82F7-DC433021B925}" srcOrd="6" destOrd="0" presId="urn:microsoft.com/office/officeart/2008/layout/VerticalCurvedList"/>
    <dgm:cxn modelId="{DFC50AE3-2490-4F21-AB37-38EAAF46D9E5}" type="presParOf" srcId="{121CD7CB-9651-4337-82F7-DC433021B925}" destId="{DDD436E5-D549-4B86-B3F9-63E79806CFFC}" srcOrd="0" destOrd="0" presId="urn:microsoft.com/office/officeart/2008/layout/VerticalCurvedList"/>
    <dgm:cxn modelId="{F4E022DA-21F6-47C1-81CB-3F5F39CE7D15}" type="presParOf" srcId="{FE509A59-592F-4E34-8E65-0F05CC7E55A5}" destId="{7F93A71F-376F-4452-9A9F-9676A6DE7184}" srcOrd="7" destOrd="0" presId="urn:microsoft.com/office/officeart/2008/layout/VerticalCurvedList"/>
    <dgm:cxn modelId="{775E0FEB-400E-4969-B2B4-489A81570C1F}" type="presParOf" srcId="{FE509A59-592F-4E34-8E65-0F05CC7E55A5}" destId="{1BE367BA-D2B6-4167-B7BB-E50087DFD2D7}" srcOrd="8" destOrd="0" presId="urn:microsoft.com/office/officeart/2008/layout/VerticalCurvedList"/>
    <dgm:cxn modelId="{3F5947FC-6E35-476E-94FF-FAB7E0FCE9B3}" type="presParOf" srcId="{1BE367BA-D2B6-4167-B7BB-E50087DFD2D7}" destId="{14541FF4-49F9-4749-975D-4A944D42A99E}" srcOrd="0" destOrd="0" presId="urn:microsoft.com/office/officeart/2008/layout/VerticalCurvedList"/>
    <dgm:cxn modelId="{C6E8903C-6777-43E0-90B7-B2B624B0E26B}" type="presParOf" srcId="{FE509A59-592F-4E34-8E65-0F05CC7E55A5}" destId="{41F770DB-5D14-48EC-8DEB-CEF265F97812}" srcOrd="9" destOrd="0" presId="urn:microsoft.com/office/officeart/2008/layout/VerticalCurvedList"/>
    <dgm:cxn modelId="{9B079022-5601-4BE7-995C-1A25BADC18A4}" type="presParOf" srcId="{FE509A59-592F-4E34-8E65-0F05CC7E55A5}" destId="{2D7EBF9F-44FF-4767-A262-EE9A0DCEE9D1}" srcOrd="10" destOrd="0" presId="urn:microsoft.com/office/officeart/2008/layout/VerticalCurvedList"/>
    <dgm:cxn modelId="{6C8767CC-066B-466E-AC76-09A587ECDBD4}" type="presParOf" srcId="{2D7EBF9F-44FF-4767-A262-EE9A0DCEE9D1}" destId="{CDC2C2AC-7548-467D-8857-CD1C9B7C2824}" srcOrd="0" destOrd="0" presId="urn:microsoft.com/office/officeart/2008/layout/VerticalCurvedList"/>
    <dgm:cxn modelId="{608EB3F7-0936-4AB6-9966-01BC3C50AD88}" type="presParOf" srcId="{FE509A59-592F-4E34-8E65-0F05CC7E55A5}" destId="{240207C5-9F79-499A-BCA0-C7FB1EC23E58}" srcOrd="11" destOrd="0" presId="urn:microsoft.com/office/officeart/2008/layout/VerticalCurvedList"/>
    <dgm:cxn modelId="{A8F4722E-DF18-4787-876E-E9B1D30E4949}" type="presParOf" srcId="{FE509A59-592F-4E34-8E65-0F05CC7E55A5}" destId="{44933233-A86D-42D1-AA9E-B950FC894EEA}" srcOrd="12" destOrd="0" presId="urn:microsoft.com/office/officeart/2008/layout/VerticalCurvedList"/>
    <dgm:cxn modelId="{D15EB9E4-84BA-4F6F-991F-C9A04A025444}" type="presParOf" srcId="{44933233-A86D-42D1-AA9E-B950FC894EEA}" destId="{D9913DCD-71EB-4866-AF37-E066E38FFC11}" srcOrd="0" destOrd="0" presId="urn:microsoft.com/office/officeart/2008/layout/VerticalCurvedList"/>
    <dgm:cxn modelId="{C6CD8CAF-D521-4CA2-B2BF-E67A2E51D220}" type="presParOf" srcId="{FE509A59-592F-4E34-8E65-0F05CC7E55A5}" destId="{A48D4674-68B1-4D04-AD84-3E5A2F52F1EB}" srcOrd="13" destOrd="0" presId="urn:microsoft.com/office/officeart/2008/layout/VerticalCurvedList"/>
    <dgm:cxn modelId="{FD429198-58B6-494A-9531-459E3BA41158}" type="presParOf" srcId="{FE509A59-592F-4E34-8E65-0F05CC7E55A5}" destId="{9D4D73C1-7C77-49E5-BBA7-AE2AA3926758}" srcOrd="14" destOrd="0" presId="urn:microsoft.com/office/officeart/2008/layout/VerticalCurvedList"/>
    <dgm:cxn modelId="{E93AF8BA-DB38-4593-BB8C-1177761F58A8}" type="presParOf" srcId="{9D4D73C1-7C77-49E5-BBA7-AE2AA3926758}" destId="{40326A91-5FDE-42E1-AA62-1896EA1D48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EC5A8-EE79-451B-AE9E-A2EDEA49DA9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D694DC2-07E4-4CAA-A40F-372C2C7A2264}">
      <dgm:prSet phldrT="[Text]"/>
      <dgm:spPr/>
      <dgm:t>
        <a:bodyPr/>
        <a:lstStyle/>
        <a:p>
          <a:r>
            <a:rPr lang="en-US" dirty="0"/>
            <a:t>User can book futsal court easily </a:t>
          </a:r>
          <a:endParaRPr lang="en-IN" dirty="0"/>
        </a:p>
      </dgm:t>
    </dgm:pt>
    <dgm:pt modelId="{9FAF3934-31BD-4E86-BCCA-DCCD91549838}" type="parTrans" cxnId="{41E35911-C680-4E8C-911F-B3F76A2A6657}">
      <dgm:prSet/>
      <dgm:spPr/>
      <dgm:t>
        <a:bodyPr/>
        <a:lstStyle/>
        <a:p>
          <a:endParaRPr lang="en-IN"/>
        </a:p>
      </dgm:t>
    </dgm:pt>
    <dgm:pt modelId="{901ED4D2-4893-4F40-ABA3-C7FFB6FAF808}" type="sibTrans" cxnId="{41E35911-C680-4E8C-911F-B3F76A2A6657}">
      <dgm:prSet/>
      <dgm:spPr/>
      <dgm:t>
        <a:bodyPr/>
        <a:lstStyle/>
        <a:p>
          <a:endParaRPr lang="en-IN"/>
        </a:p>
      </dgm:t>
    </dgm:pt>
    <dgm:pt modelId="{D985F627-4F66-493A-AAFC-A8288912B722}">
      <dgm:prSet phldrT="[Text]"/>
      <dgm:spPr/>
      <dgm:t>
        <a:bodyPr/>
        <a:lstStyle/>
        <a:p>
          <a:r>
            <a:rPr lang="en-US" dirty="0"/>
            <a:t>User can look through booking Time </a:t>
          </a:r>
          <a:endParaRPr lang="en-IN" dirty="0"/>
        </a:p>
      </dgm:t>
    </dgm:pt>
    <dgm:pt modelId="{D139416B-1891-4884-B3EF-C5EC16B916A4}" type="parTrans" cxnId="{01E0AB72-7CEE-449F-98AB-A087FAF7228C}">
      <dgm:prSet/>
      <dgm:spPr/>
      <dgm:t>
        <a:bodyPr/>
        <a:lstStyle/>
        <a:p>
          <a:endParaRPr lang="en-IN"/>
        </a:p>
      </dgm:t>
    </dgm:pt>
    <dgm:pt modelId="{420C566C-1D9D-4E23-BC96-EA5329F9EED9}" type="sibTrans" cxnId="{01E0AB72-7CEE-449F-98AB-A087FAF7228C}">
      <dgm:prSet/>
      <dgm:spPr/>
      <dgm:t>
        <a:bodyPr/>
        <a:lstStyle/>
        <a:p>
          <a:endParaRPr lang="en-IN"/>
        </a:p>
      </dgm:t>
    </dgm:pt>
    <dgm:pt modelId="{444AE031-E437-477D-BFD3-D85CE7C412B7}">
      <dgm:prSet phldrT="[Text]"/>
      <dgm:spPr/>
      <dgm:t>
        <a:bodyPr/>
        <a:lstStyle/>
        <a:p>
          <a:r>
            <a:rPr lang="en-US" dirty="0"/>
            <a:t>User can cancel there booking </a:t>
          </a:r>
          <a:endParaRPr lang="en-IN" dirty="0"/>
        </a:p>
      </dgm:t>
    </dgm:pt>
    <dgm:pt modelId="{E1F43CCD-3E85-4B16-97A3-A5685132C4FB}" type="parTrans" cxnId="{558D3B3F-7864-4BC8-B3AA-ED46B764BB1F}">
      <dgm:prSet/>
      <dgm:spPr/>
      <dgm:t>
        <a:bodyPr/>
        <a:lstStyle/>
        <a:p>
          <a:endParaRPr lang="en-IN"/>
        </a:p>
      </dgm:t>
    </dgm:pt>
    <dgm:pt modelId="{2E2D1B9E-F9BD-4B5F-81D6-B8E92B489C62}" type="sibTrans" cxnId="{558D3B3F-7864-4BC8-B3AA-ED46B764BB1F}">
      <dgm:prSet/>
      <dgm:spPr/>
      <dgm:t>
        <a:bodyPr/>
        <a:lstStyle/>
        <a:p>
          <a:endParaRPr lang="en-IN"/>
        </a:p>
      </dgm:t>
    </dgm:pt>
    <dgm:pt modelId="{014CA6AB-BF94-4522-938D-9BD5DF3424E7}" type="pres">
      <dgm:prSet presAssocID="{8D2EC5A8-EE79-451B-AE9E-A2EDEA49DA9F}" presName="Name0" presStyleCnt="0">
        <dgm:presLayoutVars>
          <dgm:chMax val="7"/>
          <dgm:chPref val="7"/>
          <dgm:dir/>
        </dgm:presLayoutVars>
      </dgm:prSet>
      <dgm:spPr/>
    </dgm:pt>
    <dgm:pt modelId="{ECF0C027-1F4C-4675-806B-4E0E35800DED}" type="pres">
      <dgm:prSet presAssocID="{8D2EC5A8-EE79-451B-AE9E-A2EDEA49DA9F}" presName="Name1" presStyleCnt="0"/>
      <dgm:spPr/>
    </dgm:pt>
    <dgm:pt modelId="{AE07186F-0B65-4220-84D6-B9780635C7A9}" type="pres">
      <dgm:prSet presAssocID="{8D2EC5A8-EE79-451B-AE9E-A2EDEA49DA9F}" presName="cycle" presStyleCnt="0"/>
      <dgm:spPr/>
    </dgm:pt>
    <dgm:pt modelId="{7DFED336-17E3-4B64-B540-F62FFDF0540C}" type="pres">
      <dgm:prSet presAssocID="{8D2EC5A8-EE79-451B-AE9E-A2EDEA49DA9F}" presName="srcNode" presStyleLbl="node1" presStyleIdx="0" presStyleCnt="3"/>
      <dgm:spPr/>
    </dgm:pt>
    <dgm:pt modelId="{BBCAD527-1F68-4C19-88C6-3EA72435D914}" type="pres">
      <dgm:prSet presAssocID="{8D2EC5A8-EE79-451B-AE9E-A2EDEA49DA9F}" presName="conn" presStyleLbl="parChTrans1D2" presStyleIdx="0" presStyleCnt="1"/>
      <dgm:spPr/>
    </dgm:pt>
    <dgm:pt modelId="{0989EE0E-0CAA-4D3A-8C2B-5B9977DDDDA8}" type="pres">
      <dgm:prSet presAssocID="{8D2EC5A8-EE79-451B-AE9E-A2EDEA49DA9F}" presName="extraNode" presStyleLbl="node1" presStyleIdx="0" presStyleCnt="3"/>
      <dgm:spPr/>
    </dgm:pt>
    <dgm:pt modelId="{4D408F6E-337D-46A2-BFA4-8FEC84AE78AD}" type="pres">
      <dgm:prSet presAssocID="{8D2EC5A8-EE79-451B-AE9E-A2EDEA49DA9F}" presName="dstNode" presStyleLbl="node1" presStyleIdx="0" presStyleCnt="3"/>
      <dgm:spPr/>
    </dgm:pt>
    <dgm:pt modelId="{17D3C92B-19C5-4BC8-BAA3-D336038B7A5E}" type="pres">
      <dgm:prSet presAssocID="{6D694DC2-07E4-4CAA-A40F-372C2C7A2264}" presName="text_1" presStyleLbl="node1" presStyleIdx="0" presStyleCnt="3">
        <dgm:presLayoutVars>
          <dgm:bulletEnabled val="1"/>
        </dgm:presLayoutVars>
      </dgm:prSet>
      <dgm:spPr/>
    </dgm:pt>
    <dgm:pt modelId="{EE63EBE2-0129-4249-B74C-F519DE7036C5}" type="pres">
      <dgm:prSet presAssocID="{6D694DC2-07E4-4CAA-A40F-372C2C7A2264}" presName="accent_1" presStyleCnt="0"/>
      <dgm:spPr/>
    </dgm:pt>
    <dgm:pt modelId="{4A126384-77E8-4710-B5BF-5A1B233C45CF}" type="pres">
      <dgm:prSet presAssocID="{6D694DC2-07E4-4CAA-A40F-372C2C7A2264}" presName="accentRepeatNode" presStyleLbl="solidFgAcc1" presStyleIdx="0" presStyleCnt="3"/>
      <dgm:spPr/>
    </dgm:pt>
    <dgm:pt modelId="{AB841D43-2830-42D2-9C46-798E23D7B45E}" type="pres">
      <dgm:prSet presAssocID="{D985F627-4F66-493A-AAFC-A8288912B722}" presName="text_2" presStyleLbl="node1" presStyleIdx="1" presStyleCnt="3">
        <dgm:presLayoutVars>
          <dgm:bulletEnabled val="1"/>
        </dgm:presLayoutVars>
      </dgm:prSet>
      <dgm:spPr/>
    </dgm:pt>
    <dgm:pt modelId="{933122FE-F4FA-4C37-9D9A-7FEC30DBE351}" type="pres">
      <dgm:prSet presAssocID="{D985F627-4F66-493A-AAFC-A8288912B722}" presName="accent_2" presStyleCnt="0"/>
      <dgm:spPr/>
    </dgm:pt>
    <dgm:pt modelId="{6C226245-4EBF-4D09-831D-C94C112581B9}" type="pres">
      <dgm:prSet presAssocID="{D985F627-4F66-493A-AAFC-A8288912B722}" presName="accentRepeatNode" presStyleLbl="solidFgAcc1" presStyleIdx="1" presStyleCnt="3"/>
      <dgm:spPr/>
    </dgm:pt>
    <dgm:pt modelId="{B8EA1953-66C7-4382-812E-15A5BD36E5E6}" type="pres">
      <dgm:prSet presAssocID="{444AE031-E437-477D-BFD3-D85CE7C412B7}" presName="text_3" presStyleLbl="node1" presStyleIdx="2" presStyleCnt="3">
        <dgm:presLayoutVars>
          <dgm:bulletEnabled val="1"/>
        </dgm:presLayoutVars>
      </dgm:prSet>
      <dgm:spPr/>
    </dgm:pt>
    <dgm:pt modelId="{A9137F5A-9188-4AEB-AC6B-82E1B9BDA909}" type="pres">
      <dgm:prSet presAssocID="{444AE031-E437-477D-BFD3-D85CE7C412B7}" presName="accent_3" presStyleCnt="0"/>
      <dgm:spPr/>
    </dgm:pt>
    <dgm:pt modelId="{8F6A2BD6-0D2A-4BAC-B3B8-55DC7E3C8CA0}" type="pres">
      <dgm:prSet presAssocID="{444AE031-E437-477D-BFD3-D85CE7C412B7}" presName="accentRepeatNode" presStyleLbl="solidFgAcc1" presStyleIdx="2" presStyleCnt="3"/>
      <dgm:spPr/>
    </dgm:pt>
  </dgm:ptLst>
  <dgm:cxnLst>
    <dgm:cxn modelId="{41E35911-C680-4E8C-911F-B3F76A2A6657}" srcId="{8D2EC5A8-EE79-451B-AE9E-A2EDEA49DA9F}" destId="{6D694DC2-07E4-4CAA-A40F-372C2C7A2264}" srcOrd="0" destOrd="0" parTransId="{9FAF3934-31BD-4E86-BCCA-DCCD91549838}" sibTransId="{901ED4D2-4893-4F40-ABA3-C7FFB6FAF808}"/>
    <dgm:cxn modelId="{422C5C1D-93A4-491F-B6AA-63789A61721E}" type="presOf" srcId="{6D694DC2-07E4-4CAA-A40F-372C2C7A2264}" destId="{17D3C92B-19C5-4BC8-BAA3-D336038B7A5E}" srcOrd="0" destOrd="0" presId="urn:microsoft.com/office/officeart/2008/layout/VerticalCurvedList"/>
    <dgm:cxn modelId="{558D3B3F-7864-4BC8-B3AA-ED46B764BB1F}" srcId="{8D2EC5A8-EE79-451B-AE9E-A2EDEA49DA9F}" destId="{444AE031-E437-477D-BFD3-D85CE7C412B7}" srcOrd="2" destOrd="0" parTransId="{E1F43CCD-3E85-4B16-97A3-A5685132C4FB}" sibTransId="{2E2D1B9E-F9BD-4B5F-81D6-B8E92B489C62}"/>
    <dgm:cxn modelId="{FE9A054A-648F-4A7A-AD09-D849DECDA384}" type="presOf" srcId="{8D2EC5A8-EE79-451B-AE9E-A2EDEA49DA9F}" destId="{014CA6AB-BF94-4522-938D-9BD5DF3424E7}" srcOrd="0" destOrd="0" presId="urn:microsoft.com/office/officeart/2008/layout/VerticalCurvedList"/>
    <dgm:cxn modelId="{01E0AB72-7CEE-449F-98AB-A087FAF7228C}" srcId="{8D2EC5A8-EE79-451B-AE9E-A2EDEA49DA9F}" destId="{D985F627-4F66-493A-AAFC-A8288912B722}" srcOrd="1" destOrd="0" parTransId="{D139416B-1891-4884-B3EF-C5EC16B916A4}" sibTransId="{420C566C-1D9D-4E23-BC96-EA5329F9EED9}"/>
    <dgm:cxn modelId="{383FA07D-0027-4D7F-BA24-AEDDF2909B8C}" type="presOf" srcId="{901ED4D2-4893-4F40-ABA3-C7FFB6FAF808}" destId="{BBCAD527-1F68-4C19-88C6-3EA72435D914}" srcOrd="0" destOrd="0" presId="urn:microsoft.com/office/officeart/2008/layout/VerticalCurvedList"/>
    <dgm:cxn modelId="{7040657E-E3B2-4D87-9CB0-605D882099D9}" type="presOf" srcId="{444AE031-E437-477D-BFD3-D85CE7C412B7}" destId="{B8EA1953-66C7-4382-812E-15A5BD36E5E6}" srcOrd="0" destOrd="0" presId="urn:microsoft.com/office/officeart/2008/layout/VerticalCurvedList"/>
    <dgm:cxn modelId="{0CC49CD0-0F51-45E3-9003-A072BF267125}" type="presOf" srcId="{D985F627-4F66-493A-AAFC-A8288912B722}" destId="{AB841D43-2830-42D2-9C46-798E23D7B45E}" srcOrd="0" destOrd="0" presId="urn:microsoft.com/office/officeart/2008/layout/VerticalCurvedList"/>
    <dgm:cxn modelId="{8C0743D6-9411-4E66-865F-4D5CB71586A3}" type="presParOf" srcId="{014CA6AB-BF94-4522-938D-9BD5DF3424E7}" destId="{ECF0C027-1F4C-4675-806B-4E0E35800DED}" srcOrd="0" destOrd="0" presId="urn:microsoft.com/office/officeart/2008/layout/VerticalCurvedList"/>
    <dgm:cxn modelId="{E7FCD728-D2D5-43B6-AA21-8ED2EEBFD086}" type="presParOf" srcId="{ECF0C027-1F4C-4675-806B-4E0E35800DED}" destId="{AE07186F-0B65-4220-84D6-B9780635C7A9}" srcOrd="0" destOrd="0" presId="urn:microsoft.com/office/officeart/2008/layout/VerticalCurvedList"/>
    <dgm:cxn modelId="{6A74479A-ACFB-4971-B884-A163045C7544}" type="presParOf" srcId="{AE07186F-0B65-4220-84D6-B9780635C7A9}" destId="{7DFED336-17E3-4B64-B540-F62FFDF0540C}" srcOrd="0" destOrd="0" presId="urn:microsoft.com/office/officeart/2008/layout/VerticalCurvedList"/>
    <dgm:cxn modelId="{4FB81458-8534-4F2F-9F82-A8DAAE3D9E00}" type="presParOf" srcId="{AE07186F-0B65-4220-84D6-B9780635C7A9}" destId="{BBCAD527-1F68-4C19-88C6-3EA72435D914}" srcOrd="1" destOrd="0" presId="urn:microsoft.com/office/officeart/2008/layout/VerticalCurvedList"/>
    <dgm:cxn modelId="{7DC8DEE8-FBB7-4E4E-A3E6-D9CDF94419D0}" type="presParOf" srcId="{AE07186F-0B65-4220-84D6-B9780635C7A9}" destId="{0989EE0E-0CAA-4D3A-8C2B-5B9977DDDDA8}" srcOrd="2" destOrd="0" presId="urn:microsoft.com/office/officeart/2008/layout/VerticalCurvedList"/>
    <dgm:cxn modelId="{6EEE3FCB-41F2-455B-B61E-3B6956BC895A}" type="presParOf" srcId="{AE07186F-0B65-4220-84D6-B9780635C7A9}" destId="{4D408F6E-337D-46A2-BFA4-8FEC84AE78AD}" srcOrd="3" destOrd="0" presId="urn:microsoft.com/office/officeart/2008/layout/VerticalCurvedList"/>
    <dgm:cxn modelId="{7B5AC0FE-7671-4C09-AD94-77E008301813}" type="presParOf" srcId="{ECF0C027-1F4C-4675-806B-4E0E35800DED}" destId="{17D3C92B-19C5-4BC8-BAA3-D336038B7A5E}" srcOrd="1" destOrd="0" presId="urn:microsoft.com/office/officeart/2008/layout/VerticalCurvedList"/>
    <dgm:cxn modelId="{E792D2A3-2FD0-4F29-B4EF-82684A21F903}" type="presParOf" srcId="{ECF0C027-1F4C-4675-806B-4E0E35800DED}" destId="{EE63EBE2-0129-4249-B74C-F519DE7036C5}" srcOrd="2" destOrd="0" presId="urn:microsoft.com/office/officeart/2008/layout/VerticalCurvedList"/>
    <dgm:cxn modelId="{22BE0839-F627-4BA9-900A-7741A86DDEA4}" type="presParOf" srcId="{EE63EBE2-0129-4249-B74C-F519DE7036C5}" destId="{4A126384-77E8-4710-B5BF-5A1B233C45CF}" srcOrd="0" destOrd="0" presId="urn:microsoft.com/office/officeart/2008/layout/VerticalCurvedList"/>
    <dgm:cxn modelId="{4D1C17D4-668B-490D-AB01-AF321536540B}" type="presParOf" srcId="{ECF0C027-1F4C-4675-806B-4E0E35800DED}" destId="{AB841D43-2830-42D2-9C46-798E23D7B45E}" srcOrd="3" destOrd="0" presId="urn:microsoft.com/office/officeart/2008/layout/VerticalCurvedList"/>
    <dgm:cxn modelId="{EF2FC4A4-B9F1-4A26-A791-EADB1CBFA1D6}" type="presParOf" srcId="{ECF0C027-1F4C-4675-806B-4E0E35800DED}" destId="{933122FE-F4FA-4C37-9D9A-7FEC30DBE351}" srcOrd="4" destOrd="0" presId="urn:microsoft.com/office/officeart/2008/layout/VerticalCurvedList"/>
    <dgm:cxn modelId="{46834F7E-6F72-4819-ACC2-321640B1215C}" type="presParOf" srcId="{933122FE-F4FA-4C37-9D9A-7FEC30DBE351}" destId="{6C226245-4EBF-4D09-831D-C94C112581B9}" srcOrd="0" destOrd="0" presId="urn:microsoft.com/office/officeart/2008/layout/VerticalCurvedList"/>
    <dgm:cxn modelId="{61F7AC0D-D419-41FD-83C6-07914F1C8F05}" type="presParOf" srcId="{ECF0C027-1F4C-4675-806B-4E0E35800DED}" destId="{B8EA1953-66C7-4382-812E-15A5BD36E5E6}" srcOrd="5" destOrd="0" presId="urn:microsoft.com/office/officeart/2008/layout/VerticalCurvedList"/>
    <dgm:cxn modelId="{595E4433-A2A0-42C7-BB38-895DD2893903}" type="presParOf" srcId="{ECF0C027-1F4C-4675-806B-4E0E35800DED}" destId="{A9137F5A-9188-4AEB-AC6B-82E1B9BDA909}" srcOrd="6" destOrd="0" presId="urn:microsoft.com/office/officeart/2008/layout/VerticalCurvedList"/>
    <dgm:cxn modelId="{78BDE994-7DAE-45A5-977D-CA686A608629}" type="presParOf" srcId="{A9137F5A-9188-4AEB-AC6B-82E1B9BDA909}" destId="{8F6A2BD6-0D2A-4BAC-B3B8-55DC7E3C8C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4BE64-F74F-414C-8D7A-FB0AA4F0F890}">
      <dsp:nvSpPr>
        <dsp:cNvPr id="0" name=""/>
        <dsp:cNvSpPr/>
      </dsp:nvSpPr>
      <dsp:spPr>
        <a:xfrm>
          <a:off x="0" y="448907"/>
          <a:ext cx="60227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E5E5-AF41-4225-AE63-DFB925C3A212}">
      <dsp:nvSpPr>
        <dsp:cNvPr id="0" name=""/>
        <dsp:cNvSpPr/>
      </dsp:nvSpPr>
      <dsp:spPr>
        <a:xfrm>
          <a:off x="301136" y="102426"/>
          <a:ext cx="421591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351" tIns="0" rIns="15935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Manish Dhungana</a:t>
          </a:r>
          <a:endParaRPr lang="en-IN" sz="2700" kern="1200" dirty="0"/>
        </a:p>
      </dsp:txBody>
      <dsp:txXfrm>
        <a:off x="340044" y="141334"/>
        <a:ext cx="4138094" cy="719224"/>
      </dsp:txXfrm>
    </dsp:sp>
    <dsp:sp modelId="{E3E39D69-A2EE-4297-A572-8ED71C596C69}">
      <dsp:nvSpPr>
        <dsp:cNvPr id="0" name=""/>
        <dsp:cNvSpPr/>
      </dsp:nvSpPr>
      <dsp:spPr>
        <a:xfrm>
          <a:off x="0" y="1673627"/>
          <a:ext cx="60227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75651-94E6-4D63-92C2-7C8D89F8021A}">
      <dsp:nvSpPr>
        <dsp:cNvPr id="0" name=""/>
        <dsp:cNvSpPr/>
      </dsp:nvSpPr>
      <dsp:spPr>
        <a:xfrm>
          <a:off x="301136" y="1275107"/>
          <a:ext cx="421591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351" tIns="0" rIns="15935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Rohan Mishra</a:t>
          </a:r>
          <a:endParaRPr lang="en-IN" sz="2700" kern="1200" dirty="0"/>
        </a:p>
      </dsp:txBody>
      <dsp:txXfrm>
        <a:off x="340044" y="1314015"/>
        <a:ext cx="4138094" cy="719224"/>
      </dsp:txXfrm>
    </dsp:sp>
    <dsp:sp modelId="{E5D93D0D-5A71-483D-8112-EA6143BF5B20}">
      <dsp:nvSpPr>
        <dsp:cNvPr id="0" name=""/>
        <dsp:cNvSpPr/>
      </dsp:nvSpPr>
      <dsp:spPr>
        <a:xfrm>
          <a:off x="0" y="2898348"/>
          <a:ext cx="60227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3BD99-DBD1-4BED-9CC8-3C22CE26E6C1}">
      <dsp:nvSpPr>
        <dsp:cNvPr id="0" name=""/>
        <dsp:cNvSpPr/>
      </dsp:nvSpPr>
      <dsp:spPr>
        <a:xfrm>
          <a:off x="301136" y="2499827"/>
          <a:ext cx="421591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351" tIns="0" rIns="15935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Santosh Kumar Yadav</a:t>
          </a:r>
          <a:endParaRPr lang="en-IN" sz="2700" kern="1200" dirty="0"/>
        </a:p>
      </dsp:txBody>
      <dsp:txXfrm>
        <a:off x="340044" y="2538735"/>
        <a:ext cx="413809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A959C-1C34-4E50-9FC4-C73B07DAE58D}">
      <dsp:nvSpPr>
        <dsp:cNvPr id="0" name=""/>
        <dsp:cNvSpPr/>
      </dsp:nvSpPr>
      <dsp:spPr>
        <a:xfrm>
          <a:off x="-6334307" y="-969644"/>
          <a:ext cx="7545360" cy="754536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BCD45-8368-436B-A4BF-469CC38A9506}">
      <dsp:nvSpPr>
        <dsp:cNvPr id="0" name=""/>
        <dsp:cNvSpPr/>
      </dsp:nvSpPr>
      <dsp:spPr>
        <a:xfrm>
          <a:off x="393265" y="254852"/>
          <a:ext cx="10740219" cy="50947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265" y="254852"/>
        <a:ext cx="10740219" cy="509479"/>
      </dsp:txXfrm>
    </dsp:sp>
    <dsp:sp modelId="{EA2DFC1E-C3EC-4827-A152-82A2CFBD4CBE}">
      <dsp:nvSpPr>
        <dsp:cNvPr id="0" name=""/>
        <dsp:cNvSpPr/>
      </dsp:nvSpPr>
      <dsp:spPr>
        <a:xfrm>
          <a:off x="74841" y="191167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732CB-0C5A-45FF-B0D3-120BE9D80A3D}">
      <dsp:nvSpPr>
        <dsp:cNvPr id="0" name=""/>
        <dsp:cNvSpPr/>
      </dsp:nvSpPr>
      <dsp:spPr>
        <a:xfrm>
          <a:off x="854645" y="1019520"/>
          <a:ext cx="10278840" cy="509479"/>
        </a:xfrm>
        <a:prstGeom prst="rect">
          <a:avLst/>
        </a:prstGeom>
        <a:solidFill>
          <a:schemeClr val="accent1">
            <a:shade val="50000"/>
            <a:hueOff val="-156062"/>
            <a:satOff val="3542"/>
            <a:lumOff val="1270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4645" y="1019520"/>
        <a:ext cx="10278840" cy="509479"/>
      </dsp:txXfrm>
    </dsp:sp>
    <dsp:sp modelId="{0C004017-E919-4B74-81D0-B26D09F70C80}">
      <dsp:nvSpPr>
        <dsp:cNvPr id="0" name=""/>
        <dsp:cNvSpPr/>
      </dsp:nvSpPr>
      <dsp:spPr>
        <a:xfrm>
          <a:off x="536220" y="955835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156062"/>
              <a:satOff val="3542"/>
              <a:lumOff val="12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52204-F08E-4811-936B-928B6D82B776}">
      <dsp:nvSpPr>
        <dsp:cNvPr id="0" name=""/>
        <dsp:cNvSpPr/>
      </dsp:nvSpPr>
      <dsp:spPr>
        <a:xfrm>
          <a:off x="1107479" y="1783627"/>
          <a:ext cx="10026006" cy="509479"/>
        </a:xfrm>
        <a:prstGeom prst="rect">
          <a:avLst/>
        </a:prstGeom>
        <a:solidFill>
          <a:schemeClr val="accent1">
            <a:shade val="50000"/>
            <a:hueOff val="-312123"/>
            <a:satOff val="7083"/>
            <a:lumOff val="2540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7479" y="1783627"/>
        <a:ext cx="10026006" cy="509479"/>
      </dsp:txXfrm>
    </dsp:sp>
    <dsp:sp modelId="{DDD436E5-D549-4B86-B3F9-63E79806CFFC}">
      <dsp:nvSpPr>
        <dsp:cNvPr id="0" name=""/>
        <dsp:cNvSpPr/>
      </dsp:nvSpPr>
      <dsp:spPr>
        <a:xfrm>
          <a:off x="789054" y="1719942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312123"/>
              <a:satOff val="7083"/>
              <a:lumOff val="25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3A71F-376F-4452-9A9F-9676A6DE7184}">
      <dsp:nvSpPr>
        <dsp:cNvPr id="0" name=""/>
        <dsp:cNvSpPr/>
      </dsp:nvSpPr>
      <dsp:spPr>
        <a:xfrm>
          <a:off x="1188206" y="2548296"/>
          <a:ext cx="9945278" cy="509479"/>
        </a:xfrm>
        <a:prstGeom prst="rect">
          <a:avLst/>
        </a:prstGeom>
        <a:solidFill>
          <a:schemeClr val="accent1">
            <a:shade val="50000"/>
            <a:hueOff val="-468185"/>
            <a:satOff val="10625"/>
            <a:lumOff val="381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88206" y="2548296"/>
        <a:ext cx="9945278" cy="509479"/>
      </dsp:txXfrm>
    </dsp:sp>
    <dsp:sp modelId="{14541FF4-49F9-4749-975D-4A944D42A99E}">
      <dsp:nvSpPr>
        <dsp:cNvPr id="0" name=""/>
        <dsp:cNvSpPr/>
      </dsp:nvSpPr>
      <dsp:spPr>
        <a:xfrm>
          <a:off x="869782" y="2484611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468185"/>
              <a:satOff val="10625"/>
              <a:lumOff val="38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770DB-5D14-48EC-8DEB-CEF265F97812}">
      <dsp:nvSpPr>
        <dsp:cNvPr id="0" name=""/>
        <dsp:cNvSpPr/>
      </dsp:nvSpPr>
      <dsp:spPr>
        <a:xfrm>
          <a:off x="1107479" y="3312964"/>
          <a:ext cx="10026006" cy="509479"/>
        </a:xfrm>
        <a:prstGeom prst="rect">
          <a:avLst/>
        </a:prstGeom>
        <a:solidFill>
          <a:schemeClr val="accent1">
            <a:shade val="50000"/>
            <a:hueOff val="-468185"/>
            <a:satOff val="10625"/>
            <a:lumOff val="381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Flow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7479" y="3312964"/>
        <a:ext cx="10026006" cy="509479"/>
      </dsp:txXfrm>
    </dsp:sp>
    <dsp:sp modelId="{CDC2C2AC-7548-467D-8857-CD1C9B7C2824}">
      <dsp:nvSpPr>
        <dsp:cNvPr id="0" name=""/>
        <dsp:cNvSpPr/>
      </dsp:nvSpPr>
      <dsp:spPr>
        <a:xfrm>
          <a:off x="789054" y="3249279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468185"/>
              <a:satOff val="10625"/>
              <a:lumOff val="38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207C5-9F79-499A-BCA0-C7FB1EC23E58}">
      <dsp:nvSpPr>
        <dsp:cNvPr id="0" name=""/>
        <dsp:cNvSpPr/>
      </dsp:nvSpPr>
      <dsp:spPr>
        <a:xfrm>
          <a:off x="854645" y="4077071"/>
          <a:ext cx="10278840" cy="509479"/>
        </a:xfrm>
        <a:prstGeom prst="rect">
          <a:avLst/>
        </a:prstGeom>
        <a:solidFill>
          <a:schemeClr val="accent1">
            <a:shade val="50000"/>
            <a:hueOff val="-312123"/>
            <a:satOff val="7083"/>
            <a:lumOff val="2540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Model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4645" y="4077071"/>
        <a:ext cx="10278840" cy="509479"/>
      </dsp:txXfrm>
    </dsp:sp>
    <dsp:sp modelId="{D9913DCD-71EB-4866-AF37-E066E38FFC11}">
      <dsp:nvSpPr>
        <dsp:cNvPr id="0" name=""/>
        <dsp:cNvSpPr/>
      </dsp:nvSpPr>
      <dsp:spPr>
        <a:xfrm>
          <a:off x="536220" y="4013386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312123"/>
              <a:satOff val="7083"/>
              <a:lumOff val="25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4674-68B1-4D04-AD84-3E5A2F52F1EB}">
      <dsp:nvSpPr>
        <dsp:cNvPr id="0" name=""/>
        <dsp:cNvSpPr/>
      </dsp:nvSpPr>
      <dsp:spPr>
        <a:xfrm>
          <a:off x="393265" y="4841740"/>
          <a:ext cx="10740219" cy="509479"/>
        </a:xfrm>
        <a:prstGeom prst="rect">
          <a:avLst/>
        </a:prstGeom>
        <a:solidFill>
          <a:schemeClr val="accent1">
            <a:shade val="50000"/>
            <a:hueOff val="-156062"/>
            <a:satOff val="3542"/>
            <a:lumOff val="1270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0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265" y="4841740"/>
        <a:ext cx="10740219" cy="509479"/>
      </dsp:txXfrm>
    </dsp:sp>
    <dsp:sp modelId="{40326A91-5FDE-42E1-AA62-1896EA1D48E7}">
      <dsp:nvSpPr>
        <dsp:cNvPr id="0" name=""/>
        <dsp:cNvSpPr/>
      </dsp:nvSpPr>
      <dsp:spPr>
        <a:xfrm>
          <a:off x="74841" y="4778055"/>
          <a:ext cx="636849" cy="63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50000"/>
              <a:hueOff val="-156062"/>
              <a:satOff val="3542"/>
              <a:lumOff val="12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AD527-1F68-4C19-88C6-3EA72435D914}">
      <dsp:nvSpPr>
        <dsp:cNvPr id="0" name=""/>
        <dsp:cNvSpPr/>
      </dsp:nvSpPr>
      <dsp:spPr>
        <a:xfrm>
          <a:off x="-5170431" y="-792007"/>
          <a:ext cx="6157317" cy="6157317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3C92B-19C5-4BC8-BAA3-D336038B7A5E}">
      <dsp:nvSpPr>
        <dsp:cNvPr id="0" name=""/>
        <dsp:cNvSpPr/>
      </dsp:nvSpPr>
      <dsp:spPr>
        <a:xfrm>
          <a:off x="634774" y="457330"/>
          <a:ext cx="6648576" cy="914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01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can book futsal court easily </a:t>
          </a:r>
          <a:endParaRPr lang="en-IN" sz="2900" kern="1200" dirty="0"/>
        </a:p>
      </dsp:txBody>
      <dsp:txXfrm>
        <a:off x="634774" y="457330"/>
        <a:ext cx="6648576" cy="914660"/>
      </dsp:txXfrm>
    </dsp:sp>
    <dsp:sp modelId="{4A126384-77E8-4710-B5BF-5A1B233C45CF}">
      <dsp:nvSpPr>
        <dsp:cNvPr id="0" name=""/>
        <dsp:cNvSpPr/>
      </dsp:nvSpPr>
      <dsp:spPr>
        <a:xfrm>
          <a:off x="63111" y="342997"/>
          <a:ext cx="1143325" cy="1143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41D43-2830-42D2-9C46-798E23D7B45E}">
      <dsp:nvSpPr>
        <dsp:cNvPr id="0" name=""/>
        <dsp:cNvSpPr/>
      </dsp:nvSpPr>
      <dsp:spPr>
        <a:xfrm>
          <a:off x="967253" y="1829320"/>
          <a:ext cx="6316097" cy="914660"/>
        </a:xfrm>
        <a:prstGeom prst="rect">
          <a:avLst/>
        </a:prstGeom>
        <a:solidFill>
          <a:schemeClr val="accent3">
            <a:hueOff val="-2421353"/>
            <a:satOff val="-11830"/>
            <a:lumOff val="4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01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can look through booking Time </a:t>
          </a:r>
          <a:endParaRPr lang="en-IN" sz="2900" kern="1200" dirty="0"/>
        </a:p>
      </dsp:txBody>
      <dsp:txXfrm>
        <a:off x="967253" y="1829320"/>
        <a:ext cx="6316097" cy="914660"/>
      </dsp:txXfrm>
    </dsp:sp>
    <dsp:sp modelId="{6C226245-4EBF-4D09-831D-C94C112581B9}">
      <dsp:nvSpPr>
        <dsp:cNvPr id="0" name=""/>
        <dsp:cNvSpPr/>
      </dsp:nvSpPr>
      <dsp:spPr>
        <a:xfrm>
          <a:off x="395590" y="1714988"/>
          <a:ext cx="1143325" cy="1143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-2421353"/>
              <a:satOff val="-11830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1953-66C7-4382-812E-15A5BD36E5E6}">
      <dsp:nvSpPr>
        <dsp:cNvPr id="0" name=""/>
        <dsp:cNvSpPr/>
      </dsp:nvSpPr>
      <dsp:spPr>
        <a:xfrm>
          <a:off x="634774" y="3201311"/>
          <a:ext cx="6648576" cy="914660"/>
        </a:xfrm>
        <a:prstGeom prst="rect">
          <a:avLst/>
        </a:prstGeom>
        <a:solidFill>
          <a:schemeClr val="accent3">
            <a:hueOff val="-4842705"/>
            <a:satOff val="-23661"/>
            <a:lumOff val="882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01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can cancel there booking </a:t>
          </a:r>
          <a:endParaRPr lang="en-IN" sz="2900" kern="1200" dirty="0"/>
        </a:p>
      </dsp:txBody>
      <dsp:txXfrm>
        <a:off x="634774" y="3201311"/>
        <a:ext cx="6648576" cy="914660"/>
      </dsp:txXfrm>
    </dsp:sp>
    <dsp:sp modelId="{8F6A2BD6-0D2A-4BAC-B3B8-55DC7E3C8CA0}">
      <dsp:nvSpPr>
        <dsp:cNvPr id="0" name=""/>
        <dsp:cNvSpPr/>
      </dsp:nvSpPr>
      <dsp:spPr>
        <a:xfrm>
          <a:off x="63111" y="3086978"/>
          <a:ext cx="1143325" cy="1143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-4842705"/>
              <a:satOff val="-2366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F0045C-9C5D-4237-8D86-673F5CDEB9EE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B8F-408A-4799-8025-D8E6A24772E6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780-22E9-4312-A599-46A93874FF08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4403-9862-4182-8204-7E0A97B81197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7E77-2DAA-4CB5-A4E8-D837BAC7CF0D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3D21-3DB0-4757-A0C3-9BF1531E10F7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D1C-D964-4E47-86BA-BB7378BAB4BB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9A4F-B37D-4491-8B8B-837EBDB6A2F5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2006-E458-484A-ACB8-9903F9ACB1A6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48988D-49FE-46D4-B507-CE81D11841F0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AD5F3C-E7D1-47CF-9B56-98BA1F779CE1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113EB9-F8D2-4880-8A7F-2DBB73160BFC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profile-png/download/5152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desktop-pc-pc-computer-calculator-2855055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9082" y="342900"/>
            <a:ext cx="7397549" cy="6172200"/>
          </a:xfrm>
        </p:spPr>
        <p:txBody>
          <a:bodyPr>
            <a:normAutofit/>
          </a:bodyPr>
          <a:lstStyle/>
          <a:p>
            <a:r>
              <a:rPr lang="en-US" sz="9600" dirty="0"/>
              <a:t>Futsal Booking system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B0279-4A81-4401-A657-179F7D38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97" y="562295"/>
            <a:ext cx="3483871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F15B-4CBE-4531-82BF-53E26D4B6308}"/>
              </a:ext>
            </a:extLst>
          </p:cNvPr>
          <p:cNvSpPr/>
          <p:nvPr/>
        </p:nvSpPr>
        <p:spPr>
          <a:xfrm>
            <a:off x="149470" y="756138"/>
            <a:ext cx="2373923" cy="1011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5E5AC8-22E4-48A2-BC05-A270A4AE8C52}"/>
              </a:ext>
            </a:extLst>
          </p:cNvPr>
          <p:cNvSpPr/>
          <p:nvPr/>
        </p:nvSpPr>
        <p:spPr>
          <a:xfrm>
            <a:off x="4187961" y="3242873"/>
            <a:ext cx="2373923" cy="10111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6BB69-A34C-4D41-82AE-F0453EEAEC12}"/>
              </a:ext>
            </a:extLst>
          </p:cNvPr>
          <p:cNvSpPr/>
          <p:nvPr/>
        </p:nvSpPr>
        <p:spPr>
          <a:xfrm>
            <a:off x="6265821" y="4492606"/>
            <a:ext cx="2373923" cy="10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D40395-CBE1-40AB-B9E3-33C4464025CC}"/>
              </a:ext>
            </a:extLst>
          </p:cNvPr>
          <p:cNvSpPr/>
          <p:nvPr/>
        </p:nvSpPr>
        <p:spPr>
          <a:xfrm>
            <a:off x="8343681" y="5737851"/>
            <a:ext cx="2373923" cy="10111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Maintenance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142114-056F-484E-82A1-C005657F495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550761" y="1247476"/>
            <a:ext cx="860602" cy="747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93F7CD-C0EA-46A5-B8B9-816BCFF41810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4580382" y="2448332"/>
            <a:ext cx="812482" cy="776600"/>
          </a:xfrm>
          <a:prstGeom prst="bentConnector3">
            <a:avLst>
              <a:gd name="adj1" fmla="val 67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4951038-468E-43CD-8175-21193FD03CC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89346" y="3760587"/>
            <a:ext cx="863437" cy="7320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35F6AFE-7FCB-4A6F-A845-582B8778ADD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639744" y="4995502"/>
            <a:ext cx="890899" cy="742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9BC4F8-D696-47F4-8688-C948BD488B9E}"/>
              </a:ext>
            </a:extLst>
          </p:cNvPr>
          <p:cNvSpPr/>
          <p:nvPr/>
        </p:nvSpPr>
        <p:spPr>
          <a:xfrm>
            <a:off x="2224401" y="1994521"/>
            <a:ext cx="2373923" cy="10111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95ADF-238B-4BAE-8DE9-FE637778BA0A}"/>
              </a:ext>
            </a:extLst>
          </p:cNvPr>
          <p:cNvSpPr txBox="1"/>
          <p:nvPr/>
        </p:nvSpPr>
        <p:spPr>
          <a:xfrm>
            <a:off x="5370554" y="301702"/>
            <a:ext cx="6821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8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D6414-99BF-4FA5-BC52-23A072FE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405" y="2549768"/>
            <a:ext cx="1976805" cy="197680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6CC989-D0EB-4709-A44A-7C138CF58FAC}"/>
              </a:ext>
            </a:extLst>
          </p:cNvPr>
          <p:cNvSpPr/>
          <p:nvPr/>
        </p:nvSpPr>
        <p:spPr>
          <a:xfrm>
            <a:off x="3921369" y="202223"/>
            <a:ext cx="4994031" cy="64711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633CA-C627-4073-9B9B-DC8DCC3B3CF2}"/>
              </a:ext>
            </a:extLst>
          </p:cNvPr>
          <p:cNvSpPr/>
          <p:nvPr/>
        </p:nvSpPr>
        <p:spPr>
          <a:xfrm>
            <a:off x="5178669" y="348786"/>
            <a:ext cx="2407627" cy="11107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86C6A-5FB7-4E63-B083-717DB355EC07}"/>
              </a:ext>
            </a:extLst>
          </p:cNvPr>
          <p:cNvSpPr/>
          <p:nvPr/>
        </p:nvSpPr>
        <p:spPr>
          <a:xfrm>
            <a:off x="5196254" y="2863450"/>
            <a:ext cx="2407626" cy="111076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ACFA6-B06B-46F2-BF3E-6FB41904C652}"/>
              </a:ext>
            </a:extLst>
          </p:cNvPr>
          <p:cNvSpPr/>
          <p:nvPr/>
        </p:nvSpPr>
        <p:spPr>
          <a:xfrm>
            <a:off x="5214570" y="4141113"/>
            <a:ext cx="2407627" cy="111076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0CEF53-F8D5-4CE7-B9A5-B2474C909344}"/>
              </a:ext>
            </a:extLst>
          </p:cNvPr>
          <p:cNvSpPr/>
          <p:nvPr/>
        </p:nvSpPr>
        <p:spPr>
          <a:xfrm>
            <a:off x="5196253" y="1606118"/>
            <a:ext cx="2407627" cy="11107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59DEFB-3DB2-49DD-9A17-387A1CCBD311}"/>
              </a:ext>
            </a:extLst>
          </p:cNvPr>
          <p:cNvSpPr/>
          <p:nvPr/>
        </p:nvSpPr>
        <p:spPr>
          <a:xfrm>
            <a:off x="5305424" y="5398445"/>
            <a:ext cx="2407627" cy="11107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A8D2A-BCAE-47CC-824B-36531793D51D}"/>
              </a:ext>
            </a:extLst>
          </p:cNvPr>
          <p:cNvCxnSpPr>
            <a:stCxn id="2" idx="3"/>
            <a:endCxn id="5" idx="2"/>
          </p:cNvCxnSpPr>
          <p:nvPr/>
        </p:nvCxnSpPr>
        <p:spPr>
          <a:xfrm flipV="1">
            <a:off x="3187210" y="904171"/>
            <a:ext cx="1991459" cy="26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1CB27-2B50-48FD-AF5B-981B6F0F059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3187210" y="2161503"/>
            <a:ext cx="2009043" cy="137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FFE92-8ADC-4863-BF7E-4FA47B42EA42}"/>
              </a:ext>
            </a:extLst>
          </p:cNvPr>
          <p:cNvCxnSpPr>
            <a:stCxn id="2" idx="3"/>
          </p:cNvCxnSpPr>
          <p:nvPr/>
        </p:nvCxnSpPr>
        <p:spPr>
          <a:xfrm flipV="1">
            <a:off x="3187210" y="3437792"/>
            <a:ext cx="1991459" cy="10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977C5-D85C-41C1-BAE4-FF29CB6CA7EB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3187210" y="3538171"/>
            <a:ext cx="2027360" cy="11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CB606-3258-44FB-BEBD-F2E95A2D4966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3187210" y="3538171"/>
            <a:ext cx="2118214" cy="241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43E27D-0526-4CD3-B938-CEDF3AF9B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65322" y="2501319"/>
            <a:ext cx="1835030" cy="183503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365BB-0071-47DA-8BB6-C1AB902F5EB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915400" y="3418834"/>
            <a:ext cx="849922" cy="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6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4C86111-BE36-4B64-9213-C86B3ABCE065}"/>
              </a:ext>
            </a:extLst>
          </p:cNvPr>
          <p:cNvSpPr/>
          <p:nvPr/>
        </p:nvSpPr>
        <p:spPr>
          <a:xfrm>
            <a:off x="4106008" y="1837593"/>
            <a:ext cx="5389684" cy="312126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08E-B254-4264-A340-807226E0376F}"/>
              </a:ext>
            </a:extLst>
          </p:cNvPr>
          <p:cNvSpPr txBox="1"/>
          <p:nvPr/>
        </p:nvSpPr>
        <p:spPr>
          <a:xfrm>
            <a:off x="3376244" y="2244083"/>
            <a:ext cx="7213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831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787-A450-4961-B3EA-947F956C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41" y="931812"/>
            <a:ext cx="10178322" cy="1492132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EEC01-D51D-473D-9B7F-1D111C075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747" y="2559302"/>
            <a:ext cx="7677351" cy="7677351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ADE8F7-F748-4BB3-8C27-99DE75A0E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582863"/>
              </p:ext>
            </p:extLst>
          </p:nvPr>
        </p:nvGraphicFramePr>
        <p:xfrm>
          <a:off x="1304335" y="2207903"/>
          <a:ext cx="6022729" cy="36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557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FA4-06BB-4A9D-A095-7033B4FF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71682F-4059-457C-92B7-54955EEFF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85768"/>
              </p:ext>
            </p:extLst>
          </p:nvPr>
        </p:nvGraphicFramePr>
        <p:xfrm>
          <a:off x="762000" y="1251928"/>
          <a:ext cx="11208327" cy="560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512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8F84-2CCE-4C09-BE70-22A081BB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92" y="4610947"/>
            <a:ext cx="11004799" cy="1713263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647F2-47B7-4FE7-8150-EA832C93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35" y="568959"/>
            <a:ext cx="5717929" cy="40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56A8-1554-44BC-90F4-ADBA53B0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4" y="523062"/>
            <a:ext cx="10178322" cy="1492132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876B7-21E0-40A1-BB0B-06159E9E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4" y="1496710"/>
            <a:ext cx="6334571" cy="5361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5172D24-3A78-4B11-8B3A-171C097903DC}"/>
              </a:ext>
            </a:extLst>
          </p:cNvPr>
          <p:cNvSpPr/>
          <p:nvPr/>
        </p:nvSpPr>
        <p:spPr>
          <a:xfrm>
            <a:off x="1541824" y="2564794"/>
            <a:ext cx="3472961" cy="212773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AE76F1D-370F-4752-9AA5-AABBC53F8D5A}"/>
              </a:ext>
            </a:extLst>
          </p:cNvPr>
          <p:cNvSpPr/>
          <p:nvPr/>
        </p:nvSpPr>
        <p:spPr>
          <a:xfrm>
            <a:off x="7529387" y="2564794"/>
            <a:ext cx="3472960" cy="2136531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Recording System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67F9-1292-4883-ABF7-B3F0956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40" y="320838"/>
            <a:ext cx="10178322" cy="1235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A36A0AF-6484-4AEA-8654-D3FA911ADFEA}"/>
              </a:ext>
            </a:extLst>
          </p:cNvPr>
          <p:cNvSpPr/>
          <p:nvPr/>
        </p:nvSpPr>
        <p:spPr>
          <a:xfrm>
            <a:off x="1424354" y="1916764"/>
            <a:ext cx="4923691" cy="104628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Booking System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79DBDEC-04C9-49F6-88C3-8E2A19970BDA}"/>
              </a:ext>
            </a:extLst>
          </p:cNvPr>
          <p:cNvSpPr/>
          <p:nvPr/>
        </p:nvSpPr>
        <p:spPr>
          <a:xfrm>
            <a:off x="1424354" y="3165271"/>
            <a:ext cx="7781192" cy="1046284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storing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D17B853-A106-45F8-B566-F20A9BF74F6A}"/>
              </a:ext>
            </a:extLst>
          </p:cNvPr>
          <p:cNvSpPr/>
          <p:nvPr/>
        </p:nvSpPr>
        <p:spPr>
          <a:xfrm>
            <a:off x="1424354" y="4413778"/>
            <a:ext cx="6435969" cy="98473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consumption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00AD81-EB1F-49EF-BB2E-435ABE1A6D1A}"/>
              </a:ext>
            </a:extLst>
          </p:cNvPr>
          <p:cNvSpPr/>
          <p:nvPr/>
        </p:nvSpPr>
        <p:spPr>
          <a:xfrm>
            <a:off x="1002323" y="1758461"/>
            <a:ext cx="483577" cy="46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54F94-A802-4DE6-BD63-E4FED410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46" y="1987063"/>
            <a:ext cx="5609464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2FD-42A6-4313-8EA5-FF8633C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62" y="43513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3CC673-BA00-445D-8337-3DEC56837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038944"/>
              </p:ext>
            </p:extLst>
          </p:nvPr>
        </p:nvGraphicFramePr>
        <p:xfrm>
          <a:off x="2422769" y="1529862"/>
          <a:ext cx="7346462" cy="4573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DADC-07D0-4E52-9B28-DD1B7DEF1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738" y="799876"/>
            <a:ext cx="10984523" cy="5179320"/>
          </a:xfrm>
        </p:spPr>
        <p:txBody>
          <a:bodyPr/>
          <a:lstStyle/>
          <a:p>
            <a:r>
              <a:rPr lang="en-US" sz="9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</a:t>
            </a:r>
            <a:endParaRPr lang="en-IN" sz="9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BC834-C83F-4C8B-A6DB-86C31444E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11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AA0F8A-BA95-4660-8A2C-8CBD0AEDF79F}"/>
              </a:ext>
            </a:extLst>
          </p:cNvPr>
          <p:cNvSpPr/>
          <p:nvPr/>
        </p:nvSpPr>
        <p:spPr>
          <a:xfrm>
            <a:off x="949568" y="3587262"/>
            <a:ext cx="1406769" cy="99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BEB584-39FF-4697-8234-1854BF18342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356337" y="4084027"/>
            <a:ext cx="457201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756E725-2B48-4F81-94C6-353ECD52AF81}"/>
              </a:ext>
            </a:extLst>
          </p:cNvPr>
          <p:cNvSpPr/>
          <p:nvPr/>
        </p:nvSpPr>
        <p:spPr>
          <a:xfrm>
            <a:off x="2956463" y="3686603"/>
            <a:ext cx="1553990" cy="793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Main Menu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19E947-FBDF-40E8-A176-0B45DA045B82}"/>
              </a:ext>
            </a:extLst>
          </p:cNvPr>
          <p:cNvCxnSpPr>
            <a:stCxn id="5" idx="3"/>
          </p:cNvCxnSpPr>
          <p:nvPr/>
        </p:nvCxnSpPr>
        <p:spPr>
          <a:xfrm>
            <a:off x="4510453" y="4083140"/>
            <a:ext cx="457201" cy="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19568CD-23CB-46B5-9A45-7CA1347E1C5E}"/>
              </a:ext>
            </a:extLst>
          </p:cNvPr>
          <p:cNvSpPr/>
          <p:nvPr/>
        </p:nvSpPr>
        <p:spPr>
          <a:xfrm>
            <a:off x="5098924" y="3263455"/>
            <a:ext cx="1750285" cy="166023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32CC9-5AE1-4853-8B99-49C37EECF1E0}"/>
              </a:ext>
            </a:extLst>
          </p:cNvPr>
          <p:cNvSpPr/>
          <p:nvPr/>
        </p:nvSpPr>
        <p:spPr>
          <a:xfrm>
            <a:off x="7381180" y="3721154"/>
            <a:ext cx="1856607" cy="7233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151865D-D333-4042-B188-1A393A75B309}"/>
              </a:ext>
            </a:extLst>
          </p:cNvPr>
          <p:cNvSpPr/>
          <p:nvPr/>
        </p:nvSpPr>
        <p:spPr>
          <a:xfrm>
            <a:off x="7381180" y="2699049"/>
            <a:ext cx="1856607" cy="72335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FB21153-C07B-4B3C-9490-423C24EF1A77}"/>
              </a:ext>
            </a:extLst>
          </p:cNvPr>
          <p:cNvSpPr/>
          <p:nvPr/>
        </p:nvSpPr>
        <p:spPr>
          <a:xfrm>
            <a:off x="7381180" y="1676945"/>
            <a:ext cx="1856607" cy="72335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Member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1A8D537-1D8F-4017-AC8F-B575591B479E}"/>
              </a:ext>
            </a:extLst>
          </p:cNvPr>
          <p:cNvSpPr/>
          <p:nvPr/>
        </p:nvSpPr>
        <p:spPr>
          <a:xfrm>
            <a:off x="7381180" y="4743259"/>
            <a:ext cx="1856607" cy="72335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18CA56A-0543-4A4C-8989-8D0A08A76E27}"/>
              </a:ext>
            </a:extLst>
          </p:cNvPr>
          <p:cNvSpPr/>
          <p:nvPr/>
        </p:nvSpPr>
        <p:spPr>
          <a:xfrm>
            <a:off x="7381180" y="5765363"/>
            <a:ext cx="1856607" cy="72335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36B50-77EA-4CC3-A138-FE692BFA637F}"/>
              </a:ext>
            </a:extLst>
          </p:cNvPr>
          <p:cNvSpPr/>
          <p:nvPr/>
        </p:nvSpPr>
        <p:spPr>
          <a:xfrm>
            <a:off x="10374923" y="3587261"/>
            <a:ext cx="1406769" cy="9935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054C5-C403-438E-83F1-04787976E36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849209" y="4082831"/>
            <a:ext cx="531971" cy="1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574093-5AFD-4B12-9966-F932639665F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849209" y="3060726"/>
            <a:ext cx="531971" cy="103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62527B-6552-434D-BD5A-D22C687F845D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849209" y="2038622"/>
            <a:ext cx="531971" cy="205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A1C41E-3C90-4D8C-A4C7-1C32B46EC352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849209" y="4093572"/>
            <a:ext cx="531971" cy="10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AF173-F6FC-4CE7-A088-5781AA871FC9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849209" y="4093572"/>
            <a:ext cx="531971" cy="20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3A9EC8-D5B3-4383-A35F-C90BBA22E953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9237787" y="4084026"/>
            <a:ext cx="1137136" cy="204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7A5AB-DBB8-49BC-8062-E1FA238CAA66}"/>
              </a:ext>
            </a:extLst>
          </p:cNvPr>
          <p:cNvCxnSpPr>
            <a:stCxn id="12" idx="3"/>
          </p:cNvCxnSpPr>
          <p:nvPr/>
        </p:nvCxnSpPr>
        <p:spPr>
          <a:xfrm>
            <a:off x="9237787" y="4082831"/>
            <a:ext cx="515815" cy="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ED4A70-6EF7-48FA-ADCA-3C7EFF10BDBA}"/>
              </a:ext>
            </a:extLst>
          </p:cNvPr>
          <p:cNvCxnSpPr>
            <a:stCxn id="17" idx="3"/>
          </p:cNvCxnSpPr>
          <p:nvPr/>
        </p:nvCxnSpPr>
        <p:spPr>
          <a:xfrm flipV="1">
            <a:off x="9237787" y="4092821"/>
            <a:ext cx="515815" cy="101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99AC1-2D79-4A27-A8DC-6125D0904469}"/>
              </a:ext>
            </a:extLst>
          </p:cNvPr>
          <p:cNvCxnSpPr>
            <a:stCxn id="15" idx="3"/>
          </p:cNvCxnSpPr>
          <p:nvPr/>
        </p:nvCxnSpPr>
        <p:spPr>
          <a:xfrm>
            <a:off x="9237787" y="3060726"/>
            <a:ext cx="515815" cy="10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44714F-7B66-4F25-AA38-66132F3091C5}"/>
              </a:ext>
            </a:extLst>
          </p:cNvPr>
          <p:cNvCxnSpPr>
            <a:stCxn id="16" idx="3"/>
          </p:cNvCxnSpPr>
          <p:nvPr/>
        </p:nvCxnSpPr>
        <p:spPr>
          <a:xfrm>
            <a:off x="9237787" y="2038622"/>
            <a:ext cx="515815" cy="205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36EB4C-3003-448D-A259-AD19DA264FA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769346" y="4084026"/>
            <a:ext cx="605577" cy="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6915FB-F407-4BEC-8C63-0D7A382A6052}"/>
              </a:ext>
            </a:extLst>
          </p:cNvPr>
          <p:cNvCxnSpPr>
            <a:cxnSpLocks/>
          </p:cNvCxnSpPr>
          <p:nvPr/>
        </p:nvCxnSpPr>
        <p:spPr>
          <a:xfrm flipV="1">
            <a:off x="9979269" y="1107830"/>
            <a:ext cx="0" cy="26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3B96C0-446B-441B-9330-AAB00C7AE79F}"/>
              </a:ext>
            </a:extLst>
          </p:cNvPr>
          <p:cNvSpPr txBox="1"/>
          <p:nvPr/>
        </p:nvSpPr>
        <p:spPr>
          <a:xfrm>
            <a:off x="3908184" y="316859"/>
            <a:ext cx="588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62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105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Futsal Booking system</vt:lpstr>
      <vt:lpstr>Presented by:</vt:lpstr>
      <vt:lpstr>Table of contents</vt:lpstr>
      <vt:lpstr>Introduction</vt:lpstr>
      <vt:lpstr>Problem Statement</vt:lpstr>
      <vt:lpstr>Objectives</vt:lpstr>
      <vt:lpstr>Scope</vt:lpstr>
      <vt:lpstr>System 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Booking system</dc:title>
  <dc:creator>Rohan Mishra</dc:creator>
  <cp:lastModifiedBy>Rohan Mishra</cp:lastModifiedBy>
  <cp:revision>26</cp:revision>
  <dcterms:created xsi:type="dcterms:W3CDTF">2022-02-18T11:46:58Z</dcterms:created>
  <dcterms:modified xsi:type="dcterms:W3CDTF">2022-02-19T15:06:29Z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