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500" r:id="rId3"/>
    <p:sldId id="502" r:id="rId4"/>
    <p:sldId id="514" r:id="rId5"/>
    <p:sldId id="505" r:id="rId6"/>
    <p:sldId id="508" r:id="rId7"/>
    <p:sldId id="509" r:id="rId8"/>
    <p:sldId id="510" r:id="rId9"/>
    <p:sldId id="511" r:id="rId10"/>
    <p:sldId id="512" r:id="rId11"/>
    <p:sldId id="513" r:id="rId12"/>
    <p:sldId id="50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7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4/15/2021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 descr="logo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0120" y="190500"/>
            <a:ext cx="2024130" cy="6477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3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3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3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838200" y="914400"/>
            <a:ext cx="693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 smtClean="0">
                <a:solidFill>
                  <a:srgbClr val="3A30FA"/>
                </a:solidFill>
                <a:latin typeface="Calibri" pitchFamily="34" charset="0"/>
              </a:rPr>
              <a:t>     Project Presentation</a:t>
            </a:r>
            <a:endParaRPr lang="en-US" sz="2400" b="1" dirty="0">
              <a:solidFill>
                <a:srgbClr val="3A30FA"/>
              </a:solidFill>
              <a:latin typeface="Calibri" pitchFamily="34" charset="0"/>
            </a:endParaRPr>
          </a:p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srgbClr val="3A30FA"/>
                </a:solidFill>
                <a:latin typeface="Calibri" pitchFamily="34" charset="0"/>
              </a:rPr>
              <a:t>on </a:t>
            </a:r>
          </a:p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srgbClr val="3A30FA"/>
                </a:solidFill>
                <a:latin typeface="Calibri" pitchFamily="34" charset="0"/>
              </a:rPr>
              <a:t> </a:t>
            </a:r>
            <a:r>
              <a:rPr lang="en-US" sz="2400" b="1" i="1" u="sng" dirty="0" smtClean="0">
                <a:solidFill>
                  <a:srgbClr val="3A30FA"/>
                </a:solidFill>
                <a:latin typeface="Calibri" pitchFamily="34" charset="0"/>
              </a:rPr>
              <a:t>Chandigarh Tourism Website</a:t>
            </a:r>
            <a:endParaRPr lang="en-US" sz="2400" b="1" i="1" u="sng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057400"/>
            <a:ext cx="50292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smtClean="0"/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/>
              <a:t>Saurabh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Banga</a:t>
            </a:r>
            <a:r>
              <a:rPr lang="en-US" sz="2000" b="1" dirty="0" smtClean="0"/>
              <a:t>_(1813986020)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/>
              <a:t>Harish </a:t>
            </a:r>
            <a:r>
              <a:rPr lang="en-US" sz="2000" b="1" dirty="0" err="1" smtClean="0"/>
              <a:t>Chander</a:t>
            </a:r>
            <a:r>
              <a:rPr lang="en-US" sz="2000" b="1" dirty="0" smtClean="0"/>
              <a:t>_(1813986009)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/>
              <a:t>Rohan </a:t>
            </a:r>
            <a:r>
              <a:rPr lang="en-US" sz="2000" b="1" dirty="0" err="1" smtClean="0"/>
              <a:t>Mondal</a:t>
            </a:r>
            <a:r>
              <a:rPr lang="en-US" sz="2000" b="1" dirty="0" smtClean="0"/>
              <a:t>_(1813987016)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/>
              <a:t>Shashank</a:t>
            </a:r>
            <a:r>
              <a:rPr lang="en-US" sz="2000" b="1" dirty="0"/>
              <a:t> </a:t>
            </a:r>
            <a:r>
              <a:rPr lang="en-US" sz="2000" b="1" dirty="0" err="1"/>
              <a:t>Sahdev</a:t>
            </a:r>
            <a:r>
              <a:rPr lang="en-US" sz="2000" b="1" dirty="0"/>
              <a:t>_(</a:t>
            </a:r>
            <a:r>
              <a:rPr lang="en-US" sz="2000" b="1" dirty="0" smtClean="0"/>
              <a:t>1813987020)</a:t>
            </a:r>
            <a:endParaRPr lang="en-US" sz="2000" b="1" dirty="0"/>
          </a:p>
          <a:p>
            <a:pPr algn="ctr">
              <a:lnSpc>
                <a:spcPct val="150000"/>
              </a:lnSpc>
            </a:pP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433447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i="1" dirty="0"/>
              <a:t>o</a:t>
            </a:r>
            <a:r>
              <a:rPr lang="en-US" dirty="0"/>
              <a:t>f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Shankar S Aggarwal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943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Department of Computer Applications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Result /Screenshots(if any):-</a:t>
            </a:r>
          </a:p>
          <a:p>
            <a:pPr marL="0" indent="0">
              <a:buNone/>
            </a:pPr>
            <a:endParaRPr lang="en-US" sz="2000" b="1" dirty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Result /Screenshots(if any):-</a:t>
            </a:r>
          </a:p>
          <a:p>
            <a:pPr marL="0" indent="0">
              <a:buNone/>
            </a:pPr>
            <a:endParaRPr lang="en-US" sz="2000" b="1" dirty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sz="5400" dirty="0" smtClean="0"/>
              <a:t>		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4146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a typeface="MS PGothic" pitchFamily="34" charset="-128"/>
              </a:rPr>
              <a:t>Introduction:- </a:t>
            </a:r>
            <a:r>
              <a:rPr lang="en-US" sz="2400" dirty="0" smtClean="0">
                <a:ea typeface="MS PGothic" pitchFamily="34" charset="-128"/>
              </a:rPr>
              <a:t>Our Project is about the Tourism in Chandigarh. In Our website We are exploring best  Places of </a:t>
            </a:r>
            <a:r>
              <a:rPr lang="en-US" sz="2400" dirty="0" err="1" smtClean="0">
                <a:ea typeface="MS PGothic" pitchFamily="34" charset="-128"/>
              </a:rPr>
              <a:t>Chandigrah</a:t>
            </a:r>
            <a:r>
              <a:rPr lang="en-US" sz="2400" dirty="0" smtClean="0">
                <a:ea typeface="MS PGothic" pitchFamily="34" charset="-128"/>
              </a:rPr>
              <a:t>, Where tourist can enjoy and have s good time with there family and friend. In our website we are providing the facility of booking( </a:t>
            </a:r>
            <a:r>
              <a:rPr lang="en-US" sz="2400" dirty="0" err="1" smtClean="0">
                <a:ea typeface="MS PGothic" pitchFamily="34" charset="-128"/>
              </a:rPr>
              <a:t>Hotel,Resort</a:t>
            </a:r>
            <a:r>
              <a:rPr lang="en-US" sz="2400" dirty="0" smtClean="0">
                <a:ea typeface="MS PGothic" pitchFamily="34" charset="-128"/>
              </a:rPr>
              <a:t> and mode of Transport).Our website have a wallet Page where People can collect there Reward. In our </a:t>
            </a:r>
            <a:r>
              <a:rPr lang="en-US" sz="2400" dirty="0">
                <a:ea typeface="MS PGothic" pitchFamily="34" charset="-128"/>
              </a:rPr>
              <a:t>w</a:t>
            </a:r>
            <a:r>
              <a:rPr lang="en-US" sz="2400" dirty="0" smtClean="0">
                <a:ea typeface="MS PGothic" pitchFamily="34" charset="-128"/>
              </a:rPr>
              <a:t>ebsite People can add there images and explore more by writing blog of places they visited.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Problem Statement(s</a:t>
            </a:r>
            <a:r>
              <a:rPr lang="en-US" sz="2400" dirty="0" smtClean="0">
                <a:ea typeface="MS PGothic" pitchFamily="34" charset="-128"/>
              </a:rPr>
              <a:t>):- </a:t>
            </a: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Chandigarh is a beautiful city. People are coming in Chandigarh to see the </a:t>
            </a:r>
            <a:r>
              <a:rPr lang="en-US" sz="2400" dirty="0" err="1" smtClean="0">
                <a:ea typeface="MS PGothic" pitchFamily="34" charset="-128"/>
              </a:rPr>
              <a:t>Sukhna</a:t>
            </a:r>
            <a:r>
              <a:rPr lang="en-US" sz="2400" dirty="0" smtClean="0">
                <a:ea typeface="MS PGothic" pitchFamily="34" charset="-128"/>
              </a:rPr>
              <a:t> </a:t>
            </a:r>
            <a:r>
              <a:rPr lang="en-US" sz="2400" dirty="0" err="1">
                <a:ea typeface="MS PGothic" pitchFamily="34" charset="-128"/>
              </a:rPr>
              <a:t>L</a:t>
            </a:r>
            <a:r>
              <a:rPr lang="en-US" sz="2400" dirty="0" err="1" smtClean="0">
                <a:ea typeface="MS PGothic" pitchFamily="34" charset="-128"/>
              </a:rPr>
              <a:t>akhe</a:t>
            </a:r>
            <a:r>
              <a:rPr lang="en-US" sz="2400" dirty="0" smtClean="0">
                <a:ea typeface="MS PGothic" pitchFamily="34" charset="-128"/>
              </a:rPr>
              <a:t>, Rock Garden, Rose Garden, </a:t>
            </a:r>
            <a:r>
              <a:rPr lang="en-US" sz="2400" dirty="0" err="1" smtClean="0">
                <a:ea typeface="MS PGothic" pitchFamily="34" charset="-128"/>
              </a:rPr>
              <a:t>Elante</a:t>
            </a:r>
            <a:r>
              <a:rPr lang="en-US" sz="2400" dirty="0" smtClean="0">
                <a:ea typeface="MS PGothic" pitchFamily="34" charset="-128"/>
              </a:rPr>
              <a:t> Mall etc. But there is no such website where Tourist are book Hotel, Booking Cab in a good </a:t>
            </a:r>
            <a:r>
              <a:rPr lang="en-US" sz="2400" dirty="0" err="1" smtClean="0">
                <a:ea typeface="MS PGothic" pitchFamily="34" charset="-128"/>
              </a:rPr>
              <a:t>amout</a:t>
            </a:r>
            <a:r>
              <a:rPr lang="en-US" sz="2400" dirty="0" smtClean="0">
                <a:ea typeface="MS PGothic" pitchFamily="34" charset="-128"/>
              </a:rPr>
              <a:t> and visit Chandigarh. There is no website provide the family package </a:t>
            </a:r>
            <a:r>
              <a:rPr lang="en-US" sz="2400" dirty="0">
                <a:ea typeface="MS PGothic" pitchFamily="34" charset="-128"/>
              </a:rPr>
              <a:t>in small </a:t>
            </a:r>
            <a:r>
              <a:rPr lang="en-US" sz="2400" dirty="0" err="1" smtClean="0">
                <a:ea typeface="MS PGothic" pitchFamily="34" charset="-128"/>
              </a:rPr>
              <a:t>amout</a:t>
            </a:r>
            <a:r>
              <a:rPr lang="en-US" sz="2400" dirty="0" smtClean="0">
                <a:ea typeface="MS PGothic" pitchFamily="34" charset="-128"/>
              </a:rPr>
              <a:t> and rewards to user.</a:t>
            </a:r>
            <a:endParaRPr lang="en-US" sz="2400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89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2672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Project Flow Diagram:-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ea typeface="MS PGothic" pitchFamily="34" charset="-128"/>
              </a:rPr>
              <a:t>Tools/Methods:-</a:t>
            </a:r>
          </a:p>
          <a:p>
            <a:pPr marL="0" indent="0">
              <a:buNone/>
            </a:pPr>
            <a:r>
              <a:rPr lang="en-US" sz="2000" dirty="0" smtClean="0">
                <a:ea typeface="MS PGothic" pitchFamily="34" charset="-128"/>
              </a:rPr>
              <a:t>Front End</a:t>
            </a:r>
            <a:r>
              <a:rPr lang="en-US" sz="2000" dirty="0" smtClean="0">
                <a:ea typeface="MS PGothic" pitchFamily="34" charset="-128"/>
              </a:rPr>
              <a:t>:- Tool:- Visual Studio</a:t>
            </a:r>
            <a:endParaRPr lang="en-US" sz="2000" dirty="0" smtClean="0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ea typeface="MS PGothic" pitchFamily="34" charset="-128"/>
              </a:rPr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ea typeface="MS PGothic" pitchFamily="34" charset="-128"/>
              </a:rPr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ea typeface="MS PGothic" pitchFamily="34" charset="-128"/>
              </a:rPr>
              <a:t>Java 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ea typeface="MS PGothic" pitchFamily="34" charset="-128"/>
              </a:rPr>
              <a:t>SAS</a:t>
            </a:r>
          </a:p>
          <a:p>
            <a:pPr marL="0" indent="0">
              <a:buNone/>
            </a:pPr>
            <a:r>
              <a:rPr lang="en-US" sz="2000" dirty="0" smtClean="0">
                <a:ea typeface="MS PGothic" pitchFamily="34" charset="-128"/>
              </a:rPr>
              <a:t>Backend</a:t>
            </a:r>
            <a:r>
              <a:rPr lang="en-US" sz="2000" dirty="0" smtClean="0">
                <a:ea typeface="MS PGothic" pitchFamily="34" charset="-128"/>
              </a:rPr>
              <a:t>:- Tool:- </a:t>
            </a:r>
            <a:r>
              <a:rPr lang="en-US" sz="2000" dirty="0" err="1" smtClean="0">
                <a:ea typeface="MS PGothic" pitchFamily="34" charset="-128"/>
              </a:rPr>
              <a:t>Xampp</a:t>
            </a:r>
            <a:endParaRPr lang="en-US" sz="2000" dirty="0" smtClean="0">
              <a:ea typeface="MS PGothic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ea typeface="MS PGothic" pitchFamily="34" charset="-128"/>
              </a:rPr>
              <a:t>PHP</a:t>
            </a:r>
          </a:p>
          <a:p>
            <a:pPr marL="0" indent="0">
              <a:buNone/>
            </a:pPr>
            <a:endParaRPr lang="en-US" sz="2000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67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a typeface="MS PGothic" pitchFamily="34" charset="-128"/>
              </a:rPr>
              <a:t>Implementation and Specifications</a:t>
            </a:r>
            <a:r>
              <a:rPr lang="en-US" sz="2800" dirty="0" smtClean="0">
                <a:ea typeface="MS PGothic" pitchFamily="34" charset="-128"/>
              </a:rPr>
              <a:t>:-</a:t>
            </a:r>
          </a:p>
          <a:p>
            <a:pPr marL="0" indent="0">
              <a:buNone/>
            </a:pPr>
            <a:r>
              <a:rPr lang="en-US" sz="2800" dirty="0" smtClean="0">
                <a:ea typeface="MS PGothic" pitchFamily="34" charset="-128"/>
              </a:rPr>
              <a:t> In our project Specification is We are offering Tourist to Complete Family </a:t>
            </a:r>
            <a:r>
              <a:rPr lang="en-US" sz="2800" dirty="0" err="1" smtClean="0">
                <a:ea typeface="MS PGothic" pitchFamily="34" charset="-128"/>
              </a:rPr>
              <a:t>Pacakage</a:t>
            </a:r>
            <a:r>
              <a:rPr lang="en-US" sz="2800" dirty="0">
                <a:ea typeface="MS PGothic" pitchFamily="34" charset="-128"/>
              </a:rPr>
              <a:t> </a:t>
            </a:r>
            <a:r>
              <a:rPr lang="en-US" sz="2800" dirty="0" smtClean="0">
                <a:ea typeface="MS PGothic" pitchFamily="34" charset="-128"/>
              </a:rPr>
              <a:t>in this package the food cost,  cab cost,</a:t>
            </a:r>
            <a:r>
              <a:rPr lang="en-US" sz="2800" dirty="0">
                <a:ea typeface="MS PGothic" pitchFamily="34" charset="-128"/>
              </a:rPr>
              <a:t> </a:t>
            </a:r>
            <a:r>
              <a:rPr lang="en-US" sz="2800" dirty="0" smtClean="0">
                <a:ea typeface="MS PGothic" pitchFamily="34" charset="-128"/>
              </a:rPr>
              <a:t>Hotel booking cost are in very small </a:t>
            </a:r>
            <a:r>
              <a:rPr lang="en-US" sz="2800" dirty="0" err="1" smtClean="0">
                <a:ea typeface="MS PGothic" pitchFamily="34" charset="-128"/>
              </a:rPr>
              <a:t>amout</a:t>
            </a:r>
            <a:r>
              <a:rPr lang="en-US" sz="2800" dirty="0" smtClean="0">
                <a:ea typeface="MS PGothic" pitchFamily="34" charset="-128"/>
              </a:rPr>
              <a:t>. In our </a:t>
            </a:r>
            <a:r>
              <a:rPr lang="en-US" sz="2800" dirty="0" err="1" smtClean="0">
                <a:ea typeface="MS PGothic" pitchFamily="34" charset="-128"/>
              </a:rPr>
              <a:t>projrect</a:t>
            </a:r>
            <a:r>
              <a:rPr lang="en-US" sz="2800" dirty="0" smtClean="0">
                <a:ea typeface="MS PGothic" pitchFamily="34" charset="-128"/>
              </a:rPr>
              <a:t> we are providing all facility to </a:t>
            </a:r>
            <a:r>
              <a:rPr lang="en-US" sz="2800" dirty="0" err="1" smtClean="0">
                <a:ea typeface="MS PGothic" pitchFamily="34" charset="-128"/>
              </a:rPr>
              <a:t>tousrist</a:t>
            </a:r>
            <a:r>
              <a:rPr lang="en-US" sz="2800" dirty="0" smtClean="0">
                <a:ea typeface="MS PGothic" pitchFamily="34" charset="-128"/>
              </a:rPr>
              <a:t> in good </a:t>
            </a:r>
            <a:r>
              <a:rPr lang="en-US" sz="2800" dirty="0" err="1" smtClean="0">
                <a:ea typeface="MS PGothic" pitchFamily="34" charset="-128"/>
              </a:rPr>
              <a:t>amout</a:t>
            </a:r>
            <a:r>
              <a:rPr lang="en-US" sz="2800" dirty="0" smtClean="0"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4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Result /Screenshots(if any):-</a:t>
            </a:r>
          </a:p>
          <a:p>
            <a:pPr marL="0" indent="0">
              <a:buNone/>
            </a:pPr>
            <a:endParaRPr lang="en-US" sz="2000" b="1" dirty="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7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Result /Screenshots(if any):-</a:t>
            </a:r>
          </a:p>
          <a:p>
            <a:pPr marL="0" indent="0">
              <a:buNone/>
            </a:pPr>
            <a:endParaRPr lang="en-US" sz="2000" b="1" dirty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3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Contents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ea typeface="MS PGothic" pitchFamily="34" charset="-128"/>
              </a:rPr>
              <a:t>Result /Screenshots(if any):-</a:t>
            </a:r>
          </a:p>
          <a:p>
            <a:pPr marL="0" indent="0">
              <a:buNone/>
            </a:pPr>
            <a:endParaRPr lang="en-US" sz="2000" b="1" dirty="0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17810</TotalTime>
  <Words>306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PowerPoint Presentation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Windows User</cp:lastModifiedBy>
  <cp:revision>1289</cp:revision>
  <dcterms:created xsi:type="dcterms:W3CDTF">2010-04-09T07:36:15Z</dcterms:created>
  <dcterms:modified xsi:type="dcterms:W3CDTF">2021-04-15T16:29:42Z</dcterms:modified>
</cp:coreProperties>
</file>