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4" r:id="rId5"/>
    <p:sldId id="263" r:id="rId6"/>
    <p:sldId id="261" r:id="rId7"/>
    <p:sldId id="260" r:id="rId8"/>
    <p:sldId id="259" r:id="rId9"/>
    <p:sldId id="258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F8F8F8"/>
    <a:srgbClr val="F7F7F7"/>
    <a:srgbClr val="F6F6F9"/>
    <a:srgbClr val="F5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C7B89-B653-425D-99A7-9B22AB9FEFBA}" v="3" dt="2023-11-14T12:09:36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Nair" userId="abe7fdb76cd00221" providerId="LiveId" clId="{90AC7B89-B653-425D-99A7-9B22AB9FEFBA}"/>
    <pc:docChg chg="undo custSel modSld">
      <pc:chgData name="Rohan Nair" userId="abe7fdb76cd00221" providerId="LiveId" clId="{90AC7B89-B653-425D-99A7-9B22AB9FEFBA}" dt="2023-11-14T12:10:42.466" v="257" actId="20577"/>
      <pc:docMkLst>
        <pc:docMk/>
      </pc:docMkLst>
      <pc:sldChg chg="addSp delSp modSp mod">
        <pc:chgData name="Rohan Nair" userId="abe7fdb76cd00221" providerId="LiveId" clId="{90AC7B89-B653-425D-99A7-9B22AB9FEFBA}" dt="2023-11-14T12:10:42.466" v="257" actId="20577"/>
        <pc:sldMkLst>
          <pc:docMk/>
          <pc:sldMk cId="1979329843" sldId="257"/>
        </pc:sldMkLst>
        <pc:spChg chg="add del mod">
          <ac:chgData name="Rohan Nair" userId="abe7fdb76cd00221" providerId="LiveId" clId="{90AC7B89-B653-425D-99A7-9B22AB9FEFBA}" dt="2023-11-14T12:02:37.426" v="7" actId="478"/>
          <ac:spMkLst>
            <pc:docMk/>
            <pc:sldMk cId="1979329843" sldId="257"/>
            <ac:spMk id="2" creationId="{835B4860-A768-BBF9-A39A-CDE1DC217BE7}"/>
          </ac:spMkLst>
        </pc:spChg>
        <pc:spChg chg="add mod">
          <ac:chgData name="Rohan Nair" userId="abe7fdb76cd00221" providerId="LiveId" clId="{90AC7B89-B653-425D-99A7-9B22AB9FEFBA}" dt="2023-11-14T12:05:52.276" v="13" actId="207"/>
          <ac:spMkLst>
            <pc:docMk/>
            <pc:sldMk cId="1979329843" sldId="257"/>
            <ac:spMk id="5" creationId="{DE206FA2-35DA-C1F7-C38F-34ED0C926869}"/>
          </ac:spMkLst>
        </pc:spChg>
        <pc:spChg chg="add mod">
          <ac:chgData name="Rohan Nair" userId="abe7fdb76cd00221" providerId="LiveId" clId="{90AC7B89-B653-425D-99A7-9B22AB9FEFBA}" dt="2023-11-14T12:09:25.743" v="196" actId="207"/>
          <ac:spMkLst>
            <pc:docMk/>
            <pc:sldMk cId="1979329843" sldId="257"/>
            <ac:spMk id="6" creationId="{E0B26E39-0B33-3E19-5C8C-7305BE912DA2}"/>
          </ac:spMkLst>
        </pc:spChg>
        <pc:spChg chg="add mod">
          <ac:chgData name="Rohan Nair" userId="abe7fdb76cd00221" providerId="LiveId" clId="{90AC7B89-B653-425D-99A7-9B22AB9FEFBA}" dt="2023-11-14T12:10:42.466" v="257" actId="20577"/>
          <ac:spMkLst>
            <pc:docMk/>
            <pc:sldMk cId="1979329843" sldId="257"/>
            <ac:spMk id="7" creationId="{A0E15F5A-6EF4-F4DC-8611-B8025D3B9781}"/>
          </ac:spMkLst>
        </pc:spChg>
        <pc:picChg chg="mod">
          <ac:chgData name="Rohan Nair" userId="abe7fdb76cd00221" providerId="LiveId" clId="{90AC7B89-B653-425D-99A7-9B22AB9FEFBA}" dt="2023-11-14T12:03:14.320" v="8"/>
          <ac:picMkLst>
            <pc:docMk/>
            <pc:sldMk cId="1979329843" sldId="257"/>
            <ac:picMk id="3" creationId="{1362507A-8C3D-FF8D-FF44-6211B38D81AA}"/>
          </ac:picMkLst>
        </pc:picChg>
        <pc:inkChg chg="add del">
          <ac:chgData name="Rohan Nair" userId="abe7fdb76cd00221" providerId="LiveId" clId="{90AC7B89-B653-425D-99A7-9B22AB9FEFBA}" dt="2023-11-14T12:05:18.599" v="10" actId="9405"/>
          <ac:inkMkLst>
            <pc:docMk/>
            <pc:sldMk cId="1979329843" sldId="257"/>
            <ac:inkMk id="4" creationId="{3961188C-8C27-0A1E-E955-332B57E4099C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EAB2-BD34-C592-E7B9-29168607F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A9540-1201-ECAE-FA33-16B295FC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7814-6E2F-B65C-E32F-48CC1625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E15C-0686-FE6A-0A76-052F2A30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4F6B-761B-6177-9992-20D1AE8F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6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05E4-6425-A6AB-3557-DAD1F169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2A673-7E18-1E47-8ABD-E90BD18F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9634-FE17-E9C4-94C8-8F182985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FD76-97C2-13EB-134E-5D45664A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C5DF-DAFD-9743-9CFB-ABA89966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B3510-942D-B808-B998-0C435CCB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F7885-9E28-B92F-B823-E5E438BB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0108-8A26-A378-4E0A-4090BECF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870E-9101-EBCA-7044-1361A2A2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556B-B298-BDF8-40E2-DA2CCDAD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A6C3-7EEB-BA24-4754-7CC27B93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F4E1-58DD-F7F5-A90A-054640E0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EFDA-A411-15DA-F64F-CD2BDE4B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45E6-C1A0-D4CF-AD88-54AC258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E3F8-3D72-C520-4ACA-6B9FC031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1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6B91-F343-3A7C-0392-19EB61B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E987-B8B7-265A-CB41-F84F507C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B16B-CBEC-6321-2165-532450BD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00F8-97B6-4205-E2D5-6931815F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8751-E4BA-2ECF-9723-11B8EFC1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6085-70E5-2EE5-6943-BFBDE624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1416-3407-36A6-E3B9-2EA9FFD80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F5B34-B4EC-B482-714A-0D9B06FB6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5AA0-BED3-2464-502D-B6A7F1F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F2C6C-154C-7BAB-CAEF-7EA92DE8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EEB6-AA9A-83B5-0D06-B66B48E7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5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9365-419A-5C7D-E5BA-AD87E719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5A302-B9AD-2650-2CB2-1845AC69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3523E-8C1D-0F88-8A4D-2DB02D5C0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8959E-0F07-DBC5-989D-E72EFD36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C5D0-EDEA-D1FC-2A79-DE2B877F4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6A09D-F224-3070-B6F4-DD96BBBB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E130B-FF76-F74B-6F8E-A478C06D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15675-A92D-364B-D555-ECF83995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5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8906-AE4C-41FE-41E5-B53ACEEB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0D1EE-333A-4CC8-3446-15715FE3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9ECB1-46BF-F37C-C8C0-521888A7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C16AF-8656-5C79-E208-0E41BAC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0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88EA4-C247-C493-BCD6-F1CE73AE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96FBB-BFFA-05C4-34EC-744F3D0C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E8AF-D342-41CE-97E7-DA1B486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3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FF59-D83D-3FFA-95C1-6DD9FA34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ABE6-E9B7-4C17-928C-340A4D2F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0198-6D13-4D49-5AE6-BD7C56D36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C3968-5271-C6AA-AAF2-9325C7BB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A3A8-EB82-B076-92AA-CCF47E3E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8CEE-0EC0-DFF8-38B3-C9C4FAF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7BE1-DE3B-97BF-DE99-CA79271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BC576-EA40-A9B1-B541-930FC90BE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5E97D-5A3B-3F0C-4915-C6BB457A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8E51D-15AF-8588-AF3D-899FF3F1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7505B-74C6-ED27-FF13-724403BC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41EB8-E662-8A95-F0A8-3B2A16A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9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428FD-2965-8C94-BC7A-20FF2DE2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2241-07B8-3110-A355-DC62D738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DDDF5-361D-7FD7-046B-A3422E704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9E78-6BDD-4CE9-BD4C-E711061DD711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B8AD-4006-3407-1719-07832AD22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3F9E-3871-3D5A-43C1-124B34D3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EA81-6C2A-4813-9D9E-16E447F0B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2507A-8C3D-FF8D-FF44-6211B38D8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206FA2-35DA-C1F7-C38F-34ED0C926869}"/>
              </a:ext>
            </a:extLst>
          </p:cNvPr>
          <p:cNvSpPr/>
          <p:nvPr/>
        </p:nvSpPr>
        <p:spPr>
          <a:xfrm>
            <a:off x="3623094" y="5210355"/>
            <a:ext cx="4951563" cy="983411"/>
          </a:xfrm>
          <a:prstGeom prst="roundRect">
            <a:avLst/>
          </a:prstGeom>
          <a:solidFill>
            <a:srgbClr val="F8F8F8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26E39-0B33-3E19-5C8C-7305BE912DA2}"/>
              </a:ext>
            </a:extLst>
          </p:cNvPr>
          <p:cNvSpPr txBox="1"/>
          <p:nvPr/>
        </p:nvSpPr>
        <p:spPr>
          <a:xfrm>
            <a:off x="974785" y="4628484"/>
            <a:ext cx="42787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Submitted By :</a:t>
            </a:r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-	</a:t>
            </a:r>
          </a:p>
          <a:p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Rohan Nair –PA02</a:t>
            </a:r>
          </a:p>
          <a:p>
            <a:r>
              <a:rPr lang="en-IN" sz="2800" b="1" dirty="0" err="1">
                <a:solidFill>
                  <a:srgbClr val="373737"/>
                </a:solidFill>
                <a:latin typeface="Aptos Narrow" panose="020B0004020202020204" pitchFamily="34" charset="0"/>
              </a:rPr>
              <a:t>Dhairya</a:t>
            </a:r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 </a:t>
            </a:r>
            <a:r>
              <a:rPr lang="en-IN" sz="2800" b="1" dirty="0" err="1">
                <a:solidFill>
                  <a:srgbClr val="373737"/>
                </a:solidFill>
                <a:latin typeface="Aptos Narrow" panose="020B0004020202020204" pitchFamily="34" charset="0"/>
              </a:rPr>
              <a:t>Hindoriya</a:t>
            </a:r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 –PA03</a:t>
            </a:r>
          </a:p>
          <a:p>
            <a:r>
              <a:rPr lang="en-IN" sz="2800" b="1" dirty="0" err="1">
                <a:solidFill>
                  <a:srgbClr val="373737"/>
                </a:solidFill>
                <a:latin typeface="Aptos Narrow" panose="020B0004020202020204" pitchFamily="34" charset="0"/>
              </a:rPr>
              <a:t>Jash</a:t>
            </a:r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 </a:t>
            </a:r>
            <a:r>
              <a:rPr lang="en-IN" sz="2800" b="1" dirty="0" err="1">
                <a:solidFill>
                  <a:srgbClr val="373737"/>
                </a:solidFill>
                <a:latin typeface="Aptos Narrow" panose="020B0004020202020204" pitchFamily="34" charset="0"/>
              </a:rPr>
              <a:t>Bhowmick</a:t>
            </a:r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 –PA08</a:t>
            </a:r>
          </a:p>
          <a:p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Prajwal </a:t>
            </a:r>
            <a:r>
              <a:rPr lang="en-IN" sz="2800" b="1" dirty="0" err="1">
                <a:solidFill>
                  <a:srgbClr val="373737"/>
                </a:solidFill>
                <a:latin typeface="Aptos Narrow" panose="020B0004020202020204" pitchFamily="34" charset="0"/>
              </a:rPr>
              <a:t>Mandawgane</a:t>
            </a:r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 –PA14</a:t>
            </a:r>
            <a:endParaRPr lang="en-US" sz="2800" b="1" dirty="0">
              <a:solidFill>
                <a:srgbClr val="373737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15F5A-6EF4-F4DC-8611-B8025D3B9781}"/>
              </a:ext>
            </a:extLst>
          </p:cNvPr>
          <p:cNvSpPr txBox="1"/>
          <p:nvPr/>
        </p:nvSpPr>
        <p:spPr>
          <a:xfrm>
            <a:off x="5871713" y="4628484"/>
            <a:ext cx="495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Submitted To</a:t>
            </a:r>
            <a:r>
              <a:rPr lang="en-IN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- </a:t>
            </a:r>
            <a:r>
              <a:rPr lang="en-US" sz="2800" b="1" dirty="0">
                <a:solidFill>
                  <a:srgbClr val="373737"/>
                </a:solidFill>
                <a:latin typeface="Aptos Narrow" panose="020B0004020202020204" pitchFamily="34" charset="0"/>
              </a:rPr>
              <a:t>Miss Uma Pujari </a:t>
            </a:r>
            <a:endParaRPr lang="en-IN" sz="2800" b="1" dirty="0">
              <a:solidFill>
                <a:srgbClr val="373737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2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292CF-F9BC-99A7-7616-503367B4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1F920-8A30-8313-3C7C-D8EBC7BB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B902F-5E3D-7B6F-EC45-0B5755AE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38769-019D-0871-20B0-0DE076C4C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920F3-EB76-0380-3FD3-F0CEA08CC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5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51DFD-38F9-810C-2EE4-E0B03E51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C13FE-567F-161B-C1DB-CEAB3797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0EA33-DE26-1097-9C77-0A5909964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4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99DC7-39A3-2E12-8971-54D7E921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BB492-61AD-40C7-6B82-BFBAF8CD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34BA2-DAA4-3F9B-19D3-EBC39C54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1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B7732-971C-9FD6-08DF-1FAD1618C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A56D7-DF87-A7C4-3FA0-443CFBB8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6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SHLOK SARDA</dc:creator>
  <cp:lastModifiedBy>Rohan Nair</cp:lastModifiedBy>
  <cp:revision>1</cp:revision>
  <dcterms:created xsi:type="dcterms:W3CDTF">2023-05-07T07:36:12Z</dcterms:created>
  <dcterms:modified xsi:type="dcterms:W3CDTF">2023-11-14T12:10:46Z</dcterms:modified>
</cp:coreProperties>
</file>