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4"/>
  </p:notesMasterIdLst>
  <p:sldIdLst>
    <p:sldId id="256" r:id="rId2"/>
    <p:sldId id="259" r:id="rId3"/>
    <p:sldId id="282" r:id="rId4"/>
    <p:sldId id="260" r:id="rId5"/>
    <p:sldId id="296" r:id="rId6"/>
    <p:sldId id="303" r:id="rId7"/>
    <p:sldId id="299" r:id="rId8"/>
    <p:sldId id="300" r:id="rId9"/>
    <p:sldId id="294" r:id="rId10"/>
    <p:sldId id="301" r:id="rId11"/>
    <p:sldId id="302" r:id="rId12"/>
    <p:sldId id="298" r:id="rId13"/>
  </p:sldIdLst>
  <p:sldSz cx="9144000" cy="5143500" type="screen16x9"/>
  <p:notesSz cx="6858000" cy="9144000"/>
  <p:embeddedFontLst>
    <p:embeddedFont>
      <p:font typeface="Saira SemiCondensed ExtraBold" panose="020B0604020202020204" charset="0"/>
      <p:bold r:id="rId15"/>
    </p:embeddedFont>
    <p:embeddedFont>
      <p:font typeface="Sora" panose="020B0604020202020204" charset="0"/>
      <p:regular r:id="rId16"/>
      <p:bold r:id="rId17"/>
    </p:embeddedFont>
    <p:embeddedFont>
      <p:font typeface="Ubuntu" panose="020B0504030602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B0ABE7-4102-45A8-AB25-6BF140464A31}">
  <a:tblStyle styleId="{F5B0ABE7-4102-45A8-AB25-6BF140464A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DFAE66-3A31-4ADC-9119-B9FC41DAE0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ea901b647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ea901b647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eebc273f4e_0_19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eebc273f4e_0_19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ea78fb5e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ea78fb5e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4" name="Google Shape;44;p9"/>
          <p:cNvGrpSpPr/>
          <p:nvPr/>
        </p:nvGrpSpPr>
        <p:grpSpPr>
          <a:xfrm>
            <a:off x="803157" y="593376"/>
            <a:ext cx="545147" cy="506901"/>
            <a:chOff x="4818730" y="3307263"/>
            <a:chExt cx="1827512" cy="1699300"/>
          </a:xfrm>
        </p:grpSpPr>
        <p:sp>
          <p:nvSpPr>
            <p:cNvPr id="45" name="Google Shape;45;p9"/>
            <p:cNvSpPr/>
            <p:nvPr/>
          </p:nvSpPr>
          <p:spPr>
            <a:xfrm rot="-2700000">
              <a:off x="4865915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rot="-2700000">
              <a:off x="5242240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rot="-2700000">
              <a:off x="5618569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 rot="-2700000">
              <a:off x="5994898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 rot="-2700000">
              <a:off x="6371227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 rot="-2700000">
              <a:off x="4865915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 rot="-2700000">
              <a:off x="5242240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 rot="-2700000">
              <a:off x="5618569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 rot="-2700000">
              <a:off x="5994898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 rot="-2700000">
              <a:off x="6371227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 rot="-2700000">
              <a:off x="4865915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 rot="-2700000">
              <a:off x="5242240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700000">
              <a:off x="5618569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2700000">
              <a:off x="5994898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-2700000">
              <a:off x="6371227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2700000">
              <a:off x="4865915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2700000">
              <a:off x="5242240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2700000">
              <a:off x="5618569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-2700000">
              <a:off x="5994898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2700000">
              <a:off x="6371227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2700000">
              <a:off x="4865915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2700000">
              <a:off x="5242240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2700000">
              <a:off x="5618569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2700000">
              <a:off x="5994898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2700000">
              <a:off x="6371227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9"/>
          <p:cNvGrpSpPr/>
          <p:nvPr/>
        </p:nvGrpSpPr>
        <p:grpSpPr>
          <a:xfrm rot="-3253952" flipH="1">
            <a:off x="8118359" y="4003518"/>
            <a:ext cx="161701" cy="641985"/>
            <a:chOff x="7004550" y="3676293"/>
            <a:chExt cx="161700" cy="641982"/>
          </a:xfrm>
        </p:grpSpPr>
        <p:sp>
          <p:nvSpPr>
            <p:cNvPr id="71" name="Google Shape;71;p9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9"/>
          <p:cNvSpPr/>
          <p:nvPr/>
        </p:nvSpPr>
        <p:spPr>
          <a:xfrm rot="-9000010" flipH="1">
            <a:off x="-621258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 rot="1799997" flipH="1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5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8" hasCustomPrompt="1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9" hasCustomPrompt="1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4" hasCustomPrompt="1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5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6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7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8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9" hasCustomPrompt="1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0" hasCustomPrompt="1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3"/>
          <p:cNvSpPr txBox="1">
            <a:spLocks noGrp="1"/>
          </p:cNvSpPr>
          <p:nvPr>
            <p:ph type="title" idx="21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/>
          <p:nvPr/>
        </p:nvSpPr>
        <p:spPr>
          <a:xfrm rot="3592469" flipH="1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subTitle" idx="1"/>
          </p:nvPr>
        </p:nvSpPr>
        <p:spPr>
          <a:xfrm flipH="1">
            <a:off x="4483000" y="4363475"/>
            <a:ext cx="3947700" cy="2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30"/>
          <p:cNvSpPr/>
          <p:nvPr/>
        </p:nvSpPr>
        <p:spPr>
          <a:xfrm rot="611828" flipH="1">
            <a:off x="5476426" y="-627453"/>
            <a:ext cx="4200481" cy="420048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rot="-6510132" flipH="1">
                <a:off x="7242777" y="3847741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rot="-6510132" flipH="1">
                <a:off x="7084001" y="3900759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rot="-6510132" flipH="1">
                <a:off x="6925225" y="3953777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rot="-6510132" flipH="1">
                <a:off x="6766450" y="4006795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1"/>
          <p:cNvSpPr/>
          <p:nvPr/>
        </p:nvSpPr>
        <p:spPr>
          <a:xfrm rot="3595944" flipH="1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rot="-7417684" flipH="1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3"/>
          <p:cNvSpPr/>
          <p:nvPr/>
        </p:nvSpPr>
        <p:spPr>
          <a:xfrm rot="2700040" flipH="1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rot="-288175" flipH="1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rot="10584227" flipH="1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76" r:id="rId5"/>
    <p:sldLayoutId id="2147483687" r:id="rId6"/>
    <p:sldLayoutId id="2147483688" r:id="rId7"/>
    <p:sldLayoutId id="2147483689" r:id="rId8"/>
    <p:sldLayoutId id="214748369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/>
          <p:nvPr/>
        </p:nvSpPr>
        <p:spPr>
          <a:xfrm>
            <a:off x="5243692" y="4580096"/>
            <a:ext cx="3882084" cy="345719"/>
          </a:xfrm>
          <a:custGeom>
            <a:avLst/>
            <a:gdLst/>
            <a:ahLst/>
            <a:cxnLst/>
            <a:rect l="l" t="t" r="r" b="b"/>
            <a:pathLst>
              <a:path w="99547" h="8847" extrusionOk="0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4" name="Google Shape;434;p48"/>
          <p:cNvSpPr txBox="1">
            <a:spLocks noGrp="1"/>
          </p:cNvSpPr>
          <p:nvPr>
            <p:ph type="ctrTitle"/>
          </p:nvPr>
        </p:nvSpPr>
        <p:spPr>
          <a:xfrm>
            <a:off x="1686600" y="1022536"/>
            <a:ext cx="5770800" cy="913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spc="300" dirty="0">
                <a:solidFill>
                  <a:schemeClr val="accent4"/>
                </a:solidFill>
              </a:rPr>
              <a:t>TIC TAC TOE</a:t>
            </a:r>
            <a:endParaRPr sz="6600" spc="300" dirty="0">
              <a:solidFill>
                <a:schemeClr val="accent4"/>
              </a:solidFill>
            </a:endParaRPr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1"/>
          </p:nvPr>
        </p:nvSpPr>
        <p:spPr>
          <a:xfrm>
            <a:off x="2367115" y="2231867"/>
            <a:ext cx="4409769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PYTHON MINI PROJECT</a:t>
            </a:r>
            <a:endParaRPr sz="2000" b="1" spc="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" name="Google Shape;436;p48"/>
          <p:cNvSpPr/>
          <p:nvPr/>
        </p:nvSpPr>
        <p:spPr>
          <a:xfrm rot="10800000" flipH="1">
            <a:off x="3983035" y="2668697"/>
            <a:ext cx="326125" cy="330938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9" name="Google Shape;649;p48"/>
          <p:cNvCxnSpPr>
            <a:cxnSpLocks/>
          </p:cNvCxnSpPr>
          <p:nvPr/>
        </p:nvCxnSpPr>
        <p:spPr>
          <a:xfrm flipV="1">
            <a:off x="-3175" y="2850612"/>
            <a:ext cx="3979929" cy="12679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0" name="Google Shape;650;p48"/>
          <p:cNvGrpSpPr/>
          <p:nvPr/>
        </p:nvGrpSpPr>
        <p:grpSpPr>
          <a:xfrm>
            <a:off x="483220" y="973873"/>
            <a:ext cx="8112055" cy="3262752"/>
            <a:chOff x="513075" y="852100"/>
            <a:chExt cx="8082200" cy="3384525"/>
          </a:xfrm>
        </p:grpSpPr>
        <p:sp>
          <p:nvSpPr>
            <p:cNvPr id="651" name="Google Shape;651;p48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 rot="10800000" flipH="1">
              <a:off x="2127125" y="33803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 rot="10800000" flipH="1">
              <a:off x="3747975" y="40953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 rot="10800000" flipH="1">
              <a:off x="8453975" y="14473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48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658" name="Google Shape;658;p4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48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663" name="Google Shape;663;p4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08DD2D-BE54-8B51-9E43-6D888EE7262F}"/>
              </a:ext>
            </a:extLst>
          </p:cNvPr>
          <p:cNvSpPr txBox="1"/>
          <p:nvPr/>
        </p:nvSpPr>
        <p:spPr>
          <a:xfrm>
            <a:off x="5272111" y="3703056"/>
            <a:ext cx="3739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BY-</a:t>
            </a:r>
          </a:p>
          <a:p>
            <a:pPr algn="r"/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Dharmika Tank(02)</a:t>
            </a:r>
          </a:p>
          <a:p>
            <a:pPr algn="r"/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Ananya Sharma(12)</a:t>
            </a:r>
          </a:p>
          <a:p>
            <a:pPr algn="r"/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Rohan Nair(14)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64E0D-66B9-F8B3-442A-DD98D1FECF6C}"/>
              </a:ext>
            </a:extLst>
          </p:cNvPr>
          <p:cNvSpPr txBox="1"/>
          <p:nvPr/>
        </p:nvSpPr>
        <p:spPr>
          <a:xfrm>
            <a:off x="4208594" y="3060196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6"/>
                </a:solidFill>
                <a:latin typeface="Ubuntu" panose="020B0504030602030204" pitchFamily="34" charset="0"/>
              </a:rPr>
              <a:t>Guided by-Anita </a:t>
            </a:r>
            <a:r>
              <a:rPr lang="en-IN" sz="1600" dirty="0" err="1">
                <a:solidFill>
                  <a:schemeClr val="accent6"/>
                </a:solidFill>
                <a:latin typeface="Ubuntu" panose="020B0504030602030204" pitchFamily="34" charset="0"/>
              </a:rPr>
              <a:t>Gunjal</a:t>
            </a:r>
            <a:endParaRPr lang="en-IN" sz="1600" dirty="0">
              <a:solidFill>
                <a:schemeClr val="accent6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016C-F894-E675-1C6D-6410162B8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000" spc="300" dirty="0">
                <a:solidFill>
                  <a:schemeClr val="accent4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1DAE3-8E50-864B-9C6E-EF79A4C16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443" y="1322546"/>
            <a:ext cx="5105981" cy="3034301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rgbClr val="000000"/>
              </a:buClr>
              <a:buFont typeface="Arial"/>
            </a:pPr>
            <a:r>
              <a:rPr lang="en-IN" sz="1600" dirty="0">
                <a:latin typeface="Ubuntu" panose="020B0504030602030204" pitchFamily="34" charset="0"/>
                <a:cs typeface="Arial"/>
                <a:sym typeface="Arial"/>
              </a:rPr>
              <a:t>We explored that a pen-paper game can be played on electronic device. We learned the logic which decides the winner of the game. Tic-Tac-Toe game cam be made using GUI in Python using </a:t>
            </a:r>
            <a:r>
              <a:rPr lang="en-IN" sz="1600" dirty="0" err="1">
                <a:latin typeface="Ubuntu" panose="020B0504030602030204" pitchFamily="34" charset="0"/>
                <a:cs typeface="Arial"/>
                <a:sym typeface="Arial"/>
              </a:rPr>
              <a:t>Tkinter</a:t>
            </a:r>
            <a:r>
              <a:rPr lang="en-IN" sz="1600" dirty="0">
                <a:latin typeface="Ubuntu" panose="020B0504030602030204" pitchFamily="34" charset="0"/>
                <a:cs typeface="Arial"/>
                <a:sym typeface="Arial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26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9439-B85E-4D35-F8F2-493B64AFD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000" spc="300" dirty="0">
                <a:solidFill>
                  <a:schemeClr val="accent4"/>
                </a:solidFill>
              </a:rPr>
              <a:t>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BADB0-D67E-6931-CF93-C0C7F6338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225" y="1330007"/>
            <a:ext cx="5885910" cy="2300699"/>
          </a:xfrm>
        </p:spPr>
        <p:txBody>
          <a:bodyPr/>
          <a:lstStyle/>
          <a:p>
            <a:r>
              <a:rPr lang="en-US" dirty="0" err="1"/>
              <a:t>Books:H.M.Deitel</a:t>
            </a:r>
            <a:r>
              <a:rPr lang="en-US" dirty="0"/>
              <a:t> and </a:t>
            </a:r>
            <a:r>
              <a:rPr lang="en-US" dirty="0" err="1"/>
              <a:t>P.J.Deital</a:t>
            </a:r>
            <a:r>
              <a:rPr lang="en-US" dirty="0"/>
              <a:t>, Java How to program: Sixth </a:t>
            </a:r>
            <a:r>
              <a:rPr lang="en-US" dirty="0" err="1"/>
              <a:t>EditionHerbert</a:t>
            </a:r>
            <a:r>
              <a:rPr lang="en-US" dirty="0"/>
              <a:t> </a:t>
            </a:r>
            <a:r>
              <a:rPr lang="en-US" dirty="0" err="1"/>
              <a:t>Schildt</a:t>
            </a:r>
            <a:r>
              <a:rPr lang="en-US" dirty="0"/>
              <a:t>, The Complete Reference: Fifth edition</a:t>
            </a:r>
          </a:p>
          <a:p>
            <a:endParaRPr lang="en-US" dirty="0"/>
          </a:p>
          <a:p>
            <a:r>
              <a:rPr lang="en-IN" dirty="0"/>
              <a:t>https://www.upgrad.com/blog/python-gui-projects-project-ideas-for-beginners/</a:t>
            </a:r>
          </a:p>
        </p:txBody>
      </p:sp>
    </p:spTree>
    <p:extLst>
      <p:ext uri="{BB962C8B-B14F-4D97-AF65-F5344CB8AC3E}">
        <p14:creationId xmlns:p14="http://schemas.microsoft.com/office/powerpoint/2010/main" val="2327127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99FBBD-0B9F-B60F-88F9-3740B048CCE2}"/>
              </a:ext>
            </a:extLst>
          </p:cNvPr>
          <p:cNvSpPr txBox="1"/>
          <p:nvPr/>
        </p:nvSpPr>
        <p:spPr>
          <a:xfrm>
            <a:off x="2683726" y="2029522"/>
            <a:ext cx="448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spc="300" dirty="0">
                <a:solidFill>
                  <a:schemeClr val="accent4"/>
                </a:solidFill>
                <a:latin typeface="Saira SemiCondensed ExtraBold" panose="020B0604020202020204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54940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  <a:effectLst/>
      </p:bgPr>
    </p:bg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1"/>
          <p:cNvSpPr/>
          <p:nvPr/>
        </p:nvSpPr>
        <p:spPr>
          <a:xfrm>
            <a:off x="695013" y="1379450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1"/>
          <p:cNvSpPr/>
          <p:nvPr/>
        </p:nvSpPr>
        <p:spPr>
          <a:xfrm>
            <a:off x="695013" y="2603369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1"/>
          <p:cNvSpPr/>
          <p:nvPr/>
        </p:nvSpPr>
        <p:spPr>
          <a:xfrm>
            <a:off x="695013" y="3827288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1"/>
          <p:cNvSpPr/>
          <p:nvPr/>
        </p:nvSpPr>
        <p:spPr>
          <a:xfrm>
            <a:off x="4727413" y="1393738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1"/>
          <p:cNvSpPr/>
          <p:nvPr/>
        </p:nvSpPr>
        <p:spPr>
          <a:xfrm>
            <a:off x="4727413" y="2617656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51"/>
          <p:cNvSpPr/>
          <p:nvPr/>
        </p:nvSpPr>
        <p:spPr>
          <a:xfrm>
            <a:off x="4727413" y="3841575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1"/>
          <p:cNvSpPr txBox="1">
            <a:spLocks noGrp="1"/>
          </p:cNvSpPr>
          <p:nvPr>
            <p:ph type="title" idx="8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3" name="Google Shape;783;p51"/>
          <p:cNvSpPr txBox="1">
            <a:spLocks noGrp="1"/>
          </p:cNvSpPr>
          <p:nvPr>
            <p:ph type="title" idx="9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4" name="Google Shape;784;p51"/>
          <p:cNvSpPr txBox="1">
            <a:spLocks noGrp="1"/>
          </p:cNvSpPr>
          <p:nvPr>
            <p:ph type="title" idx="13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85" name="Google Shape;785;p51"/>
          <p:cNvSpPr txBox="1">
            <a:spLocks noGrp="1"/>
          </p:cNvSpPr>
          <p:nvPr>
            <p:ph type="title" idx="14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86" name="Google Shape;786;p51"/>
          <p:cNvSpPr txBox="1">
            <a:spLocks noGrp="1"/>
          </p:cNvSpPr>
          <p:nvPr>
            <p:ph type="title" idx="19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7" name="Google Shape;787;p51"/>
          <p:cNvSpPr txBox="1">
            <a:spLocks noGrp="1"/>
          </p:cNvSpPr>
          <p:nvPr>
            <p:ph type="title" idx="20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88" name="Google Shape;788;p51"/>
          <p:cNvSpPr txBox="1">
            <a:spLocks noGrp="1"/>
          </p:cNvSpPr>
          <p:nvPr>
            <p:ph type="title" idx="21"/>
          </p:nvPr>
        </p:nvSpPr>
        <p:spPr>
          <a:xfrm>
            <a:off x="717425" y="415050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90" name="Google Shape;790;p51"/>
          <p:cNvSpPr txBox="1">
            <a:spLocks noGrp="1"/>
          </p:cNvSpPr>
          <p:nvPr>
            <p:ph type="title"/>
          </p:nvPr>
        </p:nvSpPr>
        <p:spPr>
          <a:xfrm>
            <a:off x="1614773" y="1598434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spc="300" dirty="0"/>
              <a:t>PROBLEM STATEMENT</a:t>
            </a:r>
            <a:endParaRPr sz="1600" spc="300" dirty="0"/>
          </a:p>
        </p:txBody>
      </p:sp>
      <p:sp>
        <p:nvSpPr>
          <p:cNvPr id="791" name="Google Shape;791;p51"/>
          <p:cNvSpPr txBox="1">
            <a:spLocks noGrp="1"/>
          </p:cNvSpPr>
          <p:nvPr>
            <p:ph type="title" idx="2"/>
          </p:nvPr>
        </p:nvSpPr>
        <p:spPr>
          <a:xfrm>
            <a:off x="1577887" y="2850810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600" spc="300" dirty="0"/>
              <a:t>INTRODUCTION</a:t>
            </a:r>
            <a:endParaRPr sz="1600" spc="300" dirty="0"/>
          </a:p>
        </p:txBody>
      </p:sp>
      <p:sp>
        <p:nvSpPr>
          <p:cNvPr id="792" name="Google Shape;792;p51"/>
          <p:cNvSpPr txBox="1">
            <a:spLocks noGrp="1"/>
          </p:cNvSpPr>
          <p:nvPr>
            <p:ph type="subTitle" idx="3"/>
          </p:nvPr>
        </p:nvSpPr>
        <p:spPr>
          <a:xfrm>
            <a:off x="689992" y="374143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93" name="Google Shape;793;p51"/>
          <p:cNvSpPr txBox="1">
            <a:spLocks noGrp="1"/>
          </p:cNvSpPr>
          <p:nvPr>
            <p:ph type="title" idx="4"/>
          </p:nvPr>
        </p:nvSpPr>
        <p:spPr>
          <a:xfrm>
            <a:off x="5575785" y="1617202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spc="300" dirty="0">
                <a:sym typeface="Arial"/>
              </a:rPr>
              <a:t>Logic of  Code</a:t>
            </a:r>
            <a:endParaRPr sz="1600" spc="300" dirty="0"/>
          </a:p>
        </p:txBody>
      </p:sp>
      <p:sp>
        <p:nvSpPr>
          <p:cNvPr id="794" name="Google Shape;794;p51"/>
          <p:cNvSpPr txBox="1">
            <a:spLocks noGrp="1"/>
          </p:cNvSpPr>
          <p:nvPr>
            <p:ph type="subTitle" idx="5"/>
          </p:nvPr>
        </p:nvSpPr>
        <p:spPr>
          <a:xfrm>
            <a:off x="6596456" y="59532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95" name="Google Shape;795;p51"/>
          <p:cNvSpPr txBox="1">
            <a:spLocks noGrp="1"/>
          </p:cNvSpPr>
          <p:nvPr>
            <p:ph type="title" idx="6"/>
          </p:nvPr>
        </p:nvSpPr>
        <p:spPr>
          <a:xfrm>
            <a:off x="5645287" y="2604916"/>
            <a:ext cx="3483874" cy="713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spc="300" dirty="0">
                <a:solidFill>
                  <a:schemeClr val="accent4"/>
                </a:solidFill>
              </a:rPr>
              <a:t>Output and Visualization screenshots</a:t>
            </a:r>
            <a:endParaRPr sz="1600" dirty="0"/>
          </a:p>
        </p:txBody>
      </p:sp>
      <p:sp>
        <p:nvSpPr>
          <p:cNvPr id="796" name="Google Shape;796;p51"/>
          <p:cNvSpPr txBox="1">
            <a:spLocks noGrp="1"/>
          </p:cNvSpPr>
          <p:nvPr>
            <p:ph type="subTitle" idx="7"/>
          </p:nvPr>
        </p:nvSpPr>
        <p:spPr>
          <a:xfrm>
            <a:off x="717425" y="283487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97" name="Google Shape;797;p51"/>
          <p:cNvSpPr txBox="1">
            <a:spLocks noGrp="1"/>
          </p:cNvSpPr>
          <p:nvPr>
            <p:ph type="title" idx="15"/>
          </p:nvPr>
        </p:nvSpPr>
        <p:spPr>
          <a:xfrm>
            <a:off x="1508176" y="4304890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600" spc="300" dirty="0"/>
              <a:t>DESCRIPTION OF THE MODULE</a:t>
            </a:r>
            <a:br>
              <a:rPr lang="en-IN" sz="2400" spc="300" dirty="0">
                <a:solidFill>
                  <a:schemeClr val="accent4"/>
                </a:solidFill>
                <a:latin typeface="Saira SemiCondensed ExtraBold" panose="020B0604020202020204" charset="0"/>
              </a:rPr>
            </a:br>
            <a:endParaRPr dirty="0"/>
          </a:p>
        </p:txBody>
      </p:sp>
      <p:sp>
        <p:nvSpPr>
          <p:cNvPr id="798" name="Google Shape;798;p51"/>
          <p:cNvSpPr txBox="1">
            <a:spLocks noGrp="1"/>
          </p:cNvSpPr>
          <p:nvPr>
            <p:ph type="subTitle" idx="16"/>
          </p:nvPr>
        </p:nvSpPr>
        <p:spPr>
          <a:xfrm>
            <a:off x="6216247" y="618462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99" name="Google Shape;799;p51"/>
          <p:cNvSpPr txBox="1">
            <a:spLocks noGrp="1"/>
          </p:cNvSpPr>
          <p:nvPr>
            <p:ph type="title" idx="17"/>
          </p:nvPr>
        </p:nvSpPr>
        <p:spPr>
          <a:xfrm>
            <a:off x="5611024" y="4133590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spc="300" dirty="0">
                <a:solidFill>
                  <a:schemeClr val="accent4"/>
                </a:solidFill>
              </a:rPr>
              <a:t>FUTURISTIC GOALS and CONCLUSION</a:t>
            </a:r>
            <a:endParaRPr sz="1600" dirty="0"/>
          </a:p>
        </p:txBody>
      </p:sp>
      <p:sp>
        <p:nvSpPr>
          <p:cNvPr id="800" name="Google Shape;800;p51"/>
          <p:cNvSpPr txBox="1">
            <a:spLocks noGrp="1"/>
          </p:cNvSpPr>
          <p:nvPr>
            <p:ph type="subTitle" idx="18"/>
          </p:nvPr>
        </p:nvSpPr>
        <p:spPr>
          <a:xfrm>
            <a:off x="1555144" y="962655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801" name="Google Shape;801;p51"/>
          <p:cNvGrpSpPr/>
          <p:nvPr/>
        </p:nvGrpSpPr>
        <p:grpSpPr>
          <a:xfrm>
            <a:off x="422800" y="796200"/>
            <a:ext cx="8378293" cy="3152852"/>
            <a:chOff x="422800" y="796200"/>
            <a:chExt cx="8378293" cy="3152852"/>
          </a:xfrm>
        </p:grpSpPr>
        <p:grpSp>
          <p:nvGrpSpPr>
            <p:cNvPr id="802" name="Google Shape;802;p51"/>
            <p:cNvGrpSpPr/>
            <p:nvPr/>
          </p:nvGrpSpPr>
          <p:grpSpPr>
            <a:xfrm>
              <a:off x="7926645" y="3442151"/>
              <a:ext cx="545147" cy="506901"/>
              <a:chOff x="4818730" y="3307263"/>
              <a:chExt cx="1827512" cy="1699300"/>
            </a:xfrm>
          </p:grpSpPr>
          <p:sp>
            <p:nvSpPr>
              <p:cNvPr id="803" name="Google Shape;803;p5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5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5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5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5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5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8" name="Google Shape;828;p51"/>
            <p:cNvSpPr/>
            <p:nvPr/>
          </p:nvSpPr>
          <p:spPr>
            <a:xfrm>
              <a:off x="422800" y="36249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5322475" y="7962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4150575" y="36657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1" name="Google Shape;831;p51"/>
            <p:cNvGrpSpPr/>
            <p:nvPr/>
          </p:nvGrpSpPr>
          <p:grpSpPr>
            <a:xfrm rot="-7546048">
              <a:off x="8412534" y="1743468"/>
              <a:ext cx="161701" cy="641985"/>
              <a:chOff x="7004550" y="3676293"/>
              <a:chExt cx="161700" cy="641982"/>
            </a:xfrm>
          </p:grpSpPr>
          <p:sp>
            <p:nvSpPr>
              <p:cNvPr id="832" name="Google Shape;832;p51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1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51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51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74"/>
          <p:cNvSpPr txBox="1">
            <a:spLocks noGrp="1"/>
          </p:cNvSpPr>
          <p:nvPr>
            <p:ph type="title"/>
          </p:nvPr>
        </p:nvSpPr>
        <p:spPr>
          <a:xfrm flipH="1">
            <a:off x="4612750" y="1092949"/>
            <a:ext cx="39477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STATEMENT:</a:t>
            </a:r>
            <a:endParaRPr dirty="0"/>
          </a:p>
        </p:txBody>
      </p:sp>
      <p:grpSp>
        <p:nvGrpSpPr>
          <p:cNvPr id="2385" name="Google Shape;2385;p74"/>
          <p:cNvGrpSpPr/>
          <p:nvPr/>
        </p:nvGrpSpPr>
        <p:grpSpPr>
          <a:xfrm>
            <a:off x="142525" y="1092948"/>
            <a:ext cx="3596851" cy="3709055"/>
            <a:chOff x="516093" y="602437"/>
            <a:chExt cx="4055765" cy="4217082"/>
          </a:xfrm>
        </p:grpSpPr>
        <p:sp>
          <p:nvSpPr>
            <p:cNvPr id="2386" name="Google Shape;2386;p74"/>
            <p:cNvSpPr/>
            <p:nvPr/>
          </p:nvSpPr>
          <p:spPr>
            <a:xfrm rot="-877376">
              <a:off x="618493" y="2796073"/>
              <a:ext cx="3784421" cy="1296840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4"/>
            <p:cNvSpPr/>
            <p:nvPr/>
          </p:nvSpPr>
          <p:spPr>
            <a:xfrm>
              <a:off x="754717" y="629731"/>
              <a:ext cx="575937" cy="1098996"/>
            </a:xfrm>
            <a:custGeom>
              <a:avLst/>
              <a:gdLst/>
              <a:ahLst/>
              <a:cxnLst/>
              <a:rect l="l" t="t" r="r" b="b"/>
              <a:pathLst>
                <a:path w="25302" h="48281" extrusionOk="0">
                  <a:moveTo>
                    <a:pt x="11735" y="0"/>
                  </a:moveTo>
                  <a:cubicBezTo>
                    <a:pt x="11735" y="0"/>
                    <a:pt x="1" y="3327"/>
                    <a:pt x="233" y="8589"/>
                  </a:cubicBezTo>
                  <a:cubicBezTo>
                    <a:pt x="439" y="13876"/>
                    <a:pt x="14444" y="48048"/>
                    <a:pt x="18364" y="48177"/>
                  </a:cubicBezTo>
                  <a:cubicBezTo>
                    <a:pt x="22877" y="48281"/>
                    <a:pt x="25301" y="48281"/>
                    <a:pt x="25301" y="48281"/>
                  </a:cubicBezTo>
                  <a:cubicBezTo>
                    <a:pt x="25301" y="48281"/>
                    <a:pt x="19034" y="29866"/>
                    <a:pt x="17332" y="22206"/>
                  </a:cubicBezTo>
                  <a:cubicBezTo>
                    <a:pt x="15656" y="14572"/>
                    <a:pt x="11735" y="0"/>
                    <a:pt x="1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4"/>
            <p:cNvSpPr/>
            <p:nvPr/>
          </p:nvSpPr>
          <p:spPr>
            <a:xfrm>
              <a:off x="895624" y="602437"/>
              <a:ext cx="616431" cy="1126812"/>
            </a:xfrm>
            <a:custGeom>
              <a:avLst/>
              <a:gdLst/>
              <a:ahLst/>
              <a:cxnLst/>
              <a:rect l="l" t="t" r="r" b="b"/>
              <a:pathLst>
                <a:path w="27081" h="49503" extrusionOk="0">
                  <a:moveTo>
                    <a:pt x="10858" y="1"/>
                  </a:moveTo>
                  <a:cubicBezTo>
                    <a:pt x="9368" y="1"/>
                    <a:pt x="7613" y="365"/>
                    <a:pt x="5545" y="1199"/>
                  </a:cubicBezTo>
                  <a:cubicBezTo>
                    <a:pt x="0" y="3417"/>
                    <a:pt x="8692" y="21497"/>
                    <a:pt x="12561" y="32664"/>
                  </a:cubicBezTo>
                  <a:cubicBezTo>
                    <a:pt x="14392" y="37977"/>
                    <a:pt x="17022" y="46849"/>
                    <a:pt x="17693" y="48293"/>
                  </a:cubicBezTo>
                  <a:cubicBezTo>
                    <a:pt x="18023" y="49034"/>
                    <a:pt x="18415" y="49503"/>
                    <a:pt x="18965" y="49503"/>
                  </a:cubicBezTo>
                  <a:cubicBezTo>
                    <a:pt x="19488" y="49503"/>
                    <a:pt x="20153" y="49079"/>
                    <a:pt x="21046" y="48061"/>
                  </a:cubicBezTo>
                  <a:cubicBezTo>
                    <a:pt x="22877" y="45998"/>
                    <a:pt x="27081" y="44657"/>
                    <a:pt x="27081" y="44657"/>
                  </a:cubicBezTo>
                  <a:cubicBezTo>
                    <a:pt x="27081" y="44657"/>
                    <a:pt x="19808" y="16906"/>
                    <a:pt x="19111" y="10819"/>
                  </a:cubicBezTo>
                  <a:cubicBezTo>
                    <a:pt x="18574" y="5940"/>
                    <a:pt x="16876" y="1"/>
                    <a:pt x="1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4"/>
            <p:cNvSpPr/>
            <p:nvPr/>
          </p:nvSpPr>
          <p:spPr>
            <a:xfrm>
              <a:off x="1092302" y="613865"/>
              <a:ext cx="393928" cy="905287"/>
            </a:xfrm>
            <a:custGeom>
              <a:avLst/>
              <a:gdLst/>
              <a:ahLst/>
              <a:cxnLst/>
              <a:rect l="l" t="t" r="r" b="b"/>
              <a:pathLst>
                <a:path w="17306" h="39771" extrusionOk="0">
                  <a:moveTo>
                    <a:pt x="5004" y="1"/>
                  </a:moveTo>
                  <a:cubicBezTo>
                    <a:pt x="3895" y="27"/>
                    <a:pt x="2708" y="233"/>
                    <a:pt x="1857" y="981"/>
                  </a:cubicBezTo>
                  <a:cubicBezTo>
                    <a:pt x="1032" y="1729"/>
                    <a:pt x="516" y="2735"/>
                    <a:pt x="387" y="3844"/>
                  </a:cubicBezTo>
                  <a:cubicBezTo>
                    <a:pt x="0" y="6423"/>
                    <a:pt x="697" y="9182"/>
                    <a:pt x="1522" y="11632"/>
                  </a:cubicBezTo>
                  <a:cubicBezTo>
                    <a:pt x="2218" y="13618"/>
                    <a:pt x="3018" y="15707"/>
                    <a:pt x="4230" y="17435"/>
                  </a:cubicBezTo>
                  <a:cubicBezTo>
                    <a:pt x="5416" y="19163"/>
                    <a:pt x="7041" y="20633"/>
                    <a:pt x="8202" y="22387"/>
                  </a:cubicBezTo>
                  <a:cubicBezTo>
                    <a:pt x="9388" y="24167"/>
                    <a:pt x="10007" y="26075"/>
                    <a:pt x="10471" y="28087"/>
                  </a:cubicBezTo>
                  <a:cubicBezTo>
                    <a:pt x="11374" y="32110"/>
                    <a:pt x="12303" y="36288"/>
                    <a:pt x="15836" y="38893"/>
                  </a:cubicBezTo>
                  <a:cubicBezTo>
                    <a:pt x="16300" y="39229"/>
                    <a:pt x="16790" y="39512"/>
                    <a:pt x="17306" y="39770"/>
                  </a:cubicBezTo>
                  <a:cubicBezTo>
                    <a:pt x="15243" y="31723"/>
                    <a:pt x="10987" y="14882"/>
                    <a:pt x="10471" y="10317"/>
                  </a:cubicBezTo>
                  <a:cubicBezTo>
                    <a:pt x="10033" y="6294"/>
                    <a:pt x="8795" y="1548"/>
                    <a:pt x="5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4"/>
            <p:cNvSpPr/>
            <p:nvPr/>
          </p:nvSpPr>
          <p:spPr>
            <a:xfrm>
              <a:off x="1010102" y="666540"/>
              <a:ext cx="314100" cy="330898"/>
            </a:xfrm>
            <a:custGeom>
              <a:avLst/>
              <a:gdLst/>
              <a:ahLst/>
              <a:cxnLst/>
              <a:rect l="l" t="t" r="r" b="b"/>
              <a:pathLst>
                <a:path w="13799" h="14537" extrusionOk="0">
                  <a:moveTo>
                    <a:pt x="6297" y="0"/>
                  </a:moveTo>
                  <a:cubicBezTo>
                    <a:pt x="5841" y="0"/>
                    <a:pt x="5382" y="61"/>
                    <a:pt x="4927" y="189"/>
                  </a:cubicBezTo>
                  <a:cubicBezTo>
                    <a:pt x="1703" y="1091"/>
                    <a:pt x="1" y="4986"/>
                    <a:pt x="1110" y="8906"/>
                  </a:cubicBezTo>
                  <a:cubicBezTo>
                    <a:pt x="2062" y="12273"/>
                    <a:pt x="4765" y="14536"/>
                    <a:pt x="7535" y="14536"/>
                  </a:cubicBezTo>
                  <a:cubicBezTo>
                    <a:pt x="7990" y="14536"/>
                    <a:pt x="8447" y="14475"/>
                    <a:pt x="8898" y="14348"/>
                  </a:cubicBezTo>
                  <a:cubicBezTo>
                    <a:pt x="12122" y="13445"/>
                    <a:pt x="13799" y="9525"/>
                    <a:pt x="12690" y="5630"/>
                  </a:cubicBezTo>
                  <a:cubicBezTo>
                    <a:pt x="11737" y="2263"/>
                    <a:pt x="9073" y="0"/>
                    <a:pt x="6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4"/>
            <p:cNvSpPr/>
            <p:nvPr/>
          </p:nvSpPr>
          <p:spPr>
            <a:xfrm>
              <a:off x="1034755" y="691967"/>
              <a:ext cx="265388" cy="280024"/>
            </a:xfrm>
            <a:custGeom>
              <a:avLst/>
              <a:gdLst/>
              <a:ahLst/>
              <a:cxnLst/>
              <a:rect l="l" t="t" r="r" b="b"/>
              <a:pathLst>
                <a:path w="11659" h="12302" extrusionOk="0">
                  <a:moveTo>
                    <a:pt x="5269" y="0"/>
                  </a:moveTo>
                  <a:cubicBezTo>
                    <a:pt x="4888" y="0"/>
                    <a:pt x="4505" y="50"/>
                    <a:pt x="4127" y="155"/>
                  </a:cubicBezTo>
                  <a:cubicBezTo>
                    <a:pt x="1419" y="928"/>
                    <a:pt x="1" y="4230"/>
                    <a:pt x="929" y="7531"/>
                  </a:cubicBezTo>
                  <a:cubicBezTo>
                    <a:pt x="1728" y="10394"/>
                    <a:pt x="4036" y="12302"/>
                    <a:pt x="6390" y="12302"/>
                  </a:cubicBezTo>
                  <a:cubicBezTo>
                    <a:pt x="6771" y="12302"/>
                    <a:pt x="7154" y="12252"/>
                    <a:pt x="7532" y="12147"/>
                  </a:cubicBezTo>
                  <a:cubicBezTo>
                    <a:pt x="10240" y="11374"/>
                    <a:pt x="11658" y="8073"/>
                    <a:pt x="10730" y="4746"/>
                  </a:cubicBezTo>
                  <a:cubicBezTo>
                    <a:pt x="9909" y="1905"/>
                    <a:pt x="7617" y="0"/>
                    <a:pt x="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4"/>
            <p:cNvSpPr/>
            <p:nvPr/>
          </p:nvSpPr>
          <p:spPr>
            <a:xfrm>
              <a:off x="1067057" y="726636"/>
              <a:ext cx="200196" cy="210462"/>
            </a:xfrm>
            <a:custGeom>
              <a:avLst/>
              <a:gdLst/>
              <a:ahLst/>
              <a:cxnLst/>
              <a:rect l="l" t="t" r="r" b="b"/>
              <a:pathLst>
                <a:path w="8795" h="9246" extrusionOk="0">
                  <a:moveTo>
                    <a:pt x="4046" y="916"/>
                  </a:moveTo>
                  <a:cubicBezTo>
                    <a:pt x="5465" y="916"/>
                    <a:pt x="6860" y="2074"/>
                    <a:pt x="7351" y="3790"/>
                  </a:cubicBezTo>
                  <a:cubicBezTo>
                    <a:pt x="7918" y="5802"/>
                    <a:pt x="7067" y="7762"/>
                    <a:pt x="5416" y="8226"/>
                  </a:cubicBezTo>
                  <a:cubicBezTo>
                    <a:pt x="5186" y="8292"/>
                    <a:pt x="4952" y="8323"/>
                    <a:pt x="4719" y="8323"/>
                  </a:cubicBezTo>
                  <a:cubicBezTo>
                    <a:pt x="3311" y="8323"/>
                    <a:pt x="1931" y="7170"/>
                    <a:pt x="1445" y="5466"/>
                  </a:cubicBezTo>
                  <a:cubicBezTo>
                    <a:pt x="877" y="3455"/>
                    <a:pt x="1780" y="1469"/>
                    <a:pt x="3379" y="1004"/>
                  </a:cubicBezTo>
                  <a:cubicBezTo>
                    <a:pt x="3600" y="945"/>
                    <a:pt x="3823" y="916"/>
                    <a:pt x="4046" y="916"/>
                  </a:cubicBezTo>
                  <a:close/>
                  <a:moveTo>
                    <a:pt x="4009" y="1"/>
                  </a:moveTo>
                  <a:cubicBezTo>
                    <a:pt x="3713" y="1"/>
                    <a:pt x="3415" y="42"/>
                    <a:pt x="3121" y="128"/>
                  </a:cubicBezTo>
                  <a:cubicBezTo>
                    <a:pt x="1084" y="695"/>
                    <a:pt x="0" y="3171"/>
                    <a:pt x="723" y="5673"/>
                  </a:cubicBezTo>
                  <a:cubicBezTo>
                    <a:pt x="1322" y="7803"/>
                    <a:pt x="3047" y="9246"/>
                    <a:pt x="4815" y="9246"/>
                  </a:cubicBezTo>
                  <a:cubicBezTo>
                    <a:pt x="5102" y="9246"/>
                    <a:pt x="5390" y="9208"/>
                    <a:pt x="5674" y="9129"/>
                  </a:cubicBezTo>
                  <a:cubicBezTo>
                    <a:pt x="7712" y="8561"/>
                    <a:pt x="8795" y="6059"/>
                    <a:pt x="8099" y="3584"/>
                  </a:cubicBezTo>
                  <a:cubicBezTo>
                    <a:pt x="7481" y="1443"/>
                    <a:pt x="5768" y="1"/>
                    <a:pt x="4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4"/>
            <p:cNvSpPr/>
            <p:nvPr/>
          </p:nvSpPr>
          <p:spPr>
            <a:xfrm>
              <a:off x="1143952" y="1042345"/>
              <a:ext cx="251890" cy="264819"/>
            </a:xfrm>
            <a:custGeom>
              <a:avLst/>
              <a:gdLst/>
              <a:ahLst/>
              <a:cxnLst/>
              <a:rect l="l" t="t" r="r" b="b"/>
              <a:pathLst>
                <a:path w="11066" h="11634" extrusionOk="0">
                  <a:moveTo>
                    <a:pt x="5041" y="1"/>
                  </a:moveTo>
                  <a:cubicBezTo>
                    <a:pt x="4668" y="1"/>
                    <a:pt x="4292" y="52"/>
                    <a:pt x="3921" y="160"/>
                  </a:cubicBezTo>
                  <a:cubicBezTo>
                    <a:pt x="1368" y="882"/>
                    <a:pt x="1" y="4003"/>
                    <a:pt x="904" y="7149"/>
                  </a:cubicBezTo>
                  <a:cubicBezTo>
                    <a:pt x="1656" y="9828"/>
                    <a:pt x="3816" y="11633"/>
                    <a:pt x="6044" y="11633"/>
                  </a:cubicBezTo>
                  <a:cubicBezTo>
                    <a:pt x="6411" y="11633"/>
                    <a:pt x="6780" y="11584"/>
                    <a:pt x="7145" y="11482"/>
                  </a:cubicBezTo>
                  <a:cubicBezTo>
                    <a:pt x="9698" y="10760"/>
                    <a:pt x="11065" y="7639"/>
                    <a:pt x="10162" y="4518"/>
                  </a:cubicBezTo>
                  <a:cubicBezTo>
                    <a:pt x="9412" y="1825"/>
                    <a:pt x="7262" y="1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4"/>
            <p:cNvSpPr/>
            <p:nvPr/>
          </p:nvSpPr>
          <p:spPr>
            <a:xfrm>
              <a:off x="1163916" y="1062605"/>
              <a:ext cx="212556" cy="224507"/>
            </a:xfrm>
            <a:custGeom>
              <a:avLst/>
              <a:gdLst/>
              <a:ahLst/>
              <a:cxnLst/>
              <a:rect l="l" t="t" r="r" b="b"/>
              <a:pathLst>
                <a:path w="9338" h="9863" extrusionOk="0">
                  <a:moveTo>
                    <a:pt x="4226" y="0"/>
                  </a:moveTo>
                  <a:cubicBezTo>
                    <a:pt x="3927" y="0"/>
                    <a:pt x="3625" y="39"/>
                    <a:pt x="3328" y="121"/>
                  </a:cubicBezTo>
                  <a:cubicBezTo>
                    <a:pt x="1136" y="740"/>
                    <a:pt x="1" y="3396"/>
                    <a:pt x="749" y="6053"/>
                  </a:cubicBezTo>
                  <a:cubicBezTo>
                    <a:pt x="1371" y="8340"/>
                    <a:pt x="3197" y="9863"/>
                    <a:pt x="5093" y="9863"/>
                  </a:cubicBezTo>
                  <a:cubicBezTo>
                    <a:pt x="5398" y="9863"/>
                    <a:pt x="5706" y="9823"/>
                    <a:pt x="6010" y="9741"/>
                  </a:cubicBezTo>
                  <a:cubicBezTo>
                    <a:pt x="8176" y="9122"/>
                    <a:pt x="9337" y="6465"/>
                    <a:pt x="8589" y="3835"/>
                  </a:cubicBezTo>
                  <a:cubicBezTo>
                    <a:pt x="7944" y="1543"/>
                    <a:pt x="6109" y="0"/>
                    <a:pt x="4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4"/>
            <p:cNvSpPr/>
            <p:nvPr/>
          </p:nvSpPr>
          <p:spPr>
            <a:xfrm>
              <a:off x="1189753" y="1090718"/>
              <a:ext cx="160294" cy="168625"/>
            </a:xfrm>
            <a:custGeom>
              <a:avLst/>
              <a:gdLst/>
              <a:ahLst/>
              <a:cxnLst/>
              <a:rect l="l" t="t" r="r" b="b"/>
              <a:pathLst>
                <a:path w="7042" h="7408" extrusionOk="0">
                  <a:moveTo>
                    <a:pt x="3256" y="745"/>
                  </a:moveTo>
                  <a:cubicBezTo>
                    <a:pt x="4383" y="745"/>
                    <a:pt x="5504" y="1663"/>
                    <a:pt x="5881" y="3038"/>
                  </a:cubicBezTo>
                  <a:cubicBezTo>
                    <a:pt x="6345" y="4637"/>
                    <a:pt x="5649" y="6211"/>
                    <a:pt x="4333" y="6597"/>
                  </a:cubicBezTo>
                  <a:cubicBezTo>
                    <a:pt x="4156" y="6647"/>
                    <a:pt x="3976" y="6671"/>
                    <a:pt x="3795" y="6671"/>
                  </a:cubicBezTo>
                  <a:cubicBezTo>
                    <a:pt x="2665" y="6671"/>
                    <a:pt x="1539" y="5736"/>
                    <a:pt x="1161" y="4379"/>
                  </a:cubicBezTo>
                  <a:cubicBezTo>
                    <a:pt x="697" y="2780"/>
                    <a:pt x="1393" y="1181"/>
                    <a:pt x="2709" y="820"/>
                  </a:cubicBezTo>
                  <a:cubicBezTo>
                    <a:pt x="2889" y="770"/>
                    <a:pt x="3072" y="745"/>
                    <a:pt x="3256" y="745"/>
                  </a:cubicBezTo>
                  <a:close/>
                  <a:moveTo>
                    <a:pt x="3200" y="1"/>
                  </a:moveTo>
                  <a:cubicBezTo>
                    <a:pt x="2967" y="1"/>
                    <a:pt x="2733" y="32"/>
                    <a:pt x="2502" y="98"/>
                  </a:cubicBezTo>
                  <a:cubicBezTo>
                    <a:pt x="903" y="562"/>
                    <a:pt x="1" y="2548"/>
                    <a:pt x="568" y="4534"/>
                  </a:cubicBezTo>
                  <a:cubicBezTo>
                    <a:pt x="1058" y="6250"/>
                    <a:pt x="2454" y="7408"/>
                    <a:pt x="3872" y="7408"/>
                  </a:cubicBezTo>
                  <a:cubicBezTo>
                    <a:pt x="4095" y="7408"/>
                    <a:pt x="4319" y="7379"/>
                    <a:pt x="4540" y="7320"/>
                  </a:cubicBezTo>
                  <a:cubicBezTo>
                    <a:pt x="6165" y="6855"/>
                    <a:pt x="7041" y="4844"/>
                    <a:pt x="6474" y="2858"/>
                  </a:cubicBezTo>
                  <a:cubicBezTo>
                    <a:pt x="5987" y="1154"/>
                    <a:pt x="4608" y="1"/>
                    <a:pt x="3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4"/>
            <p:cNvSpPr/>
            <p:nvPr/>
          </p:nvSpPr>
          <p:spPr>
            <a:xfrm>
              <a:off x="1293077" y="1382958"/>
              <a:ext cx="142675" cy="162638"/>
            </a:xfrm>
            <a:custGeom>
              <a:avLst/>
              <a:gdLst/>
              <a:ahLst/>
              <a:cxnLst/>
              <a:rect l="l" t="t" r="r" b="b"/>
              <a:pathLst>
                <a:path w="6268" h="7145" fill="none" extrusionOk="0">
                  <a:moveTo>
                    <a:pt x="5752" y="2812"/>
                  </a:moveTo>
                  <a:cubicBezTo>
                    <a:pt x="6268" y="4540"/>
                    <a:pt x="5520" y="6319"/>
                    <a:pt x="4076" y="6732"/>
                  </a:cubicBezTo>
                  <a:cubicBezTo>
                    <a:pt x="2606" y="7145"/>
                    <a:pt x="1032" y="6087"/>
                    <a:pt x="517" y="4359"/>
                  </a:cubicBezTo>
                  <a:cubicBezTo>
                    <a:pt x="1" y="2606"/>
                    <a:pt x="775" y="852"/>
                    <a:pt x="2219" y="439"/>
                  </a:cubicBezTo>
                  <a:cubicBezTo>
                    <a:pt x="3663" y="1"/>
                    <a:pt x="5262" y="1084"/>
                    <a:pt x="5752" y="2812"/>
                  </a:cubicBezTo>
                  <a:close/>
                </a:path>
              </a:pathLst>
            </a:custGeom>
            <a:solidFill>
              <a:schemeClr val="lt1"/>
            </a:solidFill>
            <a:ln w="3875" cap="flat" cmpd="sng">
              <a:solidFill>
                <a:schemeClr val="lt1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4"/>
            <p:cNvSpPr/>
            <p:nvPr/>
          </p:nvSpPr>
          <p:spPr>
            <a:xfrm>
              <a:off x="1271952" y="1358305"/>
              <a:ext cx="185537" cy="212533"/>
            </a:xfrm>
            <a:custGeom>
              <a:avLst/>
              <a:gdLst/>
              <a:ahLst/>
              <a:cxnLst/>
              <a:rect l="l" t="t" r="r" b="b"/>
              <a:pathLst>
                <a:path w="8151" h="9337" fill="none" extrusionOk="0">
                  <a:moveTo>
                    <a:pt x="7480" y="3663"/>
                  </a:moveTo>
                  <a:cubicBezTo>
                    <a:pt x="8150" y="5907"/>
                    <a:pt x="7170" y="8228"/>
                    <a:pt x="5262" y="8769"/>
                  </a:cubicBezTo>
                  <a:cubicBezTo>
                    <a:pt x="3379" y="9337"/>
                    <a:pt x="1316" y="7944"/>
                    <a:pt x="645" y="5674"/>
                  </a:cubicBezTo>
                  <a:cubicBezTo>
                    <a:pt x="0" y="3405"/>
                    <a:pt x="980" y="1110"/>
                    <a:pt x="2863" y="568"/>
                  </a:cubicBezTo>
                  <a:cubicBezTo>
                    <a:pt x="4746" y="1"/>
                    <a:pt x="6809" y="1393"/>
                    <a:pt x="7480" y="3663"/>
                  </a:cubicBezTo>
                  <a:close/>
                </a:path>
              </a:pathLst>
            </a:custGeom>
            <a:solidFill>
              <a:schemeClr val="lt1"/>
            </a:solidFill>
            <a:ln w="3875" cap="flat" cmpd="sng">
              <a:solidFill>
                <a:schemeClr val="lt1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4"/>
            <p:cNvSpPr/>
            <p:nvPr/>
          </p:nvSpPr>
          <p:spPr>
            <a:xfrm>
              <a:off x="785250" y="2811350"/>
              <a:ext cx="146795" cy="1224700"/>
            </a:xfrm>
            <a:custGeom>
              <a:avLst/>
              <a:gdLst/>
              <a:ahLst/>
              <a:cxnLst/>
              <a:rect l="l" t="t" r="r" b="b"/>
              <a:pathLst>
                <a:path w="6449" h="63292" extrusionOk="0">
                  <a:moveTo>
                    <a:pt x="6448" y="1"/>
                  </a:moveTo>
                  <a:lnTo>
                    <a:pt x="1" y="491"/>
                  </a:lnTo>
                  <a:lnTo>
                    <a:pt x="1" y="63291"/>
                  </a:lnTo>
                  <a:lnTo>
                    <a:pt x="6448" y="63291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4"/>
            <p:cNvSpPr/>
            <p:nvPr/>
          </p:nvSpPr>
          <p:spPr>
            <a:xfrm>
              <a:off x="4109943" y="2090999"/>
              <a:ext cx="146795" cy="1077281"/>
            </a:xfrm>
            <a:custGeom>
              <a:avLst/>
              <a:gdLst/>
              <a:ahLst/>
              <a:cxnLst/>
              <a:rect l="l" t="t" r="r" b="b"/>
              <a:pathLst>
                <a:path w="6449" h="47327" extrusionOk="0">
                  <a:moveTo>
                    <a:pt x="6448" y="0"/>
                  </a:moveTo>
                  <a:lnTo>
                    <a:pt x="1" y="361"/>
                  </a:lnTo>
                  <a:lnTo>
                    <a:pt x="1" y="47326"/>
                  </a:lnTo>
                  <a:lnTo>
                    <a:pt x="6448" y="47326"/>
                  </a:lnTo>
                  <a:lnTo>
                    <a:pt x="6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4"/>
            <p:cNvSpPr/>
            <p:nvPr/>
          </p:nvSpPr>
          <p:spPr>
            <a:xfrm>
              <a:off x="4110535" y="2090999"/>
              <a:ext cx="146795" cy="573569"/>
            </a:xfrm>
            <a:custGeom>
              <a:avLst/>
              <a:gdLst/>
              <a:ahLst/>
              <a:cxnLst/>
              <a:rect l="l" t="t" r="r" b="b"/>
              <a:pathLst>
                <a:path w="6449" h="25198" extrusionOk="0">
                  <a:moveTo>
                    <a:pt x="6448" y="0"/>
                  </a:moveTo>
                  <a:lnTo>
                    <a:pt x="0" y="361"/>
                  </a:lnTo>
                  <a:lnTo>
                    <a:pt x="0" y="25198"/>
                  </a:lnTo>
                  <a:cubicBezTo>
                    <a:pt x="413" y="23496"/>
                    <a:pt x="1264" y="21948"/>
                    <a:pt x="2451" y="20659"/>
                  </a:cubicBezTo>
                  <a:cubicBezTo>
                    <a:pt x="3766" y="19292"/>
                    <a:pt x="5313" y="18260"/>
                    <a:pt x="6319" y="16610"/>
                  </a:cubicBezTo>
                  <a:cubicBezTo>
                    <a:pt x="6371" y="16532"/>
                    <a:pt x="6397" y="16481"/>
                    <a:pt x="6448" y="16403"/>
                  </a:cubicBezTo>
                  <a:lnTo>
                    <a:pt x="6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4"/>
            <p:cNvSpPr/>
            <p:nvPr/>
          </p:nvSpPr>
          <p:spPr>
            <a:xfrm>
              <a:off x="1746925" y="3298075"/>
              <a:ext cx="146773" cy="1521445"/>
            </a:xfrm>
            <a:custGeom>
              <a:avLst/>
              <a:gdLst/>
              <a:ahLst/>
              <a:cxnLst/>
              <a:rect l="l" t="t" r="r" b="b"/>
              <a:pathLst>
                <a:path w="6448" h="47327" extrusionOk="0">
                  <a:moveTo>
                    <a:pt x="6448" y="0"/>
                  </a:moveTo>
                  <a:lnTo>
                    <a:pt x="0" y="361"/>
                  </a:lnTo>
                  <a:lnTo>
                    <a:pt x="0" y="47326"/>
                  </a:lnTo>
                  <a:lnTo>
                    <a:pt x="6448" y="47326"/>
                  </a:lnTo>
                  <a:lnTo>
                    <a:pt x="6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4"/>
            <p:cNvSpPr/>
            <p:nvPr/>
          </p:nvSpPr>
          <p:spPr>
            <a:xfrm>
              <a:off x="1746916" y="3298064"/>
              <a:ext cx="146773" cy="800193"/>
            </a:xfrm>
            <a:custGeom>
              <a:avLst/>
              <a:gdLst/>
              <a:ahLst/>
              <a:cxnLst/>
              <a:rect l="l" t="t" r="r" b="b"/>
              <a:pathLst>
                <a:path w="6448" h="35154" extrusionOk="0">
                  <a:moveTo>
                    <a:pt x="6448" y="0"/>
                  </a:moveTo>
                  <a:lnTo>
                    <a:pt x="0" y="361"/>
                  </a:lnTo>
                  <a:lnTo>
                    <a:pt x="0" y="35153"/>
                  </a:lnTo>
                  <a:cubicBezTo>
                    <a:pt x="696" y="33580"/>
                    <a:pt x="1676" y="32161"/>
                    <a:pt x="2914" y="30949"/>
                  </a:cubicBezTo>
                  <a:cubicBezTo>
                    <a:pt x="4230" y="29531"/>
                    <a:pt x="5313" y="27906"/>
                    <a:pt x="6087" y="26126"/>
                  </a:cubicBezTo>
                  <a:cubicBezTo>
                    <a:pt x="6216" y="25817"/>
                    <a:pt x="6319" y="25507"/>
                    <a:pt x="6448" y="25198"/>
                  </a:cubicBezTo>
                  <a:lnTo>
                    <a:pt x="6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4"/>
            <p:cNvSpPr/>
            <p:nvPr/>
          </p:nvSpPr>
          <p:spPr>
            <a:xfrm>
              <a:off x="644927" y="1800375"/>
              <a:ext cx="3926873" cy="1822275"/>
            </a:xfrm>
            <a:custGeom>
              <a:avLst/>
              <a:gdLst/>
              <a:ahLst/>
              <a:cxnLst/>
              <a:rect l="l" t="t" r="r" b="b"/>
              <a:pathLst>
                <a:path w="172515" h="80056" extrusionOk="0">
                  <a:moveTo>
                    <a:pt x="121553" y="1"/>
                  </a:moveTo>
                  <a:lnTo>
                    <a:pt x="1" y="43974"/>
                  </a:lnTo>
                  <a:lnTo>
                    <a:pt x="50035" y="80056"/>
                  </a:lnTo>
                  <a:lnTo>
                    <a:pt x="172515" y="13206"/>
                  </a:lnTo>
                  <a:lnTo>
                    <a:pt x="1215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4"/>
            <p:cNvSpPr/>
            <p:nvPr/>
          </p:nvSpPr>
          <p:spPr>
            <a:xfrm>
              <a:off x="644927" y="2801384"/>
              <a:ext cx="1138922" cy="1009767"/>
            </a:xfrm>
            <a:custGeom>
              <a:avLst/>
              <a:gdLst/>
              <a:ahLst/>
              <a:cxnLst/>
              <a:rect l="l" t="t" r="r" b="b"/>
              <a:pathLst>
                <a:path w="50035" h="44361" extrusionOk="0">
                  <a:moveTo>
                    <a:pt x="1" y="0"/>
                  </a:moveTo>
                  <a:lnTo>
                    <a:pt x="1" y="5262"/>
                  </a:lnTo>
                  <a:lnTo>
                    <a:pt x="50035" y="44360"/>
                  </a:lnTo>
                  <a:lnTo>
                    <a:pt x="50035" y="36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4"/>
            <p:cNvSpPr/>
            <p:nvPr/>
          </p:nvSpPr>
          <p:spPr>
            <a:xfrm>
              <a:off x="1783884" y="2100969"/>
              <a:ext cx="2787974" cy="1710147"/>
            </a:xfrm>
            <a:custGeom>
              <a:avLst/>
              <a:gdLst/>
              <a:ahLst/>
              <a:cxnLst/>
              <a:rect l="l" t="t" r="r" b="b"/>
              <a:pathLst>
                <a:path w="122481" h="75130" extrusionOk="0">
                  <a:moveTo>
                    <a:pt x="122481" y="1"/>
                  </a:moveTo>
                  <a:lnTo>
                    <a:pt x="1" y="66851"/>
                  </a:lnTo>
                  <a:lnTo>
                    <a:pt x="1" y="75129"/>
                  </a:lnTo>
                  <a:lnTo>
                    <a:pt x="122481" y="4617"/>
                  </a:lnTo>
                  <a:lnTo>
                    <a:pt x="12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4"/>
            <p:cNvSpPr/>
            <p:nvPr/>
          </p:nvSpPr>
          <p:spPr>
            <a:xfrm>
              <a:off x="644927" y="2801384"/>
              <a:ext cx="1138922" cy="869459"/>
            </a:xfrm>
            <a:custGeom>
              <a:avLst/>
              <a:gdLst/>
              <a:ahLst/>
              <a:cxnLst/>
              <a:rect l="l" t="t" r="r" b="b"/>
              <a:pathLst>
                <a:path w="50035" h="38197" extrusionOk="0">
                  <a:moveTo>
                    <a:pt x="1" y="0"/>
                  </a:moveTo>
                  <a:lnTo>
                    <a:pt x="1" y="2605"/>
                  </a:lnTo>
                  <a:lnTo>
                    <a:pt x="50035" y="38196"/>
                  </a:lnTo>
                  <a:lnTo>
                    <a:pt x="50035" y="36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4"/>
            <p:cNvSpPr/>
            <p:nvPr/>
          </p:nvSpPr>
          <p:spPr>
            <a:xfrm>
              <a:off x="644927" y="1800375"/>
              <a:ext cx="3419656" cy="1821683"/>
            </a:xfrm>
            <a:custGeom>
              <a:avLst/>
              <a:gdLst/>
              <a:ahLst/>
              <a:cxnLst/>
              <a:rect l="l" t="t" r="r" b="b"/>
              <a:pathLst>
                <a:path w="150232" h="80030" extrusionOk="0">
                  <a:moveTo>
                    <a:pt x="121553" y="1"/>
                  </a:moveTo>
                  <a:lnTo>
                    <a:pt x="1" y="43974"/>
                  </a:lnTo>
                  <a:lnTo>
                    <a:pt x="50035" y="80030"/>
                  </a:lnTo>
                  <a:lnTo>
                    <a:pt x="75129" y="66361"/>
                  </a:lnTo>
                  <a:cubicBezTo>
                    <a:pt x="74368" y="66317"/>
                    <a:pt x="73607" y="66296"/>
                    <a:pt x="72848" y="66296"/>
                  </a:cubicBezTo>
                  <a:cubicBezTo>
                    <a:pt x="70929" y="66296"/>
                    <a:pt x="69018" y="66430"/>
                    <a:pt x="67134" y="66670"/>
                  </a:cubicBezTo>
                  <a:cubicBezTo>
                    <a:pt x="63462" y="67154"/>
                    <a:pt x="59726" y="67860"/>
                    <a:pt x="56014" y="67860"/>
                  </a:cubicBezTo>
                  <a:cubicBezTo>
                    <a:pt x="54981" y="67860"/>
                    <a:pt x="53951" y="67805"/>
                    <a:pt x="52923" y="67676"/>
                  </a:cubicBezTo>
                  <a:cubicBezTo>
                    <a:pt x="49313" y="67212"/>
                    <a:pt x="45496" y="65767"/>
                    <a:pt x="42839" y="63163"/>
                  </a:cubicBezTo>
                  <a:cubicBezTo>
                    <a:pt x="38738" y="59088"/>
                    <a:pt x="39177" y="53207"/>
                    <a:pt x="41653" y="48359"/>
                  </a:cubicBezTo>
                  <a:cubicBezTo>
                    <a:pt x="43020" y="45676"/>
                    <a:pt x="44851" y="43226"/>
                    <a:pt x="47043" y="41137"/>
                  </a:cubicBezTo>
                  <a:cubicBezTo>
                    <a:pt x="49777" y="38532"/>
                    <a:pt x="53027" y="36624"/>
                    <a:pt x="56276" y="34767"/>
                  </a:cubicBezTo>
                  <a:cubicBezTo>
                    <a:pt x="72860" y="25328"/>
                    <a:pt x="95762" y="17307"/>
                    <a:pt x="114615" y="14650"/>
                  </a:cubicBezTo>
                  <a:cubicBezTo>
                    <a:pt x="120856" y="13773"/>
                    <a:pt x="143114" y="15346"/>
                    <a:pt x="150232" y="7661"/>
                  </a:cubicBezTo>
                  <a:lnTo>
                    <a:pt x="1215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4"/>
            <p:cNvSpPr/>
            <p:nvPr/>
          </p:nvSpPr>
          <p:spPr>
            <a:xfrm>
              <a:off x="1851401" y="2167894"/>
              <a:ext cx="2072344" cy="1047348"/>
            </a:xfrm>
            <a:custGeom>
              <a:avLst/>
              <a:gdLst/>
              <a:ahLst/>
              <a:cxnLst/>
              <a:rect l="l" t="t" r="r" b="b"/>
              <a:pathLst>
                <a:path w="91042" h="46012" extrusionOk="0">
                  <a:moveTo>
                    <a:pt x="67521" y="1"/>
                  </a:moveTo>
                  <a:lnTo>
                    <a:pt x="1" y="29093"/>
                  </a:lnTo>
                  <a:lnTo>
                    <a:pt x="1" y="30125"/>
                  </a:lnTo>
                  <a:lnTo>
                    <a:pt x="23960" y="46012"/>
                  </a:lnTo>
                  <a:lnTo>
                    <a:pt x="91042" y="9002"/>
                  </a:lnTo>
                  <a:lnTo>
                    <a:pt x="91042" y="8151"/>
                  </a:lnTo>
                  <a:lnTo>
                    <a:pt x="67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4"/>
            <p:cNvSpPr/>
            <p:nvPr/>
          </p:nvSpPr>
          <p:spPr>
            <a:xfrm>
              <a:off x="1851401" y="2141488"/>
              <a:ext cx="2072344" cy="1022105"/>
            </a:xfrm>
            <a:custGeom>
              <a:avLst/>
              <a:gdLst/>
              <a:ahLst/>
              <a:cxnLst/>
              <a:rect l="l" t="t" r="r" b="b"/>
              <a:pathLst>
                <a:path w="91042" h="44903" extrusionOk="0">
                  <a:moveTo>
                    <a:pt x="67882" y="0"/>
                  </a:moveTo>
                  <a:lnTo>
                    <a:pt x="1" y="30253"/>
                  </a:lnTo>
                  <a:lnTo>
                    <a:pt x="24192" y="44902"/>
                  </a:lnTo>
                  <a:lnTo>
                    <a:pt x="91042" y="9311"/>
                  </a:lnTo>
                  <a:lnTo>
                    <a:pt x="67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4"/>
            <p:cNvSpPr/>
            <p:nvPr/>
          </p:nvSpPr>
          <p:spPr>
            <a:xfrm>
              <a:off x="3028533" y="1914284"/>
              <a:ext cx="358714" cy="328190"/>
            </a:xfrm>
            <a:custGeom>
              <a:avLst/>
              <a:gdLst/>
              <a:ahLst/>
              <a:cxnLst/>
              <a:rect l="l" t="t" r="r" b="b"/>
              <a:pathLst>
                <a:path w="15759" h="14418" fill="none" extrusionOk="0">
                  <a:moveTo>
                    <a:pt x="2012" y="0"/>
                  </a:moveTo>
                  <a:cubicBezTo>
                    <a:pt x="1315" y="1909"/>
                    <a:pt x="0" y="3482"/>
                    <a:pt x="2528" y="4849"/>
                  </a:cubicBezTo>
                  <a:cubicBezTo>
                    <a:pt x="4281" y="5778"/>
                    <a:pt x="6757" y="5365"/>
                    <a:pt x="8717" y="5545"/>
                  </a:cubicBezTo>
                  <a:cubicBezTo>
                    <a:pt x="10884" y="5752"/>
                    <a:pt x="11761" y="6706"/>
                    <a:pt x="12277" y="8847"/>
                  </a:cubicBezTo>
                  <a:cubicBezTo>
                    <a:pt x="12715" y="10729"/>
                    <a:pt x="13102" y="14417"/>
                    <a:pt x="15758" y="14160"/>
                  </a:cubicBez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4"/>
            <p:cNvSpPr/>
            <p:nvPr/>
          </p:nvSpPr>
          <p:spPr>
            <a:xfrm>
              <a:off x="3303882" y="2218316"/>
              <a:ext cx="300010" cy="208345"/>
            </a:xfrm>
            <a:custGeom>
              <a:avLst/>
              <a:gdLst/>
              <a:ahLst/>
              <a:cxnLst/>
              <a:rect l="l" t="t" r="r" b="b"/>
              <a:pathLst>
                <a:path w="13180" h="9153" extrusionOk="0">
                  <a:moveTo>
                    <a:pt x="5648" y="1"/>
                  </a:moveTo>
                  <a:cubicBezTo>
                    <a:pt x="4852" y="1"/>
                    <a:pt x="4039" y="270"/>
                    <a:pt x="2708" y="752"/>
                  </a:cubicBezTo>
                  <a:cubicBezTo>
                    <a:pt x="0" y="1732"/>
                    <a:pt x="825" y="4208"/>
                    <a:pt x="1522" y="5033"/>
                  </a:cubicBezTo>
                  <a:cubicBezTo>
                    <a:pt x="1698" y="5239"/>
                    <a:pt x="1741" y="5285"/>
                    <a:pt x="1799" y="5285"/>
                  </a:cubicBezTo>
                  <a:cubicBezTo>
                    <a:pt x="1845" y="5285"/>
                    <a:pt x="1901" y="5257"/>
                    <a:pt x="2042" y="5257"/>
                  </a:cubicBezTo>
                  <a:cubicBezTo>
                    <a:pt x="2191" y="5257"/>
                    <a:pt x="2435" y="5288"/>
                    <a:pt x="2863" y="5420"/>
                  </a:cubicBezTo>
                  <a:cubicBezTo>
                    <a:pt x="4230" y="5859"/>
                    <a:pt x="4410" y="6374"/>
                    <a:pt x="5236" y="7690"/>
                  </a:cubicBezTo>
                  <a:cubicBezTo>
                    <a:pt x="5818" y="8590"/>
                    <a:pt x="7199" y="9152"/>
                    <a:pt x="8724" y="9152"/>
                  </a:cubicBezTo>
                  <a:cubicBezTo>
                    <a:pt x="9426" y="9152"/>
                    <a:pt x="10159" y="9033"/>
                    <a:pt x="10858" y="8773"/>
                  </a:cubicBezTo>
                  <a:cubicBezTo>
                    <a:pt x="12483" y="8154"/>
                    <a:pt x="13024" y="6684"/>
                    <a:pt x="13102" y="5446"/>
                  </a:cubicBezTo>
                  <a:cubicBezTo>
                    <a:pt x="13179" y="4182"/>
                    <a:pt x="11606" y="2325"/>
                    <a:pt x="8614" y="932"/>
                  </a:cubicBezTo>
                  <a:cubicBezTo>
                    <a:pt x="7276" y="290"/>
                    <a:pt x="6472" y="1"/>
                    <a:pt x="5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4"/>
            <p:cNvSpPr/>
            <p:nvPr/>
          </p:nvSpPr>
          <p:spPr>
            <a:xfrm>
              <a:off x="3364342" y="2221025"/>
              <a:ext cx="162046" cy="102591"/>
            </a:xfrm>
            <a:custGeom>
              <a:avLst/>
              <a:gdLst/>
              <a:ahLst/>
              <a:cxnLst/>
              <a:rect l="l" t="t" r="r" b="b"/>
              <a:pathLst>
                <a:path w="7119" h="4507" extrusionOk="0">
                  <a:moveTo>
                    <a:pt x="1858" y="0"/>
                  </a:moveTo>
                  <a:cubicBezTo>
                    <a:pt x="1690" y="0"/>
                    <a:pt x="1433" y="29"/>
                    <a:pt x="981" y="117"/>
                  </a:cubicBezTo>
                  <a:cubicBezTo>
                    <a:pt x="826" y="143"/>
                    <a:pt x="0" y="504"/>
                    <a:pt x="52" y="633"/>
                  </a:cubicBezTo>
                  <a:cubicBezTo>
                    <a:pt x="542" y="1613"/>
                    <a:pt x="3766" y="3883"/>
                    <a:pt x="3766" y="3883"/>
                  </a:cubicBezTo>
                  <a:cubicBezTo>
                    <a:pt x="4267" y="4313"/>
                    <a:pt x="4861" y="4507"/>
                    <a:pt x="5405" y="4507"/>
                  </a:cubicBezTo>
                  <a:cubicBezTo>
                    <a:pt x="6261" y="4507"/>
                    <a:pt x="6994" y="4027"/>
                    <a:pt x="7041" y="3238"/>
                  </a:cubicBezTo>
                  <a:cubicBezTo>
                    <a:pt x="7119" y="2026"/>
                    <a:pt x="2915" y="117"/>
                    <a:pt x="2425" y="91"/>
                  </a:cubicBezTo>
                  <a:cubicBezTo>
                    <a:pt x="2169" y="75"/>
                    <a:pt x="2131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4"/>
            <p:cNvSpPr/>
            <p:nvPr/>
          </p:nvSpPr>
          <p:spPr>
            <a:xfrm>
              <a:off x="3325007" y="2270604"/>
              <a:ext cx="272422" cy="161932"/>
            </a:xfrm>
            <a:custGeom>
              <a:avLst/>
              <a:gdLst/>
              <a:ahLst/>
              <a:cxnLst/>
              <a:rect l="l" t="t" r="r" b="b"/>
              <a:pathLst>
                <a:path w="11968" h="7114" extrusionOk="0">
                  <a:moveTo>
                    <a:pt x="1048" y="0"/>
                  </a:moveTo>
                  <a:cubicBezTo>
                    <a:pt x="855" y="0"/>
                    <a:pt x="673" y="75"/>
                    <a:pt x="516" y="260"/>
                  </a:cubicBezTo>
                  <a:cubicBezTo>
                    <a:pt x="0" y="1086"/>
                    <a:pt x="52" y="2143"/>
                    <a:pt x="671" y="2917"/>
                  </a:cubicBezTo>
                  <a:cubicBezTo>
                    <a:pt x="1058" y="3381"/>
                    <a:pt x="2244" y="3819"/>
                    <a:pt x="2760" y="4180"/>
                  </a:cubicBezTo>
                  <a:cubicBezTo>
                    <a:pt x="3508" y="4671"/>
                    <a:pt x="3843" y="5573"/>
                    <a:pt x="4591" y="6115"/>
                  </a:cubicBezTo>
                  <a:cubicBezTo>
                    <a:pt x="5339" y="6656"/>
                    <a:pt x="6242" y="6992"/>
                    <a:pt x="7170" y="7095"/>
                  </a:cubicBezTo>
                  <a:cubicBezTo>
                    <a:pt x="7280" y="7107"/>
                    <a:pt x="7407" y="7114"/>
                    <a:pt x="7548" y="7114"/>
                  </a:cubicBezTo>
                  <a:cubicBezTo>
                    <a:pt x="8897" y="7114"/>
                    <a:pt x="11500" y="6502"/>
                    <a:pt x="11967" y="4284"/>
                  </a:cubicBezTo>
                  <a:lnTo>
                    <a:pt x="11967" y="4284"/>
                  </a:lnTo>
                  <a:cubicBezTo>
                    <a:pt x="10887" y="5534"/>
                    <a:pt x="9824" y="5966"/>
                    <a:pt x="8807" y="5966"/>
                  </a:cubicBezTo>
                  <a:cubicBezTo>
                    <a:pt x="8586" y="5966"/>
                    <a:pt x="8367" y="5945"/>
                    <a:pt x="8150" y="5908"/>
                  </a:cubicBezTo>
                  <a:cubicBezTo>
                    <a:pt x="5700" y="5444"/>
                    <a:pt x="4540" y="2762"/>
                    <a:pt x="2863" y="1215"/>
                  </a:cubicBezTo>
                  <a:cubicBezTo>
                    <a:pt x="2523" y="894"/>
                    <a:pt x="1718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4"/>
            <p:cNvSpPr/>
            <p:nvPr/>
          </p:nvSpPr>
          <p:spPr>
            <a:xfrm>
              <a:off x="3397213" y="2231837"/>
              <a:ext cx="59319" cy="36579"/>
            </a:xfrm>
            <a:custGeom>
              <a:avLst/>
              <a:gdLst/>
              <a:ahLst/>
              <a:cxnLst/>
              <a:rect l="l" t="t" r="r" b="b"/>
              <a:pathLst>
                <a:path w="2606" h="1607" extrusionOk="0">
                  <a:moveTo>
                    <a:pt x="579" y="0"/>
                  </a:moveTo>
                  <a:cubicBezTo>
                    <a:pt x="300" y="0"/>
                    <a:pt x="73" y="153"/>
                    <a:pt x="1" y="416"/>
                  </a:cubicBezTo>
                  <a:cubicBezTo>
                    <a:pt x="1" y="416"/>
                    <a:pt x="1634" y="1604"/>
                    <a:pt x="1943" y="1604"/>
                  </a:cubicBezTo>
                  <a:cubicBezTo>
                    <a:pt x="1950" y="1604"/>
                    <a:pt x="1956" y="1603"/>
                    <a:pt x="1961" y="1602"/>
                  </a:cubicBezTo>
                  <a:cubicBezTo>
                    <a:pt x="1980" y="1605"/>
                    <a:pt x="1998" y="1606"/>
                    <a:pt x="2016" y="1606"/>
                  </a:cubicBezTo>
                  <a:cubicBezTo>
                    <a:pt x="2173" y="1606"/>
                    <a:pt x="2307" y="1511"/>
                    <a:pt x="2399" y="1396"/>
                  </a:cubicBezTo>
                  <a:cubicBezTo>
                    <a:pt x="2606" y="1190"/>
                    <a:pt x="2451" y="983"/>
                    <a:pt x="2116" y="700"/>
                  </a:cubicBezTo>
                  <a:cubicBezTo>
                    <a:pt x="1780" y="390"/>
                    <a:pt x="1161" y="3"/>
                    <a:pt x="646" y="3"/>
                  </a:cubicBezTo>
                  <a:cubicBezTo>
                    <a:pt x="623" y="1"/>
                    <a:pt x="601" y="0"/>
                    <a:pt x="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4"/>
            <p:cNvSpPr/>
            <p:nvPr/>
          </p:nvSpPr>
          <p:spPr>
            <a:xfrm>
              <a:off x="2211887" y="2725057"/>
              <a:ext cx="297073" cy="243058"/>
            </a:xfrm>
            <a:custGeom>
              <a:avLst/>
              <a:gdLst/>
              <a:ahLst/>
              <a:cxnLst/>
              <a:rect l="l" t="t" r="r" b="b"/>
              <a:pathLst>
                <a:path w="13051" h="10678" extrusionOk="0">
                  <a:moveTo>
                    <a:pt x="336" y="0"/>
                  </a:moveTo>
                  <a:lnTo>
                    <a:pt x="0" y="1599"/>
                  </a:lnTo>
                  <a:lnTo>
                    <a:pt x="12173" y="10059"/>
                  </a:lnTo>
                  <a:lnTo>
                    <a:pt x="13050" y="10678"/>
                  </a:lnTo>
                  <a:lnTo>
                    <a:pt x="13050" y="8047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4"/>
            <p:cNvSpPr/>
            <p:nvPr/>
          </p:nvSpPr>
          <p:spPr>
            <a:xfrm>
              <a:off x="2240068" y="2780828"/>
              <a:ext cx="268893" cy="187290"/>
            </a:xfrm>
            <a:custGeom>
              <a:avLst/>
              <a:gdLst/>
              <a:ahLst/>
              <a:cxnLst/>
              <a:rect l="l" t="t" r="r" b="b"/>
              <a:pathLst>
                <a:path w="11813" h="8228" extrusionOk="0">
                  <a:moveTo>
                    <a:pt x="0" y="1"/>
                  </a:moveTo>
                  <a:lnTo>
                    <a:pt x="11812" y="8228"/>
                  </a:lnTo>
                  <a:lnTo>
                    <a:pt x="11039" y="67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4"/>
            <p:cNvSpPr/>
            <p:nvPr/>
          </p:nvSpPr>
          <p:spPr>
            <a:xfrm>
              <a:off x="2219512" y="2344631"/>
              <a:ext cx="1137169" cy="563599"/>
            </a:xfrm>
            <a:custGeom>
              <a:avLst/>
              <a:gdLst/>
              <a:ahLst/>
              <a:cxnLst/>
              <a:rect l="l" t="t" r="r" b="b"/>
              <a:pathLst>
                <a:path w="49958" h="24760" extrusionOk="0">
                  <a:moveTo>
                    <a:pt x="38609" y="0"/>
                  </a:moveTo>
                  <a:lnTo>
                    <a:pt x="1" y="16712"/>
                  </a:lnTo>
                  <a:lnTo>
                    <a:pt x="12715" y="24759"/>
                  </a:lnTo>
                  <a:lnTo>
                    <a:pt x="49957" y="5107"/>
                  </a:lnTo>
                  <a:lnTo>
                    <a:pt x="38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4"/>
            <p:cNvSpPr/>
            <p:nvPr/>
          </p:nvSpPr>
          <p:spPr>
            <a:xfrm>
              <a:off x="2508952" y="2460862"/>
              <a:ext cx="862995" cy="507240"/>
            </a:xfrm>
            <a:custGeom>
              <a:avLst/>
              <a:gdLst/>
              <a:ahLst/>
              <a:cxnLst/>
              <a:rect l="l" t="t" r="r" b="b"/>
              <a:pathLst>
                <a:path w="37913" h="22284" extrusionOk="0">
                  <a:moveTo>
                    <a:pt x="37242" y="1"/>
                  </a:moveTo>
                  <a:lnTo>
                    <a:pt x="0" y="19653"/>
                  </a:lnTo>
                  <a:lnTo>
                    <a:pt x="0" y="22284"/>
                  </a:lnTo>
                  <a:lnTo>
                    <a:pt x="37913" y="1058"/>
                  </a:lnTo>
                  <a:lnTo>
                    <a:pt x="372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4"/>
            <p:cNvSpPr/>
            <p:nvPr/>
          </p:nvSpPr>
          <p:spPr>
            <a:xfrm>
              <a:off x="2274692" y="2363411"/>
              <a:ext cx="834246" cy="372212"/>
            </a:xfrm>
            <a:custGeom>
              <a:avLst/>
              <a:gdLst/>
              <a:ahLst/>
              <a:cxnLst/>
              <a:rect l="l" t="t" r="r" b="b"/>
              <a:pathLst>
                <a:path w="36650" h="16352" extrusionOk="0">
                  <a:moveTo>
                    <a:pt x="36108" y="0"/>
                  </a:moveTo>
                  <a:lnTo>
                    <a:pt x="1" y="15784"/>
                  </a:lnTo>
                  <a:lnTo>
                    <a:pt x="800" y="16352"/>
                  </a:lnTo>
                  <a:lnTo>
                    <a:pt x="36649" y="232"/>
                  </a:lnTo>
                  <a:lnTo>
                    <a:pt x="36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4"/>
            <p:cNvSpPr/>
            <p:nvPr/>
          </p:nvSpPr>
          <p:spPr>
            <a:xfrm>
              <a:off x="3032630" y="2457334"/>
              <a:ext cx="88091" cy="48757"/>
            </a:xfrm>
            <a:custGeom>
              <a:avLst/>
              <a:gdLst/>
              <a:ahLst/>
              <a:cxnLst/>
              <a:rect l="l" t="t" r="r" b="b"/>
              <a:pathLst>
                <a:path w="3870" h="2142" extrusionOk="0">
                  <a:moveTo>
                    <a:pt x="2038" y="1"/>
                  </a:moveTo>
                  <a:lnTo>
                    <a:pt x="1" y="981"/>
                  </a:lnTo>
                  <a:lnTo>
                    <a:pt x="1858" y="2141"/>
                  </a:lnTo>
                  <a:lnTo>
                    <a:pt x="3869" y="1136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4"/>
            <p:cNvSpPr/>
            <p:nvPr/>
          </p:nvSpPr>
          <p:spPr>
            <a:xfrm>
              <a:off x="2990950" y="2432089"/>
              <a:ext cx="77506" cy="41132"/>
            </a:xfrm>
            <a:custGeom>
              <a:avLst/>
              <a:gdLst/>
              <a:ahLst/>
              <a:cxnLst/>
              <a:rect l="l" t="t" r="r" b="b"/>
              <a:pathLst>
                <a:path w="3405" h="1807" extrusionOk="0">
                  <a:moveTo>
                    <a:pt x="2064" y="1"/>
                  </a:moveTo>
                  <a:lnTo>
                    <a:pt x="1" y="955"/>
                  </a:lnTo>
                  <a:lnTo>
                    <a:pt x="1367" y="1806"/>
                  </a:lnTo>
                  <a:lnTo>
                    <a:pt x="3405" y="826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4"/>
            <p:cNvSpPr/>
            <p:nvPr/>
          </p:nvSpPr>
          <p:spPr>
            <a:xfrm>
              <a:off x="2645147" y="2595896"/>
              <a:ext cx="75185" cy="40540"/>
            </a:xfrm>
            <a:custGeom>
              <a:avLst/>
              <a:gdLst/>
              <a:ahLst/>
              <a:cxnLst/>
              <a:rect l="l" t="t" r="r" b="b"/>
              <a:pathLst>
                <a:path w="3303" h="1781" extrusionOk="0">
                  <a:moveTo>
                    <a:pt x="1780" y="0"/>
                  </a:moveTo>
                  <a:lnTo>
                    <a:pt x="1" y="826"/>
                  </a:lnTo>
                  <a:lnTo>
                    <a:pt x="1522" y="1780"/>
                  </a:lnTo>
                  <a:lnTo>
                    <a:pt x="3302" y="955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4"/>
            <p:cNvSpPr/>
            <p:nvPr/>
          </p:nvSpPr>
          <p:spPr>
            <a:xfrm>
              <a:off x="3087832" y="2431520"/>
              <a:ext cx="85724" cy="46982"/>
            </a:xfrm>
            <a:custGeom>
              <a:avLst/>
              <a:gdLst/>
              <a:ahLst/>
              <a:cxnLst/>
              <a:rect l="l" t="t" r="r" b="b"/>
              <a:pathLst>
                <a:path w="3766" h="2064" extrusionOk="0">
                  <a:moveTo>
                    <a:pt x="1986" y="0"/>
                  </a:moveTo>
                  <a:lnTo>
                    <a:pt x="0" y="929"/>
                  </a:lnTo>
                  <a:lnTo>
                    <a:pt x="1831" y="2063"/>
                  </a:lnTo>
                  <a:lnTo>
                    <a:pt x="3765" y="1109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4"/>
            <p:cNvSpPr/>
            <p:nvPr/>
          </p:nvSpPr>
          <p:spPr>
            <a:xfrm>
              <a:off x="3047313" y="2406275"/>
              <a:ext cx="75162" cy="39925"/>
            </a:xfrm>
            <a:custGeom>
              <a:avLst/>
              <a:gdLst/>
              <a:ahLst/>
              <a:cxnLst/>
              <a:rect l="l" t="t" r="r" b="b"/>
              <a:pathLst>
                <a:path w="3302" h="1754" extrusionOk="0">
                  <a:moveTo>
                    <a:pt x="1986" y="0"/>
                  </a:moveTo>
                  <a:lnTo>
                    <a:pt x="0" y="929"/>
                  </a:lnTo>
                  <a:lnTo>
                    <a:pt x="1316" y="1754"/>
                  </a:lnTo>
                  <a:lnTo>
                    <a:pt x="3302" y="825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4"/>
            <p:cNvSpPr/>
            <p:nvPr/>
          </p:nvSpPr>
          <p:spPr>
            <a:xfrm>
              <a:off x="2887626" y="2482579"/>
              <a:ext cx="72225" cy="39356"/>
            </a:xfrm>
            <a:custGeom>
              <a:avLst/>
              <a:gdLst/>
              <a:ahLst/>
              <a:cxnLst/>
              <a:rect l="l" t="t" r="r" b="b"/>
              <a:pathLst>
                <a:path w="3173" h="1729" extrusionOk="0">
                  <a:moveTo>
                    <a:pt x="1780" y="1"/>
                  </a:moveTo>
                  <a:lnTo>
                    <a:pt x="0" y="852"/>
                  </a:lnTo>
                  <a:lnTo>
                    <a:pt x="1419" y="1729"/>
                  </a:lnTo>
                  <a:lnTo>
                    <a:pt x="3173" y="878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4"/>
            <p:cNvSpPr/>
            <p:nvPr/>
          </p:nvSpPr>
          <p:spPr>
            <a:xfrm>
              <a:off x="2694476" y="2567123"/>
              <a:ext cx="86315" cy="45821"/>
            </a:xfrm>
            <a:custGeom>
              <a:avLst/>
              <a:gdLst/>
              <a:ahLst/>
              <a:cxnLst/>
              <a:rect l="l" t="t" r="r" b="b"/>
              <a:pathLst>
                <a:path w="3792" h="2013" extrusionOk="0">
                  <a:moveTo>
                    <a:pt x="2296" y="1"/>
                  </a:moveTo>
                  <a:lnTo>
                    <a:pt x="0" y="1084"/>
                  </a:lnTo>
                  <a:lnTo>
                    <a:pt x="1522" y="2012"/>
                  </a:lnTo>
                  <a:lnTo>
                    <a:pt x="3791" y="929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4"/>
            <p:cNvSpPr/>
            <p:nvPr/>
          </p:nvSpPr>
          <p:spPr>
            <a:xfrm>
              <a:off x="2756120" y="2533069"/>
              <a:ext cx="96877" cy="51102"/>
            </a:xfrm>
            <a:custGeom>
              <a:avLst/>
              <a:gdLst/>
              <a:ahLst/>
              <a:cxnLst/>
              <a:rect l="l" t="t" r="r" b="b"/>
              <a:pathLst>
                <a:path w="4256" h="2245" extrusionOk="0">
                  <a:moveTo>
                    <a:pt x="2786" y="1"/>
                  </a:moveTo>
                  <a:lnTo>
                    <a:pt x="0" y="1316"/>
                  </a:lnTo>
                  <a:lnTo>
                    <a:pt x="1470" y="2245"/>
                  </a:lnTo>
                  <a:lnTo>
                    <a:pt x="4256" y="904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4"/>
            <p:cNvSpPr/>
            <p:nvPr/>
          </p:nvSpPr>
          <p:spPr>
            <a:xfrm>
              <a:off x="2829510" y="2506071"/>
              <a:ext cx="81035" cy="43454"/>
            </a:xfrm>
            <a:custGeom>
              <a:avLst/>
              <a:gdLst/>
              <a:ahLst/>
              <a:cxnLst/>
              <a:rect l="l" t="t" r="r" b="b"/>
              <a:pathLst>
                <a:path w="3560" h="1909" extrusionOk="0">
                  <a:moveTo>
                    <a:pt x="2141" y="0"/>
                  </a:moveTo>
                  <a:lnTo>
                    <a:pt x="0" y="1006"/>
                  </a:lnTo>
                  <a:lnTo>
                    <a:pt x="1444" y="1909"/>
                  </a:lnTo>
                  <a:lnTo>
                    <a:pt x="3559" y="877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4"/>
            <p:cNvSpPr/>
            <p:nvPr/>
          </p:nvSpPr>
          <p:spPr>
            <a:xfrm>
              <a:off x="2937524" y="2457926"/>
              <a:ext cx="75162" cy="40540"/>
            </a:xfrm>
            <a:custGeom>
              <a:avLst/>
              <a:gdLst/>
              <a:ahLst/>
              <a:cxnLst/>
              <a:rect l="l" t="t" r="r" b="b"/>
              <a:pathLst>
                <a:path w="3302" h="1781" extrusionOk="0">
                  <a:moveTo>
                    <a:pt x="1935" y="1"/>
                  </a:moveTo>
                  <a:lnTo>
                    <a:pt x="1" y="903"/>
                  </a:lnTo>
                  <a:lnTo>
                    <a:pt x="1393" y="1780"/>
                  </a:lnTo>
                  <a:lnTo>
                    <a:pt x="3302" y="852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4"/>
            <p:cNvSpPr/>
            <p:nvPr/>
          </p:nvSpPr>
          <p:spPr>
            <a:xfrm>
              <a:off x="2691540" y="2624670"/>
              <a:ext cx="88068" cy="49326"/>
            </a:xfrm>
            <a:custGeom>
              <a:avLst/>
              <a:gdLst/>
              <a:ahLst/>
              <a:cxnLst/>
              <a:rect l="l" t="t" r="r" b="b"/>
              <a:pathLst>
                <a:path w="3869" h="2167" extrusionOk="0">
                  <a:moveTo>
                    <a:pt x="1780" y="0"/>
                  </a:moveTo>
                  <a:lnTo>
                    <a:pt x="0" y="851"/>
                  </a:lnTo>
                  <a:lnTo>
                    <a:pt x="2141" y="2167"/>
                  </a:lnTo>
                  <a:lnTo>
                    <a:pt x="3869" y="1290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4"/>
            <p:cNvSpPr/>
            <p:nvPr/>
          </p:nvSpPr>
          <p:spPr>
            <a:xfrm>
              <a:off x="2631648" y="2648139"/>
              <a:ext cx="99836" cy="55791"/>
            </a:xfrm>
            <a:custGeom>
              <a:avLst/>
              <a:gdLst/>
              <a:ahLst/>
              <a:cxnLst/>
              <a:rect l="l" t="t" r="r" b="b"/>
              <a:pathLst>
                <a:path w="4386" h="2451" extrusionOk="0">
                  <a:moveTo>
                    <a:pt x="2244" y="1"/>
                  </a:moveTo>
                  <a:lnTo>
                    <a:pt x="1" y="1084"/>
                  </a:lnTo>
                  <a:lnTo>
                    <a:pt x="2193" y="2451"/>
                  </a:lnTo>
                  <a:lnTo>
                    <a:pt x="4385" y="1316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4"/>
            <p:cNvSpPr/>
            <p:nvPr/>
          </p:nvSpPr>
          <p:spPr>
            <a:xfrm>
              <a:off x="2512481" y="2702157"/>
              <a:ext cx="108623" cy="59911"/>
            </a:xfrm>
            <a:custGeom>
              <a:avLst/>
              <a:gdLst/>
              <a:ahLst/>
              <a:cxnLst/>
              <a:rect l="l" t="t" r="r" b="b"/>
              <a:pathLst>
                <a:path w="4772" h="2632" extrusionOk="0">
                  <a:moveTo>
                    <a:pt x="2553" y="1"/>
                  </a:moveTo>
                  <a:lnTo>
                    <a:pt x="0" y="1239"/>
                  </a:lnTo>
                  <a:lnTo>
                    <a:pt x="2270" y="2631"/>
                  </a:lnTo>
                  <a:lnTo>
                    <a:pt x="4771" y="1393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4"/>
            <p:cNvSpPr/>
            <p:nvPr/>
          </p:nvSpPr>
          <p:spPr>
            <a:xfrm>
              <a:off x="2979796" y="2483763"/>
              <a:ext cx="86315" cy="48165"/>
            </a:xfrm>
            <a:custGeom>
              <a:avLst/>
              <a:gdLst/>
              <a:ahLst/>
              <a:cxnLst/>
              <a:rect l="l" t="t" r="r" b="b"/>
              <a:pathLst>
                <a:path w="3792" h="2116" extrusionOk="0">
                  <a:moveTo>
                    <a:pt x="1909" y="0"/>
                  </a:moveTo>
                  <a:lnTo>
                    <a:pt x="1" y="929"/>
                  </a:lnTo>
                  <a:lnTo>
                    <a:pt x="1909" y="2115"/>
                  </a:lnTo>
                  <a:lnTo>
                    <a:pt x="3792" y="1187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4"/>
            <p:cNvSpPr/>
            <p:nvPr/>
          </p:nvSpPr>
          <p:spPr>
            <a:xfrm>
              <a:off x="2579406" y="2676912"/>
              <a:ext cx="93349" cy="52263"/>
            </a:xfrm>
            <a:custGeom>
              <a:avLst/>
              <a:gdLst/>
              <a:ahLst/>
              <a:cxnLst/>
              <a:rect l="l" t="t" r="r" b="b"/>
              <a:pathLst>
                <a:path w="4101" h="2296" extrusionOk="0">
                  <a:moveTo>
                    <a:pt x="1909" y="1"/>
                  </a:moveTo>
                  <a:lnTo>
                    <a:pt x="0" y="929"/>
                  </a:lnTo>
                  <a:lnTo>
                    <a:pt x="2218" y="2296"/>
                  </a:lnTo>
                  <a:lnTo>
                    <a:pt x="4101" y="1368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4"/>
            <p:cNvSpPr/>
            <p:nvPr/>
          </p:nvSpPr>
          <p:spPr>
            <a:xfrm>
              <a:off x="2930490" y="2509599"/>
              <a:ext cx="83971" cy="46390"/>
            </a:xfrm>
            <a:custGeom>
              <a:avLst/>
              <a:gdLst/>
              <a:ahLst/>
              <a:cxnLst/>
              <a:rect l="l" t="t" r="r" b="b"/>
              <a:pathLst>
                <a:path w="3689" h="2038" extrusionOk="0">
                  <a:moveTo>
                    <a:pt x="1780" y="0"/>
                  </a:moveTo>
                  <a:lnTo>
                    <a:pt x="0" y="826"/>
                  </a:lnTo>
                  <a:lnTo>
                    <a:pt x="1960" y="2038"/>
                  </a:lnTo>
                  <a:lnTo>
                    <a:pt x="3688" y="1187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4"/>
            <p:cNvSpPr/>
            <p:nvPr/>
          </p:nvSpPr>
          <p:spPr>
            <a:xfrm>
              <a:off x="2873535" y="2533069"/>
              <a:ext cx="92780" cy="51694"/>
            </a:xfrm>
            <a:custGeom>
              <a:avLst/>
              <a:gdLst/>
              <a:ahLst/>
              <a:cxnLst/>
              <a:rect l="l" t="t" r="r" b="b"/>
              <a:pathLst>
                <a:path w="4076" h="2271" extrusionOk="0">
                  <a:moveTo>
                    <a:pt x="2115" y="1"/>
                  </a:moveTo>
                  <a:lnTo>
                    <a:pt x="0" y="1032"/>
                  </a:lnTo>
                  <a:lnTo>
                    <a:pt x="1986" y="2270"/>
                  </a:lnTo>
                  <a:lnTo>
                    <a:pt x="4075" y="1213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4"/>
            <p:cNvSpPr/>
            <p:nvPr/>
          </p:nvSpPr>
          <p:spPr>
            <a:xfrm>
              <a:off x="2740254" y="2595305"/>
              <a:ext cx="99244" cy="54630"/>
            </a:xfrm>
            <a:custGeom>
              <a:avLst/>
              <a:gdLst/>
              <a:ahLst/>
              <a:cxnLst/>
              <a:rect l="l" t="t" r="r" b="b"/>
              <a:pathLst>
                <a:path w="4360" h="2400" extrusionOk="0">
                  <a:moveTo>
                    <a:pt x="2296" y="1"/>
                  </a:moveTo>
                  <a:lnTo>
                    <a:pt x="1" y="1110"/>
                  </a:lnTo>
                  <a:lnTo>
                    <a:pt x="2116" y="2399"/>
                  </a:lnTo>
                  <a:lnTo>
                    <a:pt x="4360" y="1264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4"/>
            <p:cNvSpPr/>
            <p:nvPr/>
          </p:nvSpPr>
          <p:spPr>
            <a:xfrm>
              <a:off x="2801329" y="2560681"/>
              <a:ext cx="108623" cy="59296"/>
            </a:xfrm>
            <a:custGeom>
              <a:avLst/>
              <a:gdLst/>
              <a:ahLst/>
              <a:cxnLst/>
              <a:rect l="l" t="t" r="r" b="b"/>
              <a:pathLst>
                <a:path w="4772" h="2605" extrusionOk="0">
                  <a:moveTo>
                    <a:pt x="2760" y="0"/>
                  </a:moveTo>
                  <a:lnTo>
                    <a:pt x="0" y="1341"/>
                  </a:lnTo>
                  <a:lnTo>
                    <a:pt x="2038" y="2605"/>
                  </a:lnTo>
                  <a:lnTo>
                    <a:pt x="4771" y="1238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4"/>
            <p:cNvSpPr/>
            <p:nvPr/>
          </p:nvSpPr>
          <p:spPr>
            <a:xfrm>
              <a:off x="3090746" y="2493164"/>
              <a:ext cx="83994" cy="46982"/>
            </a:xfrm>
            <a:custGeom>
              <a:avLst/>
              <a:gdLst/>
              <a:ahLst/>
              <a:cxnLst/>
              <a:rect l="l" t="t" r="r" b="b"/>
              <a:pathLst>
                <a:path w="3690" h="2064" extrusionOk="0">
                  <a:moveTo>
                    <a:pt x="2038" y="0"/>
                  </a:moveTo>
                  <a:lnTo>
                    <a:pt x="1" y="1006"/>
                  </a:lnTo>
                  <a:lnTo>
                    <a:pt x="1703" y="2063"/>
                  </a:lnTo>
                  <a:lnTo>
                    <a:pt x="3689" y="1032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4"/>
            <p:cNvSpPr/>
            <p:nvPr/>
          </p:nvSpPr>
          <p:spPr>
            <a:xfrm>
              <a:off x="3199374" y="2448525"/>
              <a:ext cx="66353" cy="36443"/>
            </a:xfrm>
            <a:custGeom>
              <a:avLst/>
              <a:gdLst/>
              <a:ahLst/>
              <a:cxnLst/>
              <a:rect l="l" t="t" r="r" b="b"/>
              <a:pathLst>
                <a:path w="2915" h="1601" extrusionOk="0">
                  <a:moveTo>
                    <a:pt x="1238" y="1"/>
                  </a:moveTo>
                  <a:lnTo>
                    <a:pt x="0" y="620"/>
                  </a:lnTo>
                  <a:lnTo>
                    <a:pt x="1573" y="1600"/>
                  </a:lnTo>
                  <a:lnTo>
                    <a:pt x="2915" y="90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4"/>
            <p:cNvSpPr/>
            <p:nvPr/>
          </p:nvSpPr>
          <p:spPr>
            <a:xfrm>
              <a:off x="3145948" y="2466735"/>
              <a:ext cx="81035" cy="45229"/>
            </a:xfrm>
            <a:custGeom>
              <a:avLst/>
              <a:gdLst/>
              <a:ahLst/>
              <a:cxnLst/>
              <a:rect l="l" t="t" r="r" b="b"/>
              <a:pathLst>
                <a:path w="3560" h="1987" extrusionOk="0">
                  <a:moveTo>
                    <a:pt x="1960" y="0"/>
                  </a:moveTo>
                  <a:lnTo>
                    <a:pt x="0" y="981"/>
                  </a:lnTo>
                  <a:lnTo>
                    <a:pt x="1625" y="1986"/>
                  </a:lnTo>
                  <a:lnTo>
                    <a:pt x="3559" y="100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4"/>
            <p:cNvSpPr/>
            <p:nvPr/>
          </p:nvSpPr>
          <p:spPr>
            <a:xfrm>
              <a:off x="3039095" y="2520162"/>
              <a:ext cx="82218" cy="46390"/>
            </a:xfrm>
            <a:custGeom>
              <a:avLst/>
              <a:gdLst/>
              <a:ahLst/>
              <a:cxnLst/>
              <a:rect l="l" t="t" r="r" b="b"/>
              <a:pathLst>
                <a:path w="3612" h="2038" extrusionOk="0">
                  <a:moveTo>
                    <a:pt x="1909" y="0"/>
                  </a:moveTo>
                  <a:lnTo>
                    <a:pt x="0" y="955"/>
                  </a:lnTo>
                  <a:lnTo>
                    <a:pt x="1754" y="2038"/>
                  </a:lnTo>
                  <a:lnTo>
                    <a:pt x="3611" y="1084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4"/>
            <p:cNvSpPr/>
            <p:nvPr/>
          </p:nvSpPr>
          <p:spPr>
            <a:xfrm>
              <a:off x="3141828" y="2405683"/>
              <a:ext cx="87499" cy="46390"/>
            </a:xfrm>
            <a:custGeom>
              <a:avLst/>
              <a:gdLst/>
              <a:ahLst/>
              <a:cxnLst/>
              <a:rect l="l" t="t" r="r" b="b"/>
              <a:pathLst>
                <a:path w="3844" h="2038" extrusionOk="0">
                  <a:moveTo>
                    <a:pt x="1935" y="0"/>
                  </a:moveTo>
                  <a:lnTo>
                    <a:pt x="1" y="929"/>
                  </a:lnTo>
                  <a:lnTo>
                    <a:pt x="1780" y="2038"/>
                  </a:lnTo>
                  <a:lnTo>
                    <a:pt x="3844" y="1006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4"/>
            <p:cNvSpPr/>
            <p:nvPr/>
          </p:nvSpPr>
          <p:spPr>
            <a:xfrm>
              <a:off x="2375671" y="2767921"/>
              <a:ext cx="112151" cy="61664"/>
            </a:xfrm>
            <a:custGeom>
              <a:avLst/>
              <a:gdLst/>
              <a:ahLst/>
              <a:cxnLst/>
              <a:rect l="l" t="t" r="r" b="b"/>
              <a:pathLst>
                <a:path w="4927" h="2709" extrusionOk="0">
                  <a:moveTo>
                    <a:pt x="2580" y="0"/>
                  </a:moveTo>
                  <a:lnTo>
                    <a:pt x="1" y="1238"/>
                  </a:lnTo>
                  <a:lnTo>
                    <a:pt x="2374" y="2708"/>
                  </a:lnTo>
                  <a:lnTo>
                    <a:pt x="4927" y="1444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4"/>
            <p:cNvSpPr/>
            <p:nvPr/>
          </p:nvSpPr>
          <p:spPr>
            <a:xfrm>
              <a:off x="2444372" y="2808418"/>
              <a:ext cx="108623" cy="59319"/>
            </a:xfrm>
            <a:custGeom>
              <a:avLst/>
              <a:gdLst/>
              <a:ahLst/>
              <a:cxnLst/>
              <a:rect l="l" t="t" r="r" b="b"/>
              <a:pathLst>
                <a:path w="4772" h="2606" extrusionOk="0">
                  <a:moveTo>
                    <a:pt x="2451" y="1"/>
                  </a:moveTo>
                  <a:lnTo>
                    <a:pt x="0" y="1187"/>
                  </a:lnTo>
                  <a:lnTo>
                    <a:pt x="2502" y="2606"/>
                  </a:lnTo>
                  <a:lnTo>
                    <a:pt x="4772" y="1419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rgbClr val="433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4"/>
            <p:cNvSpPr/>
            <p:nvPr/>
          </p:nvSpPr>
          <p:spPr>
            <a:xfrm>
              <a:off x="2990358" y="2545999"/>
              <a:ext cx="80465" cy="45229"/>
            </a:xfrm>
            <a:custGeom>
              <a:avLst/>
              <a:gdLst/>
              <a:ahLst/>
              <a:cxnLst/>
              <a:rect l="l" t="t" r="r" b="b"/>
              <a:pathLst>
                <a:path w="3535" h="1987" extrusionOk="0">
                  <a:moveTo>
                    <a:pt x="1755" y="0"/>
                  </a:moveTo>
                  <a:lnTo>
                    <a:pt x="1" y="877"/>
                  </a:lnTo>
                  <a:lnTo>
                    <a:pt x="1806" y="1986"/>
                  </a:lnTo>
                  <a:lnTo>
                    <a:pt x="3534" y="1083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4"/>
            <p:cNvSpPr/>
            <p:nvPr/>
          </p:nvSpPr>
          <p:spPr>
            <a:xfrm>
              <a:off x="2326365" y="2736212"/>
              <a:ext cx="95716" cy="49918"/>
            </a:xfrm>
            <a:custGeom>
              <a:avLst/>
              <a:gdLst/>
              <a:ahLst/>
              <a:cxnLst/>
              <a:rect l="l" t="t" r="r" b="b"/>
              <a:pathLst>
                <a:path w="4205" h="2193" extrusionOk="0">
                  <a:moveTo>
                    <a:pt x="2528" y="0"/>
                  </a:moveTo>
                  <a:lnTo>
                    <a:pt x="0" y="1187"/>
                  </a:lnTo>
                  <a:lnTo>
                    <a:pt x="1832" y="2193"/>
                  </a:lnTo>
                  <a:lnTo>
                    <a:pt x="4204" y="1058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4"/>
            <p:cNvSpPr/>
            <p:nvPr/>
          </p:nvSpPr>
          <p:spPr>
            <a:xfrm>
              <a:off x="3101923" y="2383967"/>
              <a:ext cx="73978" cy="36420"/>
            </a:xfrm>
            <a:custGeom>
              <a:avLst/>
              <a:gdLst/>
              <a:ahLst/>
              <a:cxnLst/>
              <a:rect l="l" t="t" r="r" b="b"/>
              <a:pathLst>
                <a:path w="3250" h="1600" extrusionOk="0">
                  <a:moveTo>
                    <a:pt x="1702" y="0"/>
                  </a:moveTo>
                  <a:lnTo>
                    <a:pt x="0" y="800"/>
                  </a:lnTo>
                  <a:lnTo>
                    <a:pt x="1315" y="1599"/>
                  </a:lnTo>
                  <a:lnTo>
                    <a:pt x="3250" y="671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4"/>
            <p:cNvSpPr/>
            <p:nvPr/>
          </p:nvSpPr>
          <p:spPr>
            <a:xfrm>
              <a:off x="2393290" y="2703910"/>
              <a:ext cx="98061" cy="51694"/>
            </a:xfrm>
            <a:custGeom>
              <a:avLst/>
              <a:gdLst/>
              <a:ahLst/>
              <a:cxnLst/>
              <a:rect l="l" t="t" r="r" b="b"/>
              <a:pathLst>
                <a:path w="4308" h="2271" extrusionOk="0">
                  <a:moveTo>
                    <a:pt x="2657" y="1"/>
                  </a:moveTo>
                  <a:lnTo>
                    <a:pt x="1" y="1239"/>
                  </a:lnTo>
                  <a:lnTo>
                    <a:pt x="1677" y="2271"/>
                  </a:lnTo>
                  <a:lnTo>
                    <a:pt x="4308" y="1007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4"/>
            <p:cNvSpPr/>
            <p:nvPr/>
          </p:nvSpPr>
          <p:spPr>
            <a:xfrm>
              <a:off x="2463152" y="2672223"/>
              <a:ext cx="95124" cy="50510"/>
            </a:xfrm>
            <a:custGeom>
              <a:avLst/>
              <a:gdLst/>
              <a:ahLst/>
              <a:cxnLst/>
              <a:rect l="l" t="t" r="r" b="b"/>
              <a:pathLst>
                <a:path w="4179" h="2219" extrusionOk="0">
                  <a:moveTo>
                    <a:pt x="2580" y="0"/>
                  </a:moveTo>
                  <a:lnTo>
                    <a:pt x="1" y="1187"/>
                  </a:lnTo>
                  <a:lnTo>
                    <a:pt x="1651" y="2218"/>
                  </a:lnTo>
                  <a:lnTo>
                    <a:pt x="4179" y="1006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4"/>
            <p:cNvSpPr/>
            <p:nvPr/>
          </p:nvSpPr>
          <p:spPr>
            <a:xfrm>
              <a:off x="2443780" y="2734459"/>
              <a:ext cx="112151" cy="61664"/>
            </a:xfrm>
            <a:custGeom>
              <a:avLst/>
              <a:gdLst/>
              <a:ahLst/>
              <a:cxnLst/>
              <a:rect l="l" t="t" r="r" b="b"/>
              <a:pathLst>
                <a:path w="4927" h="2709" extrusionOk="0">
                  <a:moveTo>
                    <a:pt x="2631" y="0"/>
                  </a:moveTo>
                  <a:lnTo>
                    <a:pt x="1" y="1264"/>
                  </a:lnTo>
                  <a:lnTo>
                    <a:pt x="2322" y="2708"/>
                  </a:lnTo>
                  <a:lnTo>
                    <a:pt x="4927" y="1419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4"/>
            <p:cNvSpPr/>
            <p:nvPr/>
          </p:nvSpPr>
          <p:spPr>
            <a:xfrm>
              <a:off x="2584095" y="2618797"/>
              <a:ext cx="86907" cy="46390"/>
            </a:xfrm>
            <a:custGeom>
              <a:avLst/>
              <a:gdLst/>
              <a:ahLst/>
              <a:cxnLst/>
              <a:rect l="l" t="t" r="r" b="b"/>
              <a:pathLst>
                <a:path w="3818" h="2038" extrusionOk="0">
                  <a:moveTo>
                    <a:pt x="2270" y="0"/>
                  </a:moveTo>
                  <a:lnTo>
                    <a:pt x="1" y="1058"/>
                  </a:lnTo>
                  <a:lnTo>
                    <a:pt x="1574" y="2038"/>
                  </a:lnTo>
                  <a:lnTo>
                    <a:pt x="3818" y="980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4"/>
            <p:cNvSpPr/>
            <p:nvPr/>
          </p:nvSpPr>
          <p:spPr>
            <a:xfrm>
              <a:off x="2531261" y="2647570"/>
              <a:ext cx="79851" cy="42862"/>
            </a:xfrm>
            <a:custGeom>
              <a:avLst/>
              <a:gdLst/>
              <a:ahLst/>
              <a:cxnLst/>
              <a:rect l="l" t="t" r="r" b="b"/>
              <a:pathLst>
                <a:path w="3508" h="1883" extrusionOk="0">
                  <a:moveTo>
                    <a:pt x="1909" y="0"/>
                  </a:moveTo>
                  <a:lnTo>
                    <a:pt x="0" y="877"/>
                  </a:lnTo>
                  <a:lnTo>
                    <a:pt x="1599" y="1883"/>
                  </a:lnTo>
                  <a:lnTo>
                    <a:pt x="3508" y="980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4"/>
            <p:cNvSpPr/>
            <p:nvPr/>
          </p:nvSpPr>
          <p:spPr>
            <a:xfrm>
              <a:off x="2508952" y="2774364"/>
              <a:ext cx="110398" cy="62255"/>
            </a:xfrm>
            <a:custGeom>
              <a:avLst/>
              <a:gdLst/>
              <a:ahLst/>
              <a:cxnLst/>
              <a:rect l="l" t="t" r="r" b="b"/>
              <a:pathLst>
                <a:path w="4850" h="2735" extrusionOk="0">
                  <a:moveTo>
                    <a:pt x="2605" y="1"/>
                  </a:moveTo>
                  <a:lnTo>
                    <a:pt x="0" y="1290"/>
                  </a:lnTo>
                  <a:lnTo>
                    <a:pt x="2296" y="2735"/>
                  </a:lnTo>
                  <a:lnTo>
                    <a:pt x="4849" y="1394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4"/>
            <p:cNvSpPr/>
            <p:nvPr/>
          </p:nvSpPr>
          <p:spPr>
            <a:xfrm>
              <a:off x="2933426" y="2570060"/>
              <a:ext cx="89844" cy="50510"/>
            </a:xfrm>
            <a:custGeom>
              <a:avLst/>
              <a:gdLst/>
              <a:ahLst/>
              <a:cxnLst/>
              <a:rect l="l" t="t" r="r" b="b"/>
              <a:pathLst>
                <a:path w="3947" h="2219" extrusionOk="0">
                  <a:moveTo>
                    <a:pt x="2115" y="1"/>
                  </a:moveTo>
                  <a:lnTo>
                    <a:pt x="0" y="1058"/>
                  </a:lnTo>
                  <a:lnTo>
                    <a:pt x="1857" y="2219"/>
                  </a:lnTo>
                  <a:lnTo>
                    <a:pt x="3946" y="1135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4"/>
            <p:cNvSpPr/>
            <p:nvPr/>
          </p:nvSpPr>
          <p:spPr>
            <a:xfrm>
              <a:off x="2643395" y="2598241"/>
              <a:ext cx="324070" cy="170263"/>
            </a:xfrm>
            <a:custGeom>
              <a:avLst/>
              <a:gdLst/>
              <a:ahLst/>
              <a:cxnLst/>
              <a:rect l="l" t="t" r="r" b="b"/>
              <a:pathLst>
                <a:path w="14237" h="7480" extrusionOk="0">
                  <a:moveTo>
                    <a:pt x="12380" y="1"/>
                  </a:moveTo>
                  <a:lnTo>
                    <a:pt x="0" y="6113"/>
                  </a:lnTo>
                  <a:lnTo>
                    <a:pt x="2167" y="7480"/>
                  </a:lnTo>
                  <a:lnTo>
                    <a:pt x="14237" y="1161"/>
                  </a:lnTo>
                  <a:lnTo>
                    <a:pt x="12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4"/>
            <p:cNvSpPr/>
            <p:nvPr/>
          </p:nvSpPr>
          <p:spPr>
            <a:xfrm>
              <a:off x="2577061" y="2742085"/>
              <a:ext cx="106847" cy="59911"/>
            </a:xfrm>
            <a:custGeom>
              <a:avLst/>
              <a:gdLst/>
              <a:ahLst/>
              <a:cxnLst/>
              <a:rect l="l" t="t" r="r" b="b"/>
              <a:pathLst>
                <a:path w="4694" h="2632" extrusionOk="0">
                  <a:moveTo>
                    <a:pt x="2528" y="0"/>
                  </a:moveTo>
                  <a:lnTo>
                    <a:pt x="0" y="1238"/>
                  </a:lnTo>
                  <a:lnTo>
                    <a:pt x="2244" y="2631"/>
                  </a:lnTo>
                  <a:lnTo>
                    <a:pt x="4694" y="1341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4"/>
            <p:cNvSpPr/>
            <p:nvPr/>
          </p:nvSpPr>
          <p:spPr>
            <a:xfrm>
              <a:off x="2512481" y="2472609"/>
              <a:ext cx="769646" cy="402737"/>
            </a:xfrm>
            <a:custGeom>
              <a:avLst/>
              <a:gdLst/>
              <a:ahLst/>
              <a:cxnLst/>
              <a:rect l="l" t="t" r="r" b="b"/>
              <a:pathLst>
                <a:path w="33812" h="17693" fill="none" extrusionOk="0">
                  <a:moveTo>
                    <a:pt x="0" y="17693"/>
                  </a:moveTo>
                  <a:lnTo>
                    <a:pt x="33812" y="0"/>
                  </a:lnTo>
                </a:path>
              </a:pathLst>
            </a:custGeom>
            <a:noFill/>
            <a:ln w="3875" cap="flat" cmpd="sng">
              <a:solidFill>
                <a:schemeClr val="accent3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4"/>
            <p:cNvSpPr/>
            <p:nvPr/>
          </p:nvSpPr>
          <p:spPr>
            <a:xfrm>
              <a:off x="2348673" y="2197259"/>
              <a:ext cx="404512" cy="203155"/>
            </a:xfrm>
            <a:custGeom>
              <a:avLst/>
              <a:gdLst/>
              <a:ahLst/>
              <a:cxnLst/>
              <a:rect l="l" t="t" r="r" b="b"/>
              <a:pathLst>
                <a:path w="17771" h="8925" extrusionOk="0">
                  <a:moveTo>
                    <a:pt x="13334" y="1"/>
                  </a:moveTo>
                  <a:lnTo>
                    <a:pt x="1" y="5803"/>
                  </a:lnTo>
                  <a:lnTo>
                    <a:pt x="3637" y="8924"/>
                  </a:lnTo>
                  <a:lnTo>
                    <a:pt x="17770" y="2167"/>
                  </a:lnTo>
                  <a:lnTo>
                    <a:pt x="13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4"/>
            <p:cNvSpPr/>
            <p:nvPr/>
          </p:nvSpPr>
          <p:spPr>
            <a:xfrm>
              <a:off x="2348673" y="2246565"/>
              <a:ext cx="411546" cy="167942"/>
            </a:xfrm>
            <a:custGeom>
              <a:avLst/>
              <a:gdLst/>
              <a:ahLst/>
              <a:cxnLst/>
              <a:rect l="l" t="t" r="r" b="b"/>
              <a:pathLst>
                <a:path w="18080" h="7378" extrusionOk="0">
                  <a:moveTo>
                    <a:pt x="17770" y="1"/>
                  </a:moveTo>
                  <a:lnTo>
                    <a:pt x="3637" y="6758"/>
                  </a:lnTo>
                  <a:lnTo>
                    <a:pt x="1" y="3637"/>
                  </a:lnTo>
                  <a:lnTo>
                    <a:pt x="1" y="3637"/>
                  </a:lnTo>
                  <a:lnTo>
                    <a:pt x="26" y="4514"/>
                  </a:lnTo>
                  <a:lnTo>
                    <a:pt x="3714" y="7377"/>
                  </a:lnTo>
                  <a:lnTo>
                    <a:pt x="18080" y="697"/>
                  </a:lnTo>
                  <a:lnTo>
                    <a:pt x="17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4"/>
            <p:cNvSpPr/>
            <p:nvPr/>
          </p:nvSpPr>
          <p:spPr>
            <a:xfrm>
              <a:off x="2348673" y="2197259"/>
              <a:ext cx="403921" cy="203724"/>
            </a:xfrm>
            <a:custGeom>
              <a:avLst/>
              <a:gdLst/>
              <a:ahLst/>
              <a:cxnLst/>
              <a:rect l="l" t="t" r="r" b="b"/>
              <a:pathLst>
                <a:path w="17745" h="8950" extrusionOk="0">
                  <a:moveTo>
                    <a:pt x="13309" y="1"/>
                  </a:moveTo>
                  <a:lnTo>
                    <a:pt x="1" y="5829"/>
                  </a:lnTo>
                  <a:lnTo>
                    <a:pt x="3611" y="8950"/>
                  </a:lnTo>
                  <a:lnTo>
                    <a:pt x="3818" y="8821"/>
                  </a:lnTo>
                  <a:cubicBezTo>
                    <a:pt x="3792" y="8769"/>
                    <a:pt x="3792" y="8744"/>
                    <a:pt x="3818" y="8692"/>
                  </a:cubicBezTo>
                  <a:cubicBezTo>
                    <a:pt x="4359" y="7557"/>
                    <a:pt x="2631" y="6990"/>
                    <a:pt x="3044" y="5855"/>
                  </a:cubicBezTo>
                  <a:cubicBezTo>
                    <a:pt x="3328" y="5107"/>
                    <a:pt x="4952" y="3921"/>
                    <a:pt x="5674" y="3560"/>
                  </a:cubicBezTo>
                  <a:cubicBezTo>
                    <a:pt x="6474" y="3147"/>
                    <a:pt x="7377" y="2992"/>
                    <a:pt x="8202" y="2631"/>
                  </a:cubicBezTo>
                  <a:cubicBezTo>
                    <a:pt x="9311" y="2167"/>
                    <a:pt x="10394" y="1600"/>
                    <a:pt x="11581" y="1342"/>
                  </a:cubicBezTo>
                  <a:cubicBezTo>
                    <a:pt x="12082" y="1221"/>
                    <a:pt x="12575" y="1169"/>
                    <a:pt x="13062" y="1169"/>
                  </a:cubicBezTo>
                  <a:cubicBezTo>
                    <a:pt x="14653" y="1169"/>
                    <a:pt x="16178" y="1719"/>
                    <a:pt x="17719" y="2193"/>
                  </a:cubicBezTo>
                  <a:lnTo>
                    <a:pt x="17745" y="2193"/>
                  </a:lnTo>
                  <a:lnTo>
                    <a:pt x="13309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4"/>
            <p:cNvSpPr/>
            <p:nvPr/>
          </p:nvSpPr>
          <p:spPr>
            <a:xfrm>
              <a:off x="3491751" y="1983554"/>
              <a:ext cx="430917" cy="98061"/>
            </a:xfrm>
            <a:custGeom>
              <a:avLst/>
              <a:gdLst/>
              <a:ahLst/>
              <a:cxnLst/>
              <a:rect l="l" t="t" r="r" b="b"/>
              <a:pathLst>
                <a:path w="18931" h="4308" extrusionOk="0">
                  <a:moveTo>
                    <a:pt x="17125" y="1"/>
                  </a:moveTo>
                  <a:lnTo>
                    <a:pt x="825" y="826"/>
                  </a:lnTo>
                  <a:lnTo>
                    <a:pt x="0" y="4308"/>
                  </a:lnTo>
                  <a:lnTo>
                    <a:pt x="18930" y="3431"/>
                  </a:lnTo>
                  <a:lnTo>
                    <a:pt x="17125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4"/>
            <p:cNvSpPr/>
            <p:nvPr/>
          </p:nvSpPr>
          <p:spPr>
            <a:xfrm>
              <a:off x="3491751" y="2061633"/>
              <a:ext cx="431509" cy="37604"/>
            </a:xfrm>
            <a:custGeom>
              <a:avLst/>
              <a:gdLst/>
              <a:ahLst/>
              <a:cxnLst/>
              <a:rect l="l" t="t" r="r" b="b"/>
              <a:pathLst>
                <a:path w="18957" h="1652" extrusionOk="0">
                  <a:moveTo>
                    <a:pt x="18930" y="1"/>
                  </a:moveTo>
                  <a:lnTo>
                    <a:pt x="0" y="878"/>
                  </a:lnTo>
                  <a:lnTo>
                    <a:pt x="0" y="1651"/>
                  </a:lnTo>
                  <a:lnTo>
                    <a:pt x="18956" y="671"/>
                  </a:lnTo>
                  <a:lnTo>
                    <a:pt x="18930" y="1"/>
                  </a:lnTo>
                  <a:close/>
                </a:path>
              </a:pathLst>
            </a:custGeom>
            <a:solidFill>
              <a:srgbClr val="C95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4"/>
            <p:cNvSpPr/>
            <p:nvPr/>
          </p:nvSpPr>
          <p:spPr>
            <a:xfrm>
              <a:off x="3491751" y="1990019"/>
              <a:ext cx="258901" cy="91596"/>
            </a:xfrm>
            <a:custGeom>
              <a:avLst/>
              <a:gdLst/>
              <a:ahLst/>
              <a:cxnLst/>
              <a:rect l="l" t="t" r="r" b="b"/>
              <a:pathLst>
                <a:path w="11374" h="4024" extrusionOk="0">
                  <a:moveTo>
                    <a:pt x="11374" y="0"/>
                  </a:moveTo>
                  <a:lnTo>
                    <a:pt x="825" y="542"/>
                  </a:lnTo>
                  <a:lnTo>
                    <a:pt x="0" y="4024"/>
                  </a:lnTo>
                  <a:lnTo>
                    <a:pt x="26" y="4024"/>
                  </a:lnTo>
                  <a:cubicBezTo>
                    <a:pt x="387" y="2889"/>
                    <a:pt x="1006" y="1857"/>
                    <a:pt x="2218" y="1522"/>
                  </a:cubicBezTo>
                  <a:cubicBezTo>
                    <a:pt x="3482" y="1161"/>
                    <a:pt x="4823" y="1342"/>
                    <a:pt x="6087" y="1032"/>
                  </a:cubicBezTo>
                  <a:cubicBezTo>
                    <a:pt x="7015" y="826"/>
                    <a:pt x="7892" y="465"/>
                    <a:pt x="8820" y="284"/>
                  </a:cubicBezTo>
                  <a:cubicBezTo>
                    <a:pt x="9672" y="129"/>
                    <a:pt x="10548" y="233"/>
                    <a:pt x="11374" y="0"/>
                  </a:cubicBez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4"/>
            <p:cNvSpPr/>
            <p:nvPr/>
          </p:nvSpPr>
          <p:spPr>
            <a:xfrm>
              <a:off x="1762168" y="1055958"/>
              <a:ext cx="2622422" cy="318197"/>
            </a:xfrm>
            <a:custGeom>
              <a:avLst/>
              <a:gdLst/>
              <a:ahLst/>
              <a:cxnLst/>
              <a:rect l="l" t="t" r="r" b="b"/>
              <a:pathLst>
                <a:path w="115208" h="13979" extrusionOk="0">
                  <a:moveTo>
                    <a:pt x="113144" y="0"/>
                  </a:moveTo>
                  <a:lnTo>
                    <a:pt x="55966" y="980"/>
                  </a:lnTo>
                  <a:lnTo>
                    <a:pt x="1" y="11580"/>
                  </a:lnTo>
                  <a:lnTo>
                    <a:pt x="1832" y="13979"/>
                  </a:lnTo>
                  <a:lnTo>
                    <a:pt x="55992" y="1857"/>
                  </a:lnTo>
                  <a:lnTo>
                    <a:pt x="115208" y="619"/>
                  </a:lnTo>
                  <a:lnTo>
                    <a:pt x="1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4"/>
            <p:cNvSpPr/>
            <p:nvPr/>
          </p:nvSpPr>
          <p:spPr>
            <a:xfrm>
              <a:off x="1334757" y="2800200"/>
              <a:ext cx="466745" cy="325253"/>
            </a:xfrm>
            <a:custGeom>
              <a:avLst/>
              <a:gdLst/>
              <a:ahLst/>
              <a:cxnLst/>
              <a:rect l="l" t="t" r="r" b="b"/>
              <a:pathLst>
                <a:path w="20505" h="14289" extrusionOk="0">
                  <a:moveTo>
                    <a:pt x="12948" y="1"/>
                  </a:moveTo>
                  <a:lnTo>
                    <a:pt x="1" y="11426"/>
                  </a:lnTo>
                  <a:lnTo>
                    <a:pt x="6474" y="14289"/>
                  </a:lnTo>
                  <a:lnTo>
                    <a:pt x="20505" y="955"/>
                  </a:lnTo>
                  <a:lnTo>
                    <a:pt x="129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4"/>
            <p:cNvSpPr/>
            <p:nvPr/>
          </p:nvSpPr>
          <p:spPr>
            <a:xfrm>
              <a:off x="1334757" y="2821917"/>
              <a:ext cx="467337" cy="341119"/>
            </a:xfrm>
            <a:custGeom>
              <a:avLst/>
              <a:gdLst/>
              <a:ahLst/>
              <a:cxnLst/>
              <a:rect l="l" t="t" r="r" b="b"/>
              <a:pathLst>
                <a:path w="20531" h="14986" extrusionOk="0">
                  <a:moveTo>
                    <a:pt x="20505" y="1"/>
                  </a:moveTo>
                  <a:lnTo>
                    <a:pt x="6474" y="13335"/>
                  </a:lnTo>
                  <a:lnTo>
                    <a:pt x="1" y="10472"/>
                  </a:lnTo>
                  <a:lnTo>
                    <a:pt x="27" y="11555"/>
                  </a:lnTo>
                  <a:lnTo>
                    <a:pt x="6629" y="14985"/>
                  </a:lnTo>
                  <a:lnTo>
                    <a:pt x="20530" y="1007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4"/>
            <p:cNvSpPr/>
            <p:nvPr/>
          </p:nvSpPr>
          <p:spPr>
            <a:xfrm>
              <a:off x="1334757" y="2800200"/>
              <a:ext cx="419786" cy="323501"/>
            </a:xfrm>
            <a:custGeom>
              <a:avLst/>
              <a:gdLst/>
              <a:ahLst/>
              <a:cxnLst/>
              <a:rect l="l" t="t" r="r" b="b"/>
              <a:pathLst>
                <a:path w="18442" h="14212" extrusionOk="0">
                  <a:moveTo>
                    <a:pt x="12948" y="1"/>
                  </a:moveTo>
                  <a:lnTo>
                    <a:pt x="1" y="11426"/>
                  </a:lnTo>
                  <a:lnTo>
                    <a:pt x="6345" y="14211"/>
                  </a:lnTo>
                  <a:cubicBezTo>
                    <a:pt x="6345" y="14186"/>
                    <a:pt x="6371" y="14160"/>
                    <a:pt x="6397" y="14160"/>
                  </a:cubicBezTo>
                  <a:cubicBezTo>
                    <a:pt x="7480" y="13102"/>
                    <a:pt x="6629" y="11065"/>
                    <a:pt x="6191" y="9827"/>
                  </a:cubicBezTo>
                  <a:cubicBezTo>
                    <a:pt x="5984" y="9182"/>
                    <a:pt x="5520" y="8305"/>
                    <a:pt x="5804" y="7635"/>
                  </a:cubicBezTo>
                  <a:cubicBezTo>
                    <a:pt x="6139" y="6706"/>
                    <a:pt x="7068" y="6010"/>
                    <a:pt x="7790" y="5391"/>
                  </a:cubicBezTo>
                  <a:cubicBezTo>
                    <a:pt x="8950" y="4385"/>
                    <a:pt x="10240" y="3508"/>
                    <a:pt x="11607" y="2786"/>
                  </a:cubicBezTo>
                  <a:cubicBezTo>
                    <a:pt x="13567" y="1780"/>
                    <a:pt x="15656" y="1368"/>
                    <a:pt x="17797" y="852"/>
                  </a:cubicBezTo>
                  <a:lnTo>
                    <a:pt x="18441" y="697"/>
                  </a:lnTo>
                  <a:lnTo>
                    <a:pt x="12948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4"/>
            <p:cNvSpPr/>
            <p:nvPr/>
          </p:nvSpPr>
          <p:spPr>
            <a:xfrm>
              <a:off x="1355313" y="2489044"/>
              <a:ext cx="252459" cy="554221"/>
            </a:xfrm>
            <a:custGeom>
              <a:avLst/>
              <a:gdLst/>
              <a:ahLst/>
              <a:cxnLst/>
              <a:rect l="l" t="t" r="r" b="b"/>
              <a:pathLst>
                <a:path w="11091" h="24348" extrusionOk="0">
                  <a:moveTo>
                    <a:pt x="8202" y="1"/>
                  </a:moveTo>
                  <a:lnTo>
                    <a:pt x="1" y="4050"/>
                  </a:lnTo>
                  <a:lnTo>
                    <a:pt x="5649" y="24347"/>
                  </a:lnTo>
                  <a:lnTo>
                    <a:pt x="11091" y="17487"/>
                  </a:lnTo>
                  <a:lnTo>
                    <a:pt x="8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4"/>
            <p:cNvSpPr/>
            <p:nvPr/>
          </p:nvSpPr>
          <p:spPr>
            <a:xfrm>
              <a:off x="2429689" y="1985899"/>
              <a:ext cx="181417" cy="344647"/>
            </a:xfrm>
            <a:custGeom>
              <a:avLst/>
              <a:gdLst/>
              <a:ahLst/>
              <a:cxnLst/>
              <a:rect l="l" t="t" r="r" b="b"/>
              <a:pathLst>
                <a:path w="7970" h="15141" extrusionOk="0">
                  <a:moveTo>
                    <a:pt x="7815" y="1"/>
                  </a:moveTo>
                  <a:lnTo>
                    <a:pt x="1" y="1858"/>
                  </a:lnTo>
                  <a:lnTo>
                    <a:pt x="929" y="15140"/>
                  </a:lnTo>
                  <a:lnTo>
                    <a:pt x="7970" y="11194"/>
                  </a:lnTo>
                  <a:lnTo>
                    <a:pt x="78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4"/>
            <p:cNvSpPr/>
            <p:nvPr/>
          </p:nvSpPr>
          <p:spPr>
            <a:xfrm>
              <a:off x="3620320" y="1817402"/>
              <a:ext cx="143836" cy="203155"/>
            </a:xfrm>
            <a:custGeom>
              <a:avLst/>
              <a:gdLst/>
              <a:ahLst/>
              <a:cxnLst/>
              <a:rect l="l" t="t" r="r" b="b"/>
              <a:pathLst>
                <a:path w="6319" h="8925" extrusionOk="0">
                  <a:moveTo>
                    <a:pt x="6319" y="1"/>
                  </a:moveTo>
                  <a:lnTo>
                    <a:pt x="0" y="336"/>
                  </a:lnTo>
                  <a:lnTo>
                    <a:pt x="387" y="8925"/>
                  </a:lnTo>
                  <a:lnTo>
                    <a:pt x="6319" y="8925"/>
                  </a:lnTo>
                  <a:lnTo>
                    <a:pt x="6319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4"/>
            <p:cNvSpPr/>
            <p:nvPr/>
          </p:nvSpPr>
          <p:spPr>
            <a:xfrm>
              <a:off x="3036751" y="1070048"/>
              <a:ext cx="1347904" cy="843032"/>
            </a:xfrm>
            <a:custGeom>
              <a:avLst/>
              <a:gdLst/>
              <a:ahLst/>
              <a:cxnLst/>
              <a:rect l="l" t="t" r="r" b="b"/>
              <a:pathLst>
                <a:path w="59216" h="37036" extrusionOk="0">
                  <a:moveTo>
                    <a:pt x="59216" y="0"/>
                  </a:moveTo>
                  <a:lnTo>
                    <a:pt x="0" y="1238"/>
                  </a:lnTo>
                  <a:lnTo>
                    <a:pt x="0" y="37036"/>
                  </a:lnTo>
                  <a:lnTo>
                    <a:pt x="55063" y="33631"/>
                  </a:lnTo>
                  <a:lnTo>
                    <a:pt x="59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4"/>
            <p:cNvSpPr/>
            <p:nvPr/>
          </p:nvSpPr>
          <p:spPr>
            <a:xfrm>
              <a:off x="3083120" y="1120538"/>
              <a:ext cx="1255762" cy="760268"/>
            </a:xfrm>
            <a:custGeom>
              <a:avLst/>
              <a:gdLst/>
              <a:ahLst/>
              <a:cxnLst/>
              <a:rect l="l" t="t" r="r" b="b"/>
              <a:pathLst>
                <a:path w="55168" h="33400" extrusionOk="0">
                  <a:moveTo>
                    <a:pt x="55167" y="0"/>
                  </a:moveTo>
                  <a:lnTo>
                    <a:pt x="1" y="1006"/>
                  </a:lnTo>
                  <a:lnTo>
                    <a:pt x="1" y="33399"/>
                  </a:lnTo>
                  <a:lnTo>
                    <a:pt x="51092" y="29789"/>
                  </a:lnTo>
                  <a:lnTo>
                    <a:pt x="5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4"/>
            <p:cNvSpPr/>
            <p:nvPr/>
          </p:nvSpPr>
          <p:spPr>
            <a:xfrm>
              <a:off x="1799751" y="1098230"/>
              <a:ext cx="1236960" cy="1318563"/>
            </a:xfrm>
            <a:custGeom>
              <a:avLst/>
              <a:gdLst/>
              <a:ahLst/>
              <a:cxnLst/>
              <a:rect l="l" t="t" r="r" b="b"/>
              <a:pathLst>
                <a:path w="54342" h="57927" extrusionOk="0">
                  <a:moveTo>
                    <a:pt x="54341" y="0"/>
                  </a:moveTo>
                  <a:lnTo>
                    <a:pt x="0" y="10059"/>
                  </a:lnTo>
                  <a:lnTo>
                    <a:pt x="3843" y="57926"/>
                  </a:lnTo>
                  <a:lnTo>
                    <a:pt x="54341" y="35798"/>
                  </a:lnTo>
                  <a:lnTo>
                    <a:pt x="543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4"/>
            <p:cNvSpPr/>
            <p:nvPr/>
          </p:nvSpPr>
          <p:spPr>
            <a:xfrm>
              <a:off x="657857" y="1327187"/>
              <a:ext cx="1229312" cy="1919721"/>
            </a:xfrm>
            <a:custGeom>
              <a:avLst/>
              <a:gdLst/>
              <a:ahLst/>
              <a:cxnLst/>
              <a:rect l="l" t="t" r="r" b="b"/>
              <a:pathLst>
                <a:path w="54006" h="84337" extrusionOk="0">
                  <a:moveTo>
                    <a:pt x="50163" y="1"/>
                  </a:moveTo>
                  <a:lnTo>
                    <a:pt x="0" y="28628"/>
                  </a:lnTo>
                  <a:lnTo>
                    <a:pt x="10162" y="84336"/>
                  </a:lnTo>
                  <a:lnTo>
                    <a:pt x="54006" y="47868"/>
                  </a:lnTo>
                  <a:lnTo>
                    <a:pt x="50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4"/>
            <p:cNvSpPr/>
            <p:nvPr/>
          </p:nvSpPr>
          <p:spPr>
            <a:xfrm>
              <a:off x="560975" y="1978865"/>
              <a:ext cx="328190" cy="1268076"/>
            </a:xfrm>
            <a:custGeom>
              <a:avLst/>
              <a:gdLst/>
              <a:ahLst/>
              <a:cxnLst/>
              <a:rect l="l" t="t" r="r" b="b"/>
              <a:pathLst>
                <a:path w="14418" h="55709" extrusionOk="0">
                  <a:moveTo>
                    <a:pt x="4256" y="0"/>
                  </a:moveTo>
                  <a:lnTo>
                    <a:pt x="1" y="1625"/>
                  </a:lnTo>
                  <a:lnTo>
                    <a:pt x="11710" y="55193"/>
                  </a:lnTo>
                  <a:lnTo>
                    <a:pt x="14418" y="55708"/>
                  </a:lnTo>
                  <a:lnTo>
                    <a:pt x="14418" y="55708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4"/>
            <p:cNvSpPr/>
            <p:nvPr/>
          </p:nvSpPr>
          <p:spPr>
            <a:xfrm>
              <a:off x="560975" y="1319561"/>
              <a:ext cx="1238735" cy="696282"/>
            </a:xfrm>
            <a:custGeom>
              <a:avLst/>
              <a:gdLst/>
              <a:ahLst/>
              <a:cxnLst/>
              <a:rect l="l" t="t" r="r" b="b"/>
              <a:pathLst>
                <a:path w="54420" h="30589" extrusionOk="0">
                  <a:moveTo>
                    <a:pt x="52769" y="0"/>
                  </a:moveTo>
                  <a:lnTo>
                    <a:pt x="1" y="30588"/>
                  </a:lnTo>
                  <a:lnTo>
                    <a:pt x="1" y="30588"/>
                  </a:lnTo>
                  <a:lnTo>
                    <a:pt x="4256" y="28963"/>
                  </a:lnTo>
                  <a:lnTo>
                    <a:pt x="54419" y="336"/>
                  </a:lnTo>
                  <a:lnTo>
                    <a:pt x="52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4"/>
            <p:cNvSpPr/>
            <p:nvPr/>
          </p:nvSpPr>
          <p:spPr>
            <a:xfrm>
              <a:off x="4108782" y="1162218"/>
              <a:ext cx="126241" cy="621143"/>
            </a:xfrm>
            <a:custGeom>
              <a:avLst/>
              <a:gdLst/>
              <a:ahLst/>
              <a:cxnLst/>
              <a:rect l="l" t="t" r="r" b="b"/>
              <a:pathLst>
                <a:path w="5546" h="27288" extrusionOk="0">
                  <a:moveTo>
                    <a:pt x="4127" y="0"/>
                  </a:moveTo>
                  <a:lnTo>
                    <a:pt x="0" y="27287"/>
                  </a:lnTo>
                  <a:lnTo>
                    <a:pt x="1883" y="27287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4"/>
            <p:cNvSpPr/>
            <p:nvPr/>
          </p:nvSpPr>
          <p:spPr>
            <a:xfrm>
              <a:off x="4061798" y="1240890"/>
              <a:ext cx="99244" cy="363403"/>
            </a:xfrm>
            <a:custGeom>
              <a:avLst/>
              <a:gdLst/>
              <a:ahLst/>
              <a:cxnLst/>
              <a:rect l="l" t="t" r="r" b="b"/>
              <a:pathLst>
                <a:path w="4360" h="15965" extrusionOk="0">
                  <a:moveTo>
                    <a:pt x="4359" y="0"/>
                  </a:moveTo>
                  <a:lnTo>
                    <a:pt x="2993" y="78"/>
                  </a:lnTo>
                  <a:lnTo>
                    <a:pt x="1" y="15965"/>
                  </a:lnTo>
                  <a:lnTo>
                    <a:pt x="1" y="15965"/>
                  </a:lnTo>
                  <a:lnTo>
                    <a:pt x="1832" y="15836"/>
                  </a:lnTo>
                  <a:lnTo>
                    <a:pt x="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4"/>
            <p:cNvSpPr/>
            <p:nvPr/>
          </p:nvSpPr>
          <p:spPr>
            <a:xfrm>
              <a:off x="3219338" y="1279042"/>
              <a:ext cx="42862" cy="315283"/>
            </a:xfrm>
            <a:custGeom>
              <a:avLst/>
              <a:gdLst/>
              <a:ahLst/>
              <a:cxnLst/>
              <a:rect l="l" t="t" r="r" b="b"/>
              <a:pathLst>
                <a:path w="1883" h="13851" extrusionOk="0">
                  <a:moveTo>
                    <a:pt x="0" y="1"/>
                  </a:moveTo>
                  <a:lnTo>
                    <a:pt x="671" y="13850"/>
                  </a:lnTo>
                  <a:lnTo>
                    <a:pt x="1883" y="13850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4"/>
            <p:cNvSpPr/>
            <p:nvPr/>
          </p:nvSpPr>
          <p:spPr>
            <a:xfrm>
              <a:off x="3135955" y="1279042"/>
              <a:ext cx="59911" cy="504895"/>
            </a:xfrm>
            <a:custGeom>
              <a:avLst/>
              <a:gdLst/>
              <a:ahLst/>
              <a:cxnLst/>
              <a:rect l="l" t="t" r="r" b="b"/>
              <a:pathLst>
                <a:path w="2632" h="22181" extrusionOk="0">
                  <a:moveTo>
                    <a:pt x="1" y="1"/>
                  </a:moveTo>
                  <a:lnTo>
                    <a:pt x="1136" y="22181"/>
                  </a:lnTo>
                  <a:lnTo>
                    <a:pt x="2632" y="22181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4"/>
            <p:cNvSpPr/>
            <p:nvPr/>
          </p:nvSpPr>
          <p:spPr>
            <a:xfrm>
              <a:off x="3508772" y="1287101"/>
              <a:ext cx="510783" cy="218046"/>
            </a:xfrm>
            <a:custGeom>
              <a:avLst/>
              <a:gdLst/>
              <a:ahLst/>
              <a:cxnLst/>
              <a:rect l="l" t="t" r="r" b="b"/>
              <a:pathLst>
                <a:path w="17281" h="7377" extrusionOk="0">
                  <a:moveTo>
                    <a:pt x="0" y="0"/>
                  </a:moveTo>
                  <a:lnTo>
                    <a:pt x="207" y="7377"/>
                  </a:lnTo>
                  <a:lnTo>
                    <a:pt x="16661" y="7377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4"/>
            <p:cNvSpPr/>
            <p:nvPr/>
          </p:nvSpPr>
          <p:spPr>
            <a:xfrm>
              <a:off x="3334101" y="1565524"/>
              <a:ext cx="379256" cy="179617"/>
            </a:xfrm>
            <a:custGeom>
              <a:avLst/>
              <a:gdLst/>
              <a:ahLst/>
              <a:cxnLst/>
              <a:rect l="l" t="t" r="r" b="b"/>
              <a:pathLst>
                <a:path w="14598" h="6913" extrusionOk="0">
                  <a:moveTo>
                    <a:pt x="14598" y="0"/>
                  </a:moveTo>
                  <a:lnTo>
                    <a:pt x="0" y="258"/>
                  </a:lnTo>
                  <a:lnTo>
                    <a:pt x="0" y="6912"/>
                  </a:lnTo>
                  <a:lnTo>
                    <a:pt x="14598" y="6732"/>
                  </a:lnTo>
                  <a:lnTo>
                    <a:pt x="145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4"/>
            <p:cNvSpPr/>
            <p:nvPr/>
          </p:nvSpPr>
          <p:spPr>
            <a:xfrm>
              <a:off x="1870204" y="1173373"/>
              <a:ext cx="1124240" cy="1135985"/>
            </a:xfrm>
            <a:custGeom>
              <a:avLst/>
              <a:gdLst/>
              <a:ahLst/>
              <a:cxnLst/>
              <a:rect l="l" t="t" r="r" b="b"/>
              <a:pathLst>
                <a:path w="49390" h="49906" extrusionOk="0">
                  <a:moveTo>
                    <a:pt x="48873" y="0"/>
                  </a:moveTo>
                  <a:lnTo>
                    <a:pt x="0" y="9749"/>
                  </a:lnTo>
                  <a:lnTo>
                    <a:pt x="3611" y="49906"/>
                  </a:lnTo>
                  <a:lnTo>
                    <a:pt x="49389" y="31156"/>
                  </a:lnTo>
                  <a:lnTo>
                    <a:pt x="48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5" name="Google Shape;2485;p74"/>
            <p:cNvSpPr/>
            <p:nvPr/>
          </p:nvSpPr>
          <p:spPr>
            <a:xfrm>
              <a:off x="1960599" y="1240298"/>
              <a:ext cx="978082" cy="963400"/>
            </a:xfrm>
            <a:custGeom>
              <a:avLst/>
              <a:gdLst/>
              <a:ahLst/>
              <a:cxnLst/>
              <a:rect l="l" t="t" r="r" b="b"/>
              <a:pathLst>
                <a:path w="42969" h="42324" extrusionOk="0">
                  <a:moveTo>
                    <a:pt x="42298" y="1"/>
                  </a:moveTo>
                  <a:lnTo>
                    <a:pt x="1" y="9517"/>
                  </a:lnTo>
                  <a:lnTo>
                    <a:pt x="2993" y="42323"/>
                  </a:lnTo>
                  <a:lnTo>
                    <a:pt x="42968" y="26152"/>
                  </a:lnTo>
                  <a:lnTo>
                    <a:pt x="42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4"/>
            <p:cNvSpPr/>
            <p:nvPr/>
          </p:nvSpPr>
          <p:spPr>
            <a:xfrm>
              <a:off x="2335766" y="1380021"/>
              <a:ext cx="110967" cy="214309"/>
            </a:xfrm>
            <a:custGeom>
              <a:avLst/>
              <a:gdLst/>
              <a:ahLst/>
              <a:cxnLst/>
              <a:rect l="l" t="t" r="r" b="b"/>
              <a:pathLst>
                <a:path w="4875" h="9415" extrusionOk="0">
                  <a:moveTo>
                    <a:pt x="4178" y="1"/>
                  </a:moveTo>
                  <a:lnTo>
                    <a:pt x="0" y="903"/>
                  </a:lnTo>
                  <a:lnTo>
                    <a:pt x="774" y="9414"/>
                  </a:lnTo>
                  <a:lnTo>
                    <a:pt x="4875" y="8202"/>
                  </a:lnTo>
                  <a:lnTo>
                    <a:pt x="41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4"/>
            <p:cNvSpPr/>
            <p:nvPr/>
          </p:nvSpPr>
          <p:spPr>
            <a:xfrm>
              <a:off x="2355138" y="1584917"/>
              <a:ext cx="103342" cy="138578"/>
            </a:xfrm>
            <a:custGeom>
              <a:avLst/>
              <a:gdLst/>
              <a:ahLst/>
              <a:cxnLst/>
              <a:rect l="l" t="t" r="r" b="b"/>
              <a:pathLst>
                <a:path w="4540" h="6088" fill="none" extrusionOk="0">
                  <a:moveTo>
                    <a:pt x="0" y="1187"/>
                  </a:moveTo>
                  <a:lnTo>
                    <a:pt x="464" y="6087"/>
                  </a:lnTo>
                  <a:lnTo>
                    <a:pt x="4539" y="4849"/>
                  </a:lnTo>
                  <a:lnTo>
                    <a:pt x="4101" y="1"/>
                  </a:lnTo>
                  <a:close/>
                </a:path>
              </a:pathLst>
            </a:custGeom>
            <a:solidFill>
              <a:schemeClr val="accent6"/>
            </a:solidFill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4"/>
            <p:cNvSpPr/>
            <p:nvPr/>
          </p:nvSpPr>
          <p:spPr>
            <a:xfrm>
              <a:off x="2233011" y="1404105"/>
              <a:ext cx="105709" cy="220751"/>
            </a:xfrm>
            <a:custGeom>
              <a:avLst/>
              <a:gdLst/>
              <a:ahLst/>
              <a:cxnLst/>
              <a:rect l="l" t="t" r="r" b="b"/>
              <a:pathLst>
                <a:path w="4644" h="9698" extrusionOk="0">
                  <a:moveTo>
                    <a:pt x="3818" y="0"/>
                  </a:moveTo>
                  <a:lnTo>
                    <a:pt x="1" y="851"/>
                  </a:lnTo>
                  <a:lnTo>
                    <a:pt x="826" y="9698"/>
                  </a:lnTo>
                  <a:lnTo>
                    <a:pt x="4643" y="8563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4"/>
            <p:cNvSpPr/>
            <p:nvPr/>
          </p:nvSpPr>
          <p:spPr>
            <a:xfrm>
              <a:off x="2120877" y="1427005"/>
              <a:ext cx="116271" cy="231313"/>
            </a:xfrm>
            <a:custGeom>
              <a:avLst/>
              <a:gdLst/>
              <a:ahLst/>
              <a:cxnLst/>
              <a:rect l="l" t="t" r="r" b="b"/>
              <a:pathLst>
                <a:path w="5108" h="10162" extrusionOk="0">
                  <a:moveTo>
                    <a:pt x="4230" y="0"/>
                  </a:moveTo>
                  <a:lnTo>
                    <a:pt x="1" y="929"/>
                  </a:lnTo>
                  <a:lnTo>
                    <a:pt x="852" y="10162"/>
                  </a:lnTo>
                  <a:lnTo>
                    <a:pt x="5107" y="889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4"/>
            <p:cNvSpPr/>
            <p:nvPr/>
          </p:nvSpPr>
          <p:spPr>
            <a:xfrm>
              <a:off x="2035172" y="1809184"/>
              <a:ext cx="113312" cy="142106"/>
            </a:xfrm>
            <a:custGeom>
              <a:avLst/>
              <a:gdLst/>
              <a:ahLst/>
              <a:cxnLst/>
              <a:rect l="l" t="t" r="r" b="b"/>
              <a:pathLst>
                <a:path w="4978" h="6243" fill="none" extrusionOk="0">
                  <a:moveTo>
                    <a:pt x="4488" y="1"/>
                  </a:moveTo>
                  <a:lnTo>
                    <a:pt x="0" y="1316"/>
                  </a:lnTo>
                  <a:lnTo>
                    <a:pt x="516" y="6242"/>
                  </a:lnTo>
                  <a:lnTo>
                    <a:pt x="4978" y="4901"/>
                  </a:lnTo>
                  <a:close/>
                </a:path>
              </a:pathLst>
            </a:custGeom>
            <a:solidFill>
              <a:schemeClr val="accent6"/>
            </a:solidFill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4"/>
            <p:cNvSpPr/>
            <p:nvPr/>
          </p:nvSpPr>
          <p:spPr>
            <a:xfrm>
              <a:off x="2253567" y="1616035"/>
              <a:ext cx="98061" cy="138578"/>
            </a:xfrm>
            <a:custGeom>
              <a:avLst/>
              <a:gdLst/>
              <a:ahLst/>
              <a:cxnLst/>
              <a:rect l="l" t="t" r="r" b="b"/>
              <a:pathLst>
                <a:path w="4308" h="6088" extrusionOk="0">
                  <a:moveTo>
                    <a:pt x="3817" y="1"/>
                  </a:moveTo>
                  <a:lnTo>
                    <a:pt x="0" y="1110"/>
                  </a:lnTo>
                  <a:lnTo>
                    <a:pt x="439" y="6087"/>
                  </a:lnTo>
                  <a:lnTo>
                    <a:pt x="4307" y="4927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4"/>
            <p:cNvSpPr/>
            <p:nvPr/>
          </p:nvSpPr>
          <p:spPr>
            <a:xfrm>
              <a:off x="2450837" y="1279042"/>
              <a:ext cx="452040" cy="698035"/>
            </a:xfrm>
            <a:custGeom>
              <a:avLst/>
              <a:gdLst/>
              <a:ahLst/>
              <a:cxnLst/>
              <a:rect l="l" t="t" r="r" b="b"/>
              <a:pathLst>
                <a:path w="19859" h="30666" extrusionOk="0">
                  <a:moveTo>
                    <a:pt x="19240" y="1"/>
                  </a:moveTo>
                  <a:lnTo>
                    <a:pt x="0" y="4230"/>
                  </a:lnTo>
                  <a:lnTo>
                    <a:pt x="2270" y="30666"/>
                  </a:lnTo>
                  <a:lnTo>
                    <a:pt x="19859" y="23677"/>
                  </a:lnTo>
                  <a:lnTo>
                    <a:pt x="19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4"/>
            <p:cNvSpPr/>
            <p:nvPr/>
          </p:nvSpPr>
          <p:spPr>
            <a:xfrm>
              <a:off x="2265313" y="1746971"/>
              <a:ext cx="98653" cy="134458"/>
            </a:xfrm>
            <a:custGeom>
              <a:avLst/>
              <a:gdLst/>
              <a:ahLst/>
              <a:cxnLst/>
              <a:rect l="l" t="t" r="r" b="b"/>
              <a:pathLst>
                <a:path w="4334" h="5907" extrusionOk="0">
                  <a:moveTo>
                    <a:pt x="3869" y="0"/>
                  </a:moveTo>
                  <a:lnTo>
                    <a:pt x="0" y="1109"/>
                  </a:lnTo>
                  <a:lnTo>
                    <a:pt x="439" y="5906"/>
                  </a:lnTo>
                  <a:lnTo>
                    <a:pt x="4333" y="4720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C95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4"/>
            <p:cNvSpPr/>
            <p:nvPr/>
          </p:nvSpPr>
          <p:spPr>
            <a:xfrm>
              <a:off x="2367453" y="1715853"/>
              <a:ext cx="101589" cy="134458"/>
            </a:xfrm>
            <a:custGeom>
              <a:avLst/>
              <a:gdLst/>
              <a:ahLst/>
              <a:cxnLst/>
              <a:rect l="l" t="t" r="r" b="b"/>
              <a:pathLst>
                <a:path w="4463" h="5907" extrusionOk="0">
                  <a:moveTo>
                    <a:pt x="4076" y="0"/>
                  </a:moveTo>
                  <a:lnTo>
                    <a:pt x="1" y="1186"/>
                  </a:lnTo>
                  <a:lnTo>
                    <a:pt x="413" y="5906"/>
                  </a:lnTo>
                  <a:lnTo>
                    <a:pt x="4463" y="466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4"/>
            <p:cNvSpPr/>
            <p:nvPr/>
          </p:nvSpPr>
          <p:spPr>
            <a:xfrm>
              <a:off x="1996429" y="1451658"/>
              <a:ext cx="129177" cy="238961"/>
            </a:xfrm>
            <a:custGeom>
              <a:avLst/>
              <a:gdLst/>
              <a:ahLst/>
              <a:cxnLst/>
              <a:rect l="l" t="t" r="r" b="b"/>
              <a:pathLst>
                <a:path w="5675" h="10498" extrusionOk="0">
                  <a:moveTo>
                    <a:pt x="4771" y="0"/>
                  </a:moveTo>
                  <a:lnTo>
                    <a:pt x="0" y="1032"/>
                  </a:lnTo>
                  <a:lnTo>
                    <a:pt x="1083" y="10497"/>
                  </a:lnTo>
                  <a:lnTo>
                    <a:pt x="5674" y="9285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4"/>
            <p:cNvSpPr/>
            <p:nvPr/>
          </p:nvSpPr>
          <p:spPr>
            <a:xfrm>
              <a:off x="2380952" y="1859674"/>
              <a:ext cx="102181" cy="160885"/>
            </a:xfrm>
            <a:custGeom>
              <a:avLst/>
              <a:gdLst/>
              <a:ahLst/>
              <a:cxnLst/>
              <a:rect l="l" t="t" r="r" b="b"/>
              <a:pathLst>
                <a:path w="4489" h="7068" extrusionOk="0">
                  <a:moveTo>
                    <a:pt x="4024" y="1"/>
                  </a:moveTo>
                  <a:lnTo>
                    <a:pt x="1" y="1316"/>
                  </a:lnTo>
                  <a:lnTo>
                    <a:pt x="517" y="7068"/>
                  </a:lnTo>
                  <a:lnTo>
                    <a:pt x="4489" y="5494"/>
                  </a:lnTo>
                  <a:lnTo>
                    <a:pt x="4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4"/>
            <p:cNvSpPr/>
            <p:nvPr/>
          </p:nvSpPr>
          <p:spPr>
            <a:xfrm>
              <a:off x="2052200" y="1963021"/>
              <a:ext cx="117432" cy="186698"/>
            </a:xfrm>
            <a:custGeom>
              <a:avLst/>
              <a:gdLst/>
              <a:ahLst/>
              <a:cxnLst/>
              <a:rect l="l" t="t" r="r" b="b"/>
              <a:pathLst>
                <a:path w="5159" h="8202" extrusionOk="0">
                  <a:moveTo>
                    <a:pt x="4514" y="0"/>
                  </a:moveTo>
                  <a:lnTo>
                    <a:pt x="0" y="1496"/>
                  </a:lnTo>
                  <a:lnTo>
                    <a:pt x="697" y="8201"/>
                  </a:lnTo>
                  <a:lnTo>
                    <a:pt x="5158" y="6422"/>
                  </a:lnTo>
                  <a:lnTo>
                    <a:pt x="45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4"/>
            <p:cNvSpPr/>
            <p:nvPr/>
          </p:nvSpPr>
          <p:spPr>
            <a:xfrm>
              <a:off x="2279404" y="1893729"/>
              <a:ext cx="101566" cy="166758"/>
            </a:xfrm>
            <a:custGeom>
              <a:avLst/>
              <a:gdLst/>
              <a:ahLst/>
              <a:cxnLst/>
              <a:rect l="l" t="t" r="r" b="b"/>
              <a:pathLst>
                <a:path w="4462" h="7326" extrusionOk="0">
                  <a:moveTo>
                    <a:pt x="3895" y="1"/>
                  </a:moveTo>
                  <a:lnTo>
                    <a:pt x="0" y="1264"/>
                  </a:lnTo>
                  <a:lnTo>
                    <a:pt x="542" y="7325"/>
                  </a:lnTo>
                  <a:lnTo>
                    <a:pt x="4462" y="5778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4"/>
            <p:cNvSpPr/>
            <p:nvPr/>
          </p:nvSpPr>
          <p:spPr>
            <a:xfrm>
              <a:off x="2142025" y="1645400"/>
              <a:ext cx="108031" cy="141492"/>
            </a:xfrm>
            <a:custGeom>
              <a:avLst/>
              <a:gdLst/>
              <a:ahLst/>
              <a:cxnLst/>
              <a:rect l="l" t="t" r="r" b="b"/>
              <a:pathLst>
                <a:path w="4746" h="6216" fill="none" extrusionOk="0">
                  <a:moveTo>
                    <a:pt x="4746" y="5004"/>
                  </a:moveTo>
                  <a:lnTo>
                    <a:pt x="4256" y="0"/>
                  </a:lnTo>
                  <a:lnTo>
                    <a:pt x="0" y="1238"/>
                  </a:lnTo>
                  <a:lnTo>
                    <a:pt x="516" y="6216"/>
                  </a:lnTo>
                  <a:close/>
                </a:path>
              </a:pathLst>
            </a:custGeom>
            <a:solidFill>
              <a:schemeClr val="accent6"/>
            </a:solidFill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4"/>
            <p:cNvSpPr/>
            <p:nvPr/>
          </p:nvSpPr>
          <p:spPr>
            <a:xfrm>
              <a:off x="2167839" y="1926599"/>
              <a:ext cx="112151" cy="177912"/>
            </a:xfrm>
            <a:custGeom>
              <a:avLst/>
              <a:gdLst/>
              <a:ahLst/>
              <a:cxnLst/>
              <a:rect l="l" t="t" r="r" b="b"/>
              <a:pathLst>
                <a:path w="4927" h="7816" extrusionOk="0">
                  <a:moveTo>
                    <a:pt x="4334" y="1"/>
                  </a:moveTo>
                  <a:lnTo>
                    <a:pt x="1" y="1419"/>
                  </a:lnTo>
                  <a:lnTo>
                    <a:pt x="594" y="7816"/>
                  </a:lnTo>
                  <a:lnTo>
                    <a:pt x="4927" y="6088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4"/>
            <p:cNvSpPr/>
            <p:nvPr/>
          </p:nvSpPr>
          <p:spPr>
            <a:xfrm>
              <a:off x="2021082" y="1677679"/>
              <a:ext cx="117432" cy="147387"/>
            </a:xfrm>
            <a:custGeom>
              <a:avLst/>
              <a:gdLst/>
              <a:ahLst/>
              <a:cxnLst/>
              <a:rect l="l" t="t" r="r" b="b"/>
              <a:pathLst>
                <a:path w="5159" h="6475" extrusionOk="0">
                  <a:moveTo>
                    <a:pt x="4643" y="1"/>
                  </a:moveTo>
                  <a:lnTo>
                    <a:pt x="0" y="1342"/>
                  </a:lnTo>
                  <a:lnTo>
                    <a:pt x="542" y="6474"/>
                  </a:lnTo>
                  <a:lnTo>
                    <a:pt x="5158" y="5081"/>
                  </a:lnTo>
                  <a:lnTo>
                    <a:pt x="4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4"/>
            <p:cNvSpPr/>
            <p:nvPr/>
          </p:nvSpPr>
          <p:spPr>
            <a:xfrm>
              <a:off x="2153748" y="1776314"/>
              <a:ext cx="108645" cy="139147"/>
            </a:xfrm>
            <a:custGeom>
              <a:avLst/>
              <a:gdLst/>
              <a:ahLst/>
              <a:cxnLst/>
              <a:rect l="l" t="t" r="r" b="b"/>
              <a:pathLst>
                <a:path w="4773" h="6113" extrusionOk="0">
                  <a:moveTo>
                    <a:pt x="4282" y="1"/>
                  </a:moveTo>
                  <a:lnTo>
                    <a:pt x="1" y="1239"/>
                  </a:lnTo>
                  <a:lnTo>
                    <a:pt x="439" y="6113"/>
                  </a:lnTo>
                  <a:lnTo>
                    <a:pt x="4772" y="4798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4"/>
            <p:cNvSpPr/>
            <p:nvPr/>
          </p:nvSpPr>
          <p:spPr>
            <a:xfrm>
              <a:off x="2023426" y="1352432"/>
              <a:ext cx="460281" cy="220751"/>
            </a:xfrm>
            <a:custGeom>
              <a:avLst/>
              <a:gdLst/>
              <a:ahLst/>
              <a:cxnLst/>
              <a:rect l="l" t="t" r="r" b="b"/>
              <a:pathLst>
                <a:path w="20221" h="9698" extrusionOk="0">
                  <a:moveTo>
                    <a:pt x="19782" y="1"/>
                  </a:moveTo>
                  <a:lnTo>
                    <a:pt x="0" y="4540"/>
                  </a:lnTo>
                  <a:lnTo>
                    <a:pt x="516" y="9698"/>
                  </a:lnTo>
                  <a:lnTo>
                    <a:pt x="20220" y="4952"/>
                  </a:lnTo>
                  <a:lnTo>
                    <a:pt x="19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4"/>
            <p:cNvSpPr/>
            <p:nvPr/>
          </p:nvSpPr>
          <p:spPr>
            <a:xfrm>
              <a:off x="2495454" y="1424023"/>
              <a:ext cx="379246" cy="412183"/>
            </a:xfrm>
            <a:custGeom>
              <a:avLst/>
              <a:gdLst/>
              <a:ahLst/>
              <a:cxnLst/>
              <a:rect l="l" t="t" r="r" b="b"/>
              <a:pathLst>
                <a:path w="16661" h="18108" extrusionOk="0">
                  <a:moveTo>
                    <a:pt x="12380" y="7842"/>
                  </a:moveTo>
                  <a:lnTo>
                    <a:pt x="14469" y="10267"/>
                  </a:lnTo>
                  <a:cubicBezTo>
                    <a:pt x="14469" y="10267"/>
                    <a:pt x="13024" y="11608"/>
                    <a:pt x="12612" y="12253"/>
                  </a:cubicBezTo>
                  <a:lnTo>
                    <a:pt x="12586" y="12253"/>
                  </a:lnTo>
                  <a:cubicBezTo>
                    <a:pt x="12560" y="12304"/>
                    <a:pt x="12509" y="12382"/>
                    <a:pt x="12431" y="12459"/>
                  </a:cubicBezTo>
                  <a:lnTo>
                    <a:pt x="12251" y="11969"/>
                  </a:lnTo>
                  <a:cubicBezTo>
                    <a:pt x="12070" y="11376"/>
                    <a:pt x="11967" y="10783"/>
                    <a:pt x="11967" y="10189"/>
                  </a:cubicBezTo>
                  <a:cubicBezTo>
                    <a:pt x="12044" y="9545"/>
                    <a:pt x="12380" y="7842"/>
                    <a:pt x="12380" y="7842"/>
                  </a:cubicBezTo>
                  <a:close/>
                  <a:moveTo>
                    <a:pt x="10295" y="1"/>
                  </a:moveTo>
                  <a:cubicBezTo>
                    <a:pt x="10276" y="1"/>
                    <a:pt x="10258" y="1"/>
                    <a:pt x="10239" y="2"/>
                  </a:cubicBezTo>
                  <a:cubicBezTo>
                    <a:pt x="8356" y="79"/>
                    <a:pt x="7479" y="3045"/>
                    <a:pt x="8150" y="4206"/>
                  </a:cubicBezTo>
                  <a:cubicBezTo>
                    <a:pt x="7737" y="4361"/>
                    <a:pt x="7376" y="4567"/>
                    <a:pt x="7041" y="4825"/>
                  </a:cubicBezTo>
                  <a:cubicBezTo>
                    <a:pt x="6757" y="5031"/>
                    <a:pt x="6603" y="5702"/>
                    <a:pt x="6525" y="6656"/>
                  </a:cubicBezTo>
                  <a:cubicBezTo>
                    <a:pt x="6319" y="7791"/>
                    <a:pt x="5726" y="8848"/>
                    <a:pt x="4875" y="9622"/>
                  </a:cubicBezTo>
                  <a:cubicBezTo>
                    <a:pt x="4726" y="9765"/>
                    <a:pt x="4502" y="9820"/>
                    <a:pt x="4243" y="9820"/>
                  </a:cubicBezTo>
                  <a:cubicBezTo>
                    <a:pt x="3331" y="9820"/>
                    <a:pt x="1986" y="9132"/>
                    <a:pt x="1986" y="9132"/>
                  </a:cubicBezTo>
                  <a:cubicBezTo>
                    <a:pt x="1986" y="9132"/>
                    <a:pt x="1459" y="8341"/>
                    <a:pt x="830" y="8341"/>
                  </a:cubicBezTo>
                  <a:cubicBezTo>
                    <a:pt x="777" y="8341"/>
                    <a:pt x="724" y="8346"/>
                    <a:pt x="671" y="8358"/>
                  </a:cubicBezTo>
                  <a:cubicBezTo>
                    <a:pt x="0" y="8513"/>
                    <a:pt x="619" y="10060"/>
                    <a:pt x="671" y="10189"/>
                  </a:cubicBezTo>
                  <a:cubicBezTo>
                    <a:pt x="737" y="10322"/>
                    <a:pt x="3092" y="11741"/>
                    <a:pt x="5176" y="11741"/>
                  </a:cubicBezTo>
                  <a:cubicBezTo>
                    <a:pt x="5526" y="11741"/>
                    <a:pt x="5868" y="11701"/>
                    <a:pt x="6190" y="11608"/>
                  </a:cubicBezTo>
                  <a:cubicBezTo>
                    <a:pt x="6474" y="11531"/>
                    <a:pt x="6757" y="11402"/>
                    <a:pt x="6989" y="11195"/>
                  </a:cubicBezTo>
                  <a:lnTo>
                    <a:pt x="6989" y="11195"/>
                  </a:lnTo>
                  <a:cubicBezTo>
                    <a:pt x="7067" y="11685"/>
                    <a:pt x="6267" y="18107"/>
                    <a:pt x="6267" y="18107"/>
                  </a:cubicBezTo>
                  <a:lnTo>
                    <a:pt x="13643" y="15760"/>
                  </a:lnTo>
                  <a:lnTo>
                    <a:pt x="13257" y="14703"/>
                  </a:lnTo>
                  <a:cubicBezTo>
                    <a:pt x="13721" y="14110"/>
                    <a:pt x="14262" y="13594"/>
                    <a:pt x="14881" y="13181"/>
                  </a:cubicBezTo>
                  <a:cubicBezTo>
                    <a:pt x="15758" y="12614"/>
                    <a:pt x="16377" y="11324"/>
                    <a:pt x="16532" y="10834"/>
                  </a:cubicBezTo>
                  <a:cubicBezTo>
                    <a:pt x="16661" y="10318"/>
                    <a:pt x="15990" y="8487"/>
                    <a:pt x="14469" y="6295"/>
                  </a:cubicBezTo>
                  <a:cubicBezTo>
                    <a:pt x="12947" y="4129"/>
                    <a:pt x="13282" y="4851"/>
                    <a:pt x="12380" y="4361"/>
                  </a:cubicBezTo>
                  <a:cubicBezTo>
                    <a:pt x="11993" y="4154"/>
                    <a:pt x="11580" y="4000"/>
                    <a:pt x="11142" y="3896"/>
                  </a:cubicBezTo>
                  <a:lnTo>
                    <a:pt x="11039" y="2994"/>
                  </a:lnTo>
                  <a:cubicBezTo>
                    <a:pt x="11193" y="2762"/>
                    <a:pt x="11322" y="2530"/>
                    <a:pt x="11400" y="2272"/>
                  </a:cubicBezTo>
                  <a:cubicBezTo>
                    <a:pt x="11577" y="1385"/>
                    <a:pt x="11306" y="1"/>
                    <a:pt x="10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4"/>
            <p:cNvSpPr/>
            <p:nvPr/>
          </p:nvSpPr>
          <p:spPr>
            <a:xfrm>
              <a:off x="2594088" y="1701763"/>
              <a:ext cx="236593" cy="104503"/>
            </a:xfrm>
            <a:custGeom>
              <a:avLst/>
              <a:gdLst/>
              <a:ahLst/>
              <a:cxnLst/>
              <a:rect l="l" t="t" r="r" b="b"/>
              <a:pathLst>
                <a:path w="10394" h="4591" extrusionOk="0">
                  <a:moveTo>
                    <a:pt x="10342" y="0"/>
                  </a:moveTo>
                  <a:lnTo>
                    <a:pt x="0" y="3430"/>
                  </a:lnTo>
                  <a:lnTo>
                    <a:pt x="0" y="4591"/>
                  </a:lnTo>
                  <a:lnTo>
                    <a:pt x="10394" y="1083"/>
                  </a:lnTo>
                  <a:lnTo>
                    <a:pt x="10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4"/>
            <p:cNvSpPr/>
            <p:nvPr/>
          </p:nvSpPr>
          <p:spPr>
            <a:xfrm>
              <a:off x="2611093" y="1737570"/>
              <a:ext cx="219590" cy="98653"/>
            </a:xfrm>
            <a:custGeom>
              <a:avLst/>
              <a:gdLst/>
              <a:ahLst/>
              <a:cxnLst/>
              <a:rect l="l" t="t" r="r" b="b"/>
              <a:pathLst>
                <a:path w="9647" h="4334" extrusionOk="0">
                  <a:moveTo>
                    <a:pt x="9595" y="0"/>
                  </a:moveTo>
                  <a:lnTo>
                    <a:pt x="1" y="3353"/>
                  </a:lnTo>
                  <a:lnTo>
                    <a:pt x="1" y="4333"/>
                  </a:lnTo>
                  <a:lnTo>
                    <a:pt x="9647" y="1109"/>
                  </a:lnTo>
                  <a:lnTo>
                    <a:pt x="9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4"/>
            <p:cNvSpPr/>
            <p:nvPr/>
          </p:nvSpPr>
          <p:spPr>
            <a:xfrm>
              <a:off x="2483116" y="1380021"/>
              <a:ext cx="95716" cy="193163"/>
            </a:xfrm>
            <a:custGeom>
              <a:avLst/>
              <a:gdLst/>
              <a:ahLst/>
              <a:cxnLst/>
              <a:rect l="l" t="t" r="r" b="b"/>
              <a:pathLst>
                <a:path w="4205" h="8486" fill="none" extrusionOk="0">
                  <a:moveTo>
                    <a:pt x="568" y="8486"/>
                  </a:moveTo>
                  <a:lnTo>
                    <a:pt x="1" y="929"/>
                  </a:lnTo>
                  <a:lnTo>
                    <a:pt x="4204" y="1"/>
                  </a:lnTo>
                </a:path>
              </a:pathLst>
            </a:custGeom>
            <a:noFill/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4"/>
            <p:cNvSpPr/>
            <p:nvPr/>
          </p:nvSpPr>
          <p:spPr>
            <a:xfrm>
              <a:off x="2550633" y="1806248"/>
              <a:ext cx="321725" cy="120368"/>
            </a:xfrm>
            <a:custGeom>
              <a:avLst/>
              <a:gdLst/>
              <a:ahLst/>
              <a:cxnLst/>
              <a:rect l="l" t="t" r="r" b="b"/>
              <a:pathLst>
                <a:path w="14134" h="5288" fill="none" extrusionOk="0">
                  <a:moveTo>
                    <a:pt x="1" y="5288"/>
                  </a:moveTo>
                  <a:lnTo>
                    <a:pt x="14134" y="1"/>
                  </a:lnTo>
                </a:path>
              </a:pathLst>
            </a:custGeom>
            <a:noFill/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4"/>
            <p:cNvSpPr/>
            <p:nvPr/>
          </p:nvSpPr>
          <p:spPr>
            <a:xfrm>
              <a:off x="2045143" y="1712917"/>
              <a:ext cx="72225" cy="89252"/>
            </a:xfrm>
            <a:custGeom>
              <a:avLst/>
              <a:gdLst/>
              <a:ahLst/>
              <a:cxnLst/>
              <a:rect l="l" t="t" r="r" b="b"/>
              <a:pathLst>
                <a:path w="3173" h="3921" fill="none" extrusionOk="0">
                  <a:moveTo>
                    <a:pt x="723" y="3920"/>
                  </a:moveTo>
                  <a:cubicBezTo>
                    <a:pt x="517" y="3585"/>
                    <a:pt x="336" y="3224"/>
                    <a:pt x="233" y="2837"/>
                  </a:cubicBezTo>
                  <a:cubicBezTo>
                    <a:pt x="78" y="2399"/>
                    <a:pt x="1" y="1960"/>
                    <a:pt x="26" y="1496"/>
                  </a:cubicBezTo>
                  <a:cubicBezTo>
                    <a:pt x="336" y="1651"/>
                    <a:pt x="491" y="2296"/>
                    <a:pt x="697" y="2605"/>
                  </a:cubicBezTo>
                  <a:cubicBezTo>
                    <a:pt x="645" y="2167"/>
                    <a:pt x="52" y="954"/>
                    <a:pt x="439" y="593"/>
                  </a:cubicBezTo>
                  <a:cubicBezTo>
                    <a:pt x="800" y="1006"/>
                    <a:pt x="878" y="1573"/>
                    <a:pt x="1032" y="2063"/>
                  </a:cubicBezTo>
                  <a:cubicBezTo>
                    <a:pt x="1058" y="1599"/>
                    <a:pt x="542" y="645"/>
                    <a:pt x="929" y="258"/>
                  </a:cubicBezTo>
                  <a:cubicBezTo>
                    <a:pt x="1213" y="748"/>
                    <a:pt x="1445" y="1264"/>
                    <a:pt x="1574" y="1806"/>
                  </a:cubicBezTo>
                  <a:cubicBezTo>
                    <a:pt x="1626" y="1315"/>
                    <a:pt x="1032" y="335"/>
                    <a:pt x="1522" y="0"/>
                  </a:cubicBezTo>
                  <a:cubicBezTo>
                    <a:pt x="1987" y="774"/>
                    <a:pt x="1961" y="1651"/>
                    <a:pt x="2296" y="2399"/>
                  </a:cubicBezTo>
                  <a:cubicBezTo>
                    <a:pt x="2477" y="2218"/>
                    <a:pt x="2657" y="1290"/>
                    <a:pt x="2967" y="1883"/>
                  </a:cubicBezTo>
                  <a:cubicBezTo>
                    <a:pt x="3173" y="2244"/>
                    <a:pt x="2863" y="3043"/>
                    <a:pt x="2863" y="3430"/>
                  </a:cubicBezTo>
                </a:path>
              </a:pathLst>
            </a:custGeom>
            <a:solidFill>
              <a:schemeClr val="accent6"/>
            </a:solidFill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4"/>
            <p:cNvSpPr/>
            <p:nvPr/>
          </p:nvSpPr>
          <p:spPr>
            <a:xfrm>
              <a:off x="2279973" y="1781595"/>
              <a:ext cx="73409" cy="73409"/>
            </a:xfrm>
            <a:custGeom>
              <a:avLst/>
              <a:gdLst/>
              <a:ahLst/>
              <a:cxnLst/>
              <a:rect l="l" t="t" r="r" b="b"/>
              <a:pathLst>
                <a:path w="3225" h="3225" fill="none" extrusionOk="0">
                  <a:moveTo>
                    <a:pt x="2271" y="929"/>
                  </a:moveTo>
                  <a:cubicBezTo>
                    <a:pt x="2967" y="1625"/>
                    <a:pt x="3225" y="2477"/>
                    <a:pt x="2864" y="2863"/>
                  </a:cubicBezTo>
                  <a:cubicBezTo>
                    <a:pt x="2477" y="3225"/>
                    <a:pt x="1626" y="2967"/>
                    <a:pt x="929" y="2270"/>
                  </a:cubicBezTo>
                  <a:cubicBezTo>
                    <a:pt x="259" y="1600"/>
                    <a:pt x="1" y="749"/>
                    <a:pt x="362" y="362"/>
                  </a:cubicBezTo>
                  <a:cubicBezTo>
                    <a:pt x="723" y="1"/>
                    <a:pt x="1574" y="259"/>
                    <a:pt x="2271" y="929"/>
                  </a:cubicBezTo>
                  <a:close/>
                </a:path>
              </a:pathLst>
            </a:custGeom>
            <a:solidFill>
              <a:schemeClr val="accent6"/>
            </a:solidFill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4"/>
            <p:cNvSpPr/>
            <p:nvPr/>
          </p:nvSpPr>
          <p:spPr>
            <a:xfrm>
              <a:off x="795828" y="1451658"/>
              <a:ext cx="1047917" cy="1578033"/>
            </a:xfrm>
            <a:custGeom>
              <a:avLst/>
              <a:gdLst/>
              <a:ahLst/>
              <a:cxnLst/>
              <a:rect l="l" t="t" r="r" b="b"/>
              <a:pathLst>
                <a:path w="46037" h="69326" extrusionOk="0">
                  <a:moveTo>
                    <a:pt x="42219" y="0"/>
                  </a:moveTo>
                  <a:lnTo>
                    <a:pt x="0" y="24785"/>
                  </a:lnTo>
                  <a:lnTo>
                    <a:pt x="7608" y="69326"/>
                  </a:lnTo>
                  <a:lnTo>
                    <a:pt x="46036" y="38893"/>
                  </a:lnTo>
                  <a:lnTo>
                    <a:pt x="42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4"/>
            <p:cNvSpPr/>
            <p:nvPr/>
          </p:nvSpPr>
          <p:spPr>
            <a:xfrm>
              <a:off x="1306576" y="1699395"/>
              <a:ext cx="210212" cy="341119"/>
            </a:xfrm>
            <a:custGeom>
              <a:avLst/>
              <a:gdLst/>
              <a:ahLst/>
              <a:cxnLst/>
              <a:rect l="l" t="t" r="r" b="b"/>
              <a:pathLst>
                <a:path w="9235" h="14986" extrusionOk="0">
                  <a:moveTo>
                    <a:pt x="7841" y="1"/>
                  </a:moveTo>
                  <a:lnTo>
                    <a:pt x="1" y="4618"/>
                  </a:lnTo>
                  <a:lnTo>
                    <a:pt x="1600" y="14985"/>
                  </a:lnTo>
                  <a:lnTo>
                    <a:pt x="9234" y="10137"/>
                  </a:lnTo>
                  <a:lnTo>
                    <a:pt x="78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4"/>
            <p:cNvSpPr/>
            <p:nvPr/>
          </p:nvSpPr>
          <p:spPr>
            <a:xfrm>
              <a:off x="1190936" y="2375157"/>
              <a:ext cx="214286" cy="334062"/>
            </a:xfrm>
            <a:custGeom>
              <a:avLst/>
              <a:gdLst/>
              <a:ahLst/>
              <a:cxnLst/>
              <a:rect l="l" t="t" r="r" b="b"/>
              <a:pathLst>
                <a:path w="9414" h="14676" extrusionOk="0">
                  <a:moveTo>
                    <a:pt x="7995" y="0"/>
                  </a:moveTo>
                  <a:lnTo>
                    <a:pt x="0" y="5494"/>
                  </a:lnTo>
                  <a:lnTo>
                    <a:pt x="1419" y="14675"/>
                  </a:lnTo>
                  <a:lnTo>
                    <a:pt x="9414" y="8743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4"/>
            <p:cNvSpPr/>
            <p:nvPr/>
          </p:nvSpPr>
          <p:spPr>
            <a:xfrm>
              <a:off x="1147481" y="2100969"/>
              <a:ext cx="217837" cy="349336"/>
            </a:xfrm>
            <a:custGeom>
              <a:avLst/>
              <a:gdLst/>
              <a:ahLst/>
              <a:cxnLst/>
              <a:rect l="l" t="t" r="r" b="b"/>
              <a:pathLst>
                <a:path w="9570" h="15347" extrusionOk="0">
                  <a:moveTo>
                    <a:pt x="7996" y="1"/>
                  </a:moveTo>
                  <a:lnTo>
                    <a:pt x="1" y="5185"/>
                  </a:lnTo>
                  <a:lnTo>
                    <a:pt x="1574" y="15346"/>
                  </a:lnTo>
                  <a:lnTo>
                    <a:pt x="9569" y="9982"/>
                  </a:lnTo>
                  <a:lnTo>
                    <a:pt x="79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4"/>
            <p:cNvSpPr/>
            <p:nvPr/>
          </p:nvSpPr>
          <p:spPr>
            <a:xfrm>
              <a:off x="1392304" y="2246565"/>
              <a:ext cx="194915" cy="314122"/>
            </a:xfrm>
            <a:custGeom>
              <a:avLst/>
              <a:gdLst/>
              <a:ahLst/>
              <a:cxnLst/>
              <a:rect l="l" t="t" r="r" b="b"/>
              <a:pathLst>
                <a:path w="8563" h="13800" extrusionOk="0">
                  <a:moveTo>
                    <a:pt x="7402" y="1"/>
                  </a:moveTo>
                  <a:lnTo>
                    <a:pt x="0" y="5082"/>
                  </a:lnTo>
                  <a:lnTo>
                    <a:pt x="1342" y="13799"/>
                  </a:lnTo>
                  <a:lnTo>
                    <a:pt x="8563" y="8435"/>
                  </a:lnTo>
                  <a:lnTo>
                    <a:pt x="74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4"/>
            <p:cNvSpPr/>
            <p:nvPr/>
          </p:nvSpPr>
          <p:spPr>
            <a:xfrm>
              <a:off x="1102272" y="1817402"/>
              <a:ext cx="219590" cy="351089"/>
            </a:xfrm>
            <a:custGeom>
              <a:avLst/>
              <a:gdLst/>
              <a:ahLst/>
              <a:cxnLst/>
              <a:rect l="l" t="t" r="r" b="b"/>
              <a:pathLst>
                <a:path w="9647" h="15424" extrusionOk="0">
                  <a:moveTo>
                    <a:pt x="7970" y="1"/>
                  </a:moveTo>
                  <a:lnTo>
                    <a:pt x="1" y="4695"/>
                  </a:lnTo>
                  <a:lnTo>
                    <a:pt x="1651" y="15424"/>
                  </a:lnTo>
                  <a:lnTo>
                    <a:pt x="9647" y="10369"/>
                  </a:lnTo>
                  <a:lnTo>
                    <a:pt x="79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4"/>
            <p:cNvSpPr/>
            <p:nvPr/>
          </p:nvSpPr>
          <p:spPr>
            <a:xfrm>
              <a:off x="929086" y="2232475"/>
              <a:ext cx="234272" cy="361082"/>
            </a:xfrm>
            <a:custGeom>
              <a:avLst/>
              <a:gdLst/>
              <a:ahLst/>
              <a:cxnLst/>
              <a:rect l="l" t="t" r="r" b="b"/>
              <a:pathLst>
                <a:path w="10292" h="15863" extrusionOk="0">
                  <a:moveTo>
                    <a:pt x="8666" y="1"/>
                  </a:moveTo>
                  <a:lnTo>
                    <a:pt x="1" y="5623"/>
                  </a:lnTo>
                  <a:lnTo>
                    <a:pt x="1754" y="15862"/>
                  </a:lnTo>
                  <a:lnTo>
                    <a:pt x="10291" y="10137"/>
                  </a:lnTo>
                  <a:lnTo>
                    <a:pt x="8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4"/>
            <p:cNvSpPr/>
            <p:nvPr/>
          </p:nvSpPr>
          <p:spPr>
            <a:xfrm>
              <a:off x="1350032" y="1975336"/>
              <a:ext cx="204316" cy="339343"/>
            </a:xfrm>
            <a:custGeom>
              <a:avLst/>
              <a:gdLst/>
              <a:ahLst/>
              <a:cxnLst/>
              <a:rect l="l" t="t" r="r" b="b"/>
              <a:pathLst>
                <a:path w="8976" h="14908" extrusionOk="0">
                  <a:moveTo>
                    <a:pt x="7609" y="1"/>
                  </a:moveTo>
                  <a:lnTo>
                    <a:pt x="0" y="4927"/>
                  </a:lnTo>
                  <a:lnTo>
                    <a:pt x="1548" y="14908"/>
                  </a:lnTo>
                  <a:lnTo>
                    <a:pt x="8976" y="9930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4"/>
            <p:cNvSpPr/>
            <p:nvPr/>
          </p:nvSpPr>
          <p:spPr>
            <a:xfrm>
              <a:off x="1542020" y="1850296"/>
              <a:ext cx="197260" cy="339343"/>
            </a:xfrm>
            <a:custGeom>
              <a:avLst/>
              <a:gdLst/>
              <a:ahLst/>
              <a:cxnLst/>
              <a:rect l="l" t="t" r="r" b="b"/>
              <a:pathLst>
                <a:path w="8666" h="14908" extrusionOk="0">
                  <a:moveTo>
                    <a:pt x="7660" y="0"/>
                  </a:moveTo>
                  <a:lnTo>
                    <a:pt x="0" y="4978"/>
                  </a:lnTo>
                  <a:lnTo>
                    <a:pt x="1315" y="14907"/>
                  </a:lnTo>
                  <a:lnTo>
                    <a:pt x="8666" y="9981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4"/>
            <p:cNvSpPr/>
            <p:nvPr/>
          </p:nvSpPr>
          <p:spPr>
            <a:xfrm>
              <a:off x="977823" y="2513697"/>
              <a:ext cx="227215" cy="349928"/>
            </a:xfrm>
            <a:custGeom>
              <a:avLst/>
              <a:gdLst/>
              <a:ahLst/>
              <a:cxnLst/>
              <a:rect l="l" t="t" r="r" b="b"/>
              <a:pathLst>
                <a:path w="9982" h="15373" extrusionOk="0">
                  <a:moveTo>
                    <a:pt x="8511" y="1"/>
                  </a:moveTo>
                  <a:lnTo>
                    <a:pt x="0" y="5829"/>
                  </a:lnTo>
                  <a:lnTo>
                    <a:pt x="1625" y="15372"/>
                  </a:lnTo>
                  <a:lnTo>
                    <a:pt x="9981" y="9182"/>
                  </a:lnTo>
                  <a:lnTo>
                    <a:pt x="8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4"/>
            <p:cNvSpPr/>
            <p:nvPr/>
          </p:nvSpPr>
          <p:spPr>
            <a:xfrm>
              <a:off x="1578419" y="2120933"/>
              <a:ext cx="184353" cy="305291"/>
            </a:xfrm>
            <a:custGeom>
              <a:avLst/>
              <a:gdLst/>
              <a:ahLst/>
              <a:cxnLst/>
              <a:rect l="l" t="t" r="r" b="b"/>
              <a:pathLst>
                <a:path w="8099" h="13412" extrusionOk="0">
                  <a:moveTo>
                    <a:pt x="7273" y="1"/>
                  </a:moveTo>
                  <a:lnTo>
                    <a:pt x="0" y="5004"/>
                  </a:lnTo>
                  <a:lnTo>
                    <a:pt x="1109" y="13412"/>
                  </a:lnTo>
                  <a:lnTo>
                    <a:pt x="8098" y="822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4"/>
            <p:cNvSpPr/>
            <p:nvPr/>
          </p:nvSpPr>
          <p:spPr>
            <a:xfrm>
              <a:off x="1505029" y="1579636"/>
              <a:ext cx="207253" cy="338752"/>
            </a:xfrm>
            <a:custGeom>
              <a:avLst/>
              <a:gdLst/>
              <a:ahLst/>
              <a:cxnLst/>
              <a:rect l="l" t="t" r="r" b="b"/>
              <a:pathLst>
                <a:path w="9105" h="14882" extrusionOk="0">
                  <a:moveTo>
                    <a:pt x="8099" y="1"/>
                  </a:moveTo>
                  <a:lnTo>
                    <a:pt x="0" y="4746"/>
                  </a:lnTo>
                  <a:lnTo>
                    <a:pt x="1367" y="14882"/>
                  </a:lnTo>
                  <a:lnTo>
                    <a:pt x="9104" y="10007"/>
                  </a:lnTo>
                  <a:lnTo>
                    <a:pt x="80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4"/>
            <p:cNvSpPr/>
            <p:nvPr/>
          </p:nvSpPr>
          <p:spPr>
            <a:xfrm>
              <a:off x="876844" y="1937776"/>
              <a:ext cx="241874" cy="369868"/>
            </a:xfrm>
            <a:custGeom>
              <a:avLst/>
              <a:gdLst/>
              <a:ahLst/>
              <a:cxnLst/>
              <a:rect l="l" t="t" r="r" b="b"/>
              <a:pathLst>
                <a:path w="10626" h="16249" extrusionOk="0">
                  <a:moveTo>
                    <a:pt x="8898" y="0"/>
                  </a:moveTo>
                  <a:lnTo>
                    <a:pt x="0" y="5210"/>
                  </a:lnTo>
                  <a:lnTo>
                    <a:pt x="1883" y="16248"/>
                  </a:lnTo>
                  <a:lnTo>
                    <a:pt x="10626" y="10729"/>
                  </a:lnTo>
                  <a:lnTo>
                    <a:pt x="88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4"/>
            <p:cNvSpPr/>
            <p:nvPr/>
          </p:nvSpPr>
          <p:spPr>
            <a:xfrm>
              <a:off x="944361" y="2046427"/>
              <a:ext cx="144428" cy="221297"/>
            </a:xfrm>
            <a:custGeom>
              <a:avLst/>
              <a:gdLst/>
              <a:ahLst/>
              <a:cxnLst/>
              <a:rect l="l" t="t" r="r" b="b"/>
              <a:pathLst>
                <a:path w="6345" h="9722" extrusionOk="0">
                  <a:moveTo>
                    <a:pt x="2199" y="0"/>
                  </a:moveTo>
                  <a:cubicBezTo>
                    <a:pt x="1612" y="0"/>
                    <a:pt x="959" y="291"/>
                    <a:pt x="671" y="669"/>
                  </a:cubicBezTo>
                  <a:cubicBezTo>
                    <a:pt x="0" y="1572"/>
                    <a:pt x="103" y="3248"/>
                    <a:pt x="464" y="4202"/>
                  </a:cubicBezTo>
                  <a:cubicBezTo>
                    <a:pt x="645" y="4692"/>
                    <a:pt x="1290" y="4666"/>
                    <a:pt x="1573" y="5105"/>
                  </a:cubicBezTo>
                  <a:cubicBezTo>
                    <a:pt x="1960" y="5724"/>
                    <a:pt x="1651" y="6549"/>
                    <a:pt x="1573" y="7271"/>
                  </a:cubicBezTo>
                  <a:cubicBezTo>
                    <a:pt x="1522" y="7864"/>
                    <a:pt x="1315" y="8587"/>
                    <a:pt x="1419" y="9206"/>
                  </a:cubicBezTo>
                  <a:cubicBezTo>
                    <a:pt x="1470" y="9515"/>
                    <a:pt x="1573" y="9670"/>
                    <a:pt x="1676" y="9721"/>
                  </a:cubicBezTo>
                  <a:lnTo>
                    <a:pt x="6345" y="6781"/>
                  </a:lnTo>
                  <a:cubicBezTo>
                    <a:pt x="6009" y="6085"/>
                    <a:pt x="5519" y="5518"/>
                    <a:pt x="4900" y="5079"/>
                  </a:cubicBezTo>
                  <a:cubicBezTo>
                    <a:pt x="3998" y="4409"/>
                    <a:pt x="4178" y="3790"/>
                    <a:pt x="4178" y="2655"/>
                  </a:cubicBezTo>
                  <a:cubicBezTo>
                    <a:pt x="4230" y="1649"/>
                    <a:pt x="3740" y="695"/>
                    <a:pt x="2889" y="179"/>
                  </a:cubicBezTo>
                  <a:cubicBezTo>
                    <a:pt x="2694" y="54"/>
                    <a:pt x="2453" y="0"/>
                    <a:pt x="2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4"/>
            <p:cNvSpPr/>
            <p:nvPr/>
          </p:nvSpPr>
          <p:spPr>
            <a:xfrm>
              <a:off x="912378" y="2098624"/>
              <a:ext cx="57248" cy="57043"/>
            </a:xfrm>
            <a:custGeom>
              <a:avLst/>
              <a:gdLst/>
              <a:ahLst/>
              <a:cxnLst/>
              <a:rect l="l" t="t" r="r" b="b"/>
              <a:pathLst>
                <a:path w="2515" h="2506" extrusionOk="0">
                  <a:moveTo>
                    <a:pt x="1792" y="1"/>
                  </a:moveTo>
                  <a:cubicBezTo>
                    <a:pt x="1" y="569"/>
                    <a:pt x="485" y="2505"/>
                    <a:pt x="1756" y="2505"/>
                  </a:cubicBezTo>
                  <a:cubicBezTo>
                    <a:pt x="1986" y="2505"/>
                    <a:pt x="2242" y="2442"/>
                    <a:pt x="2514" y="2296"/>
                  </a:cubicBezTo>
                  <a:lnTo>
                    <a:pt x="17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4"/>
            <p:cNvSpPr/>
            <p:nvPr/>
          </p:nvSpPr>
          <p:spPr>
            <a:xfrm>
              <a:off x="927015" y="2025029"/>
              <a:ext cx="114222" cy="94760"/>
            </a:xfrm>
            <a:custGeom>
              <a:avLst/>
              <a:gdLst/>
              <a:ahLst/>
              <a:cxnLst/>
              <a:rect l="l" t="t" r="r" b="b"/>
              <a:pathLst>
                <a:path w="5018" h="4163" extrusionOk="0">
                  <a:moveTo>
                    <a:pt x="3004" y="1"/>
                  </a:moveTo>
                  <a:cubicBezTo>
                    <a:pt x="2618" y="1"/>
                    <a:pt x="2219" y="99"/>
                    <a:pt x="1845" y="294"/>
                  </a:cubicBezTo>
                  <a:cubicBezTo>
                    <a:pt x="549" y="965"/>
                    <a:pt x="1" y="2343"/>
                    <a:pt x="275" y="3700"/>
                  </a:cubicBezTo>
                  <a:lnTo>
                    <a:pt x="275" y="3700"/>
                  </a:lnTo>
                  <a:lnTo>
                    <a:pt x="246" y="3595"/>
                  </a:lnTo>
                  <a:lnTo>
                    <a:pt x="246" y="3595"/>
                  </a:lnTo>
                  <a:cubicBezTo>
                    <a:pt x="220" y="3801"/>
                    <a:pt x="272" y="3982"/>
                    <a:pt x="349" y="4162"/>
                  </a:cubicBezTo>
                  <a:lnTo>
                    <a:pt x="633" y="4162"/>
                  </a:lnTo>
                  <a:cubicBezTo>
                    <a:pt x="375" y="2795"/>
                    <a:pt x="375" y="1660"/>
                    <a:pt x="1639" y="809"/>
                  </a:cubicBezTo>
                  <a:cubicBezTo>
                    <a:pt x="2052" y="531"/>
                    <a:pt x="2449" y="403"/>
                    <a:pt x="2825" y="403"/>
                  </a:cubicBezTo>
                  <a:cubicBezTo>
                    <a:pt x="3527" y="403"/>
                    <a:pt x="4152" y="852"/>
                    <a:pt x="4657" y="1609"/>
                  </a:cubicBezTo>
                  <a:cubicBezTo>
                    <a:pt x="4708" y="1609"/>
                    <a:pt x="4817" y="1620"/>
                    <a:pt x="4907" y="1620"/>
                  </a:cubicBezTo>
                  <a:cubicBezTo>
                    <a:pt x="4952" y="1620"/>
                    <a:pt x="4992" y="1617"/>
                    <a:pt x="5018" y="1609"/>
                  </a:cubicBezTo>
                  <a:cubicBezTo>
                    <a:pt x="4729" y="528"/>
                    <a:pt x="3900" y="1"/>
                    <a:pt x="3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4"/>
            <p:cNvSpPr/>
            <p:nvPr/>
          </p:nvSpPr>
          <p:spPr>
            <a:xfrm>
              <a:off x="1018320" y="2052665"/>
              <a:ext cx="58022" cy="67468"/>
            </a:xfrm>
            <a:custGeom>
              <a:avLst/>
              <a:gdLst/>
              <a:ahLst/>
              <a:cxnLst/>
              <a:rect l="l" t="t" r="r" b="b"/>
              <a:pathLst>
                <a:path w="2549" h="2964" extrusionOk="0">
                  <a:moveTo>
                    <a:pt x="541" y="0"/>
                  </a:moveTo>
                  <a:cubicBezTo>
                    <a:pt x="360" y="0"/>
                    <a:pt x="176" y="87"/>
                    <a:pt x="1" y="292"/>
                  </a:cubicBezTo>
                  <a:lnTo>
                    <a:pt x="310" y="704"/>
                  </a:lnTo>
                  <a:cubicBezTo>
                    <a:pt x="465" y="1478"/>
                    <a:pt x="542" y="2174"/>
                    <a:pt x="723" y="2948"/>
                  </a:cubicBezTo>
                  <a:cubicBezTo>
                    <a:pt x="798" y="2959"/>
                    <a:pt x="870" y="2964"/>
                    <a:pt x="936" y="2964"/>
                  </a:cubicBezTo>
                  <a:cubicBezTo>
                    <a:pt x="2549" y="2964"/>
                    <a:pt x="1598" y="0"/>
                    <a:pt x="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4"/>
            <p:cNvSpPr/>
            <p:nvPr/>
          </p:nvSpPr>
          <p:spPr>
            <a:xfrm>
              <a:off x="1583109" y="1977408"/>
              <a:ext cx="120960" cy="184649"/>
            </a:xfrm>
            <a:custGeom>
              <a:avLst/>
              <a:gdLst/>
              <a:ahLst/>
              <a:cxnLst/>
              <a:rect l="l" t="t" r="r" b="b"/>
              <a:pathLst>
                <a:path w="5314" h="8112" extrusionOk="0">
                  <a:moveTo>
                    <a:pt x="1865" y="0"/>
                  </a:moveTo>
                  <a:cubicBezTo>
                    <a:pt x="1374" y="0"/>
                    <a:pt x="830" y="245"/>
                    <a:pt x="594" y="554"/>
                  </a:cubicBezTo>
                  <a:cubicBezTo>
                    <a:pt x="0" y="1302"/>
                    <a:pt x="78" y="2721"/>
                    <a:pt x="387" y="3495"/>
                  </a:cubicBezTo>
                  <a:cubicBezTo>
                    <a:pt x="568" y="3933"/>
                    <a:pt x="1109" y="3881"/>
                    <a:pt x="1342" y="4268"/>
                  </a:cubicBezTo>
                  <a:cubicBezTo>
                    <a:pt x="1677" y="4758"/>
                    <a:pt x="1393" y="5455"/>
                    <a:pt x="1342" y="6048"/>
                  </a:cubicBezTo>
                  <a:cubicBezTo>
                    <a:pt x="1290" y="6564"/>
                    <a:pt x="1109" y="7183"/>
                    <a:pt x="1213" y="7673"/>
                  </a:cubicBezTo>
                  <a:cubicBezTo>
                    <a:pt x="1264" y="7931"/>
                    <a:pt x="1342" y="8060"/>
                    <a:pt x="1419" y="8111"/>
                  </a:cubicBezTo>
                  <a:lnTo>
                    <a:pt x="5313" y="5661"/>
                  </a:lnTo>
                  <a:cubicBezTo>
                    <a:pt x="5030" y="5094"/>
                    <a:pt x="4617" y="4604"/>
                    <a:pt x="4101" y="4242"/>
                  </a:cubicBezTo>
                  <a:cubicBezTo>
                    <a:pt x="3327" y="3675"/>
                    <a:pt x="3482" y="3159"/>
                    <a:pt x="3508" y="2205"/>
                  </a:cubicBezTo>
                  <a:cubicBezTo>
                    <a:pt x="3534" y="1380"/>
                    <a:pt x="3121" y="580"/>
                    <a:pt x="2425" y="142"/>
                  </a:cubicBezTo>
                  <a:cubicBezTo>
                    <a:pt x="2265" y="43"/>
                    <a:pt x="2070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4"/>
            <p:cNvSpPr/>
            <p:nvPr/>
          </p:nvSpPr>
          <p:spPr>
            <a:xfrm>
              <a:off x="1556248" y="2021137"/>
              <a:ext cx="48006" cy="47801"/>
            </a:xfrm>
            <a:custGeom>
              <a:avLst/>
              <a:gdLst/>
              <a:ahLst/>
              <a:cxnLst/>
              <a:rect l="l" t="t" r="r" b="b"/>
              <a:pathLst>
                <a:path w="2109" h="2100" extrusionOk="0">
                  <a:moveTo>
                    <a:pt x="1516" y="0"/>
                  </a:moveTo>
                  <a:cubicBezTo>
                    <a:pt x="1" y="461"/>
                    <a:pt x="430" y="2100"/>
                    <a:pt x="1497" y="2100"/>
                  </a:cubicBezTo>
                  <a:cubicBezTo>
                    <a:pt x="1684" y="2100"/>
                    <a:pt x="1890" y="2050"/>
                    <a:pt x="2109" y="1935"/>
                  </a:cubicBezTo>
                  <a:lnTo>
                    <a:pt x="1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4"/>
            <p:cNvSpPr/>
            <p:nvPr/>
          </p:nvSpPr>
          <p:spPr>
            <a:xfrm>
              <a:off x="1567925" y="1959834"/>
              <a:ext cx="96809" cy="78940"/>
            </a:xfrm>
            <a:custGeom>
              <a:avLst/>
              <a:gdLst/>
              <a:ahLst/>
              <a:cxnLst/>
              <a:rect l="l" t="t" r="r" b="b"/>
              <a:pathLst>
                <a:path w="4253" h="3468" extrusionOk="0">
                  <a:moveTo>
                    <a:pt x="2552" y="0"/>
                  </a:moveTo>
                  <a:cubicBezTo>
                    <a:pt x="2233" y="0"/>
                    <a:pt x="1904" y="81"/>
                    <a:pt x="1596" y="243"/>
                  </a:cubicBezTo>
                  <a:cubicBezTo>
                    <a:pt x="522" y="816"/>
                    <a:pt x="0" y="2028"/>
                    <a:pt x="316" y="3187"/>
                  </a:cubicBezTo>
                  <a:lnTo>
                    <a:pt x="316" y="3187"/>
                  </a:lnTo>
                  <a:lnTo>
                    <a:pt x="255" y="3003"/>
                  </a:lnTo>
                  <a:lnTo>
                    <a:pt x="255" y="3003"/>
                  </a:lnTo>
                  <a:cubicBezTo>
                    <a:pt x="255" y="3158"/>
                    <a:pt x="281" y="3338"/>
                    <a:pt x="332" y="3467"/>
                  </a:cubicBezTo>
                  <a:lnTo>
                    <a:pt x="564" y="3467"/>
                  </a:lnTo>
                  <a:cubicBezTo>
                    <a:pt x="358" y="2332"/>
                    <a:pt x="358" y="1378"/>
                    <a:pt x="1415" y="682"/>
                  </a:cubicBezTo>
                  <a:cubicBezTo>
                    <a:pt x="1767" y="447"/>
                    <a:pt x="2103" y="339"/>
                    <a:pt x="2418" y="339"/>
                  </a:cubicBezTo>
                  <a:cubicBezTo>
                    <a:pt x="3006" y="339"/>
                    <a:pt x="3523" y="715"/>
                    <a:pt x="3943" y="1352"/>
                  </a:cubicBezTo>
                  <a:cubicBezTo>
                    <a:pt x="3994" y="1352"/>
                    <a:pt x="4080" y="1364"/>
                    <a:pt x="4155" y="1364"/>
                  </a:cubicBezTo>
                  <a:cubicBezTo>
                    <a:pt x="4192" y="1364"/>
                    <a:pt x="4227" y="1361"/>
                    <a:pt x="4252" y="1352"/>
                  </a:cubicBezTo>
                  <a:cubicBezTo>
                    <a:pt x="3999" y="448"/>
                    <a:pt x="3302" y="0"/>
                    <a:pt x="25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4"/>
            <p:cNvSpPr/>
            <p:nvPr/>
          </p:nvSpPr>
          <p:spPr>
            <a:xfrm>
              <a:off x="1645345" y="1982644"/>
              <a:ext cx="48416" cy="56360"/>
            </a:xfrm>
            <a:custGeom>
              <a:avLst/>
              <a:gdLst/>
              <a:ahLst/>
              <a:cxnLst/>
              <a:rect l="l" t="t" r="r" b="b"/>
              <a:pathLst>
                <a:path w="2127" h="2476" extrusionOk="0">
                  <a:moveTo>
                    <a:pt x="455" y="0"/>
                  </a:moveTo>
                  <a:cubicBezTo>
                    <a:pt x="302" y="0"/>
                    <a:pt x="147" y="74"/>
                    <a:pt x="0" y="247"/>
                  </a:cubicBezTo>
                  <a:lnTo>
                    <a:pt x="284" y="582"/>
                  </a:lnTo>
                  <a:cubicBezTo>
                    <a:pt x="387" y="1227"/>
                    <a:pt x="464" y="1820"/>
                    <a:pt x="593" y="2465"/>
                  </a:cubicBezTo>
                  <a:cubicBezTo>
                    <a:pt x="651" y="2472"/>
                    <a:pt x="705" y="2476"/>
                    <a:pt x="756" y="2476"/>
                  </a:cubicBezTo>
                  <a:cubicBezTo>
                    <a:pt x="2127" y="2476"/>
                    <a:pt x="1337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4"/>
            <p:cNvSpPr/>
            <p:nvPr/>
          </p:nvSpPr>
          <p:spPr>
            <a:xfrm>
              <a:off x="1193281" y="2198853"/>
              <a:ext cx="144428" cy="220933"/>
            </a:xfrm>
            <a:custGeom>
              <a:avLst/>
              <a:gdLst/>
              <a:ahLst/>
              <a:cxnLst/>
              <a:rect l="l" t="t" r="r" b="b"/>
              <a:pathLst>
                <a:path w="6345" h="9706" extrusionOk="0">
                  <a:moveTo>
                    <a:pt x="2206" y="1"/>
                  </a:moveTo>
                  <a:cubicBezTo>
                    <a:pt x="1620" y="1"/>
                    <a:pt x="964" y="294"/>
                    <a:pt x="671" y="678"/>
                  </a:cubicBezTo>
                  <a:cubicBezTo>
                    <a:pt x="0" y="1555"/>
                    <a:pt x="78" y="3258"/>
                    <a:pt x="439" y="4212"/>
                  </a:cubicBezTo>
                  <a:cubicBezTo>
                    <a:pt x="645" y="4702"/>
                    <a:pt x="1316" y="4676"/>
                    <a:pt x="1599" y="5114"/>
                  </a:cubicBezTo>
                  <a:cubicBezTo>
                    <a:pt x="1960" y="5733"/>
                    <a:pt x="1651" y="6559"/>
                    <a:pt x="1599" y="7255"/>
                  </a:cubicBezTo>
                  <a:cubicBezTo>
                    <a:pt x="1522" y="7874"/>
                    <a:pt x="1316" y="8596"/>
                    <a:pt x="1419" y="9189"/>
                  </a:cubicBezTo>
                  <a:cubicBezTo>
                    <a:pt x="1496" y="9525"/>
                    <a:pt x="1574" y="9654"/>
                    <a:pt x="1703" y="9705"/>
                  </a:cubicBezTo>
                  <a:lnTo>
                    <a:pt x="6345" y="6765"/>
                  </a:lnTo>
                  <a:cubicBezTo>
                    <a:pt x="6010" y="6095"/>
                    <a:pt x="5520" y="5527"/>
                    <a:pt x="4901" y="5089"/>
                  </a:cubicBezTo>
                  <a:cubicBezTo>
                    <a:pt x="3972" y="4418"/>
                    <a:pt x="4153" y="3799"/>
                    <a:pt x="4153" y="2664"/>
                  </a:cubicBezTo>
                  <a:cubicBezTo>
                    <a:pt x="4230" y="1659"/>
                    <a:pt x="3714" y="704"/>
                    <a:pt x="2863" y="163"/>
                  </a:cubicBezTo>
                  <a:cubicBezTo>
                    <a:pt x="2676" y="50"/>
                    <a:pt x="2447" y="1"/>
                    <a:pt x="2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4"/>
            <p:cNvSpPr/>
            <p:nvPr/>
          </p:nvSpPr>
          <p:spPr>
            <a:xfrm>
              <a:off x="1160638" y="2251277"/>
              <a:ext cx="57316" cy="57384"/>
            </a:xfrm>
            <a:custGeom>
              <a:avLst/>
              <a:gdLst/>
              <a:ahLst/>
              <a:cxnLst/>
              <a:rect l="l" t="t" r="r" b="b"/>
              <a:pathLst>
                <a:path w="2518" h="2521" extrusionOk="0">
                  <a:moveTo>
                    <a:pt x="1821" y="0"/>
                  </a:moveTo>
                  <a:cubicBezTo>
                    <a:pt x="1" y="571"/>
                    <a:pt x="512" y="2521"/>
                    <a:pt x="1784" y="2521"/>
                  </a:cubicBezTo>
                  <a:cubicBezTo>
                    <a:pt x="2008" y="2521"/>
                    <a:pt x="2255" y="2460"/>
                    <a:pt x="2518" y="2321"/>
                  </a:cubicBez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4"/>
            <p:cNvSpPr/>
            <p:nvPr/>
          </p:nvSpPr>
          <p:spPr>
            <a:xfrm>
              <a:off x="1174660" y="2177227"/>
              <a:ext cx="115497" cy="95193"/>
            </a:xfrm>
            <a:custGeom>
              <a:avLst/>
              <a:gdLst/>
              <a:ahLst/>
              <a:cxnLst/>
              <a:rect l="l" t="t" r="r" b="b"/>
              <a:pathLst>
                <a:path w="5074" h="4182" extrusionOk="0">
                  <a:moveTo>
                    <a:pt x="3042" y="0"/>
                  </a:moveTo>
                  <a:cubicBezTo>
                    <a:pt x="2661" y="0"/>
                    <a:pt x="2269" y="96"/>
                    <a:pt x="1902" y="287"/>
                  </a:cubicBezTo>
                  <a:cubicBezTo>
                    <a:pt x="557" y="996"/>
                    <a:pt x="0" y="2494"/>
                    <a:pt x="408" y="3944"/>
                  </a:cubicBezTo>
                  <a:lnTo>
                    <a:pt x="408" y="3944"/>
                  </a:lnTo>
                  <a:lnTo>
                    <a:pt x="303" y="3614"/>
                  </a:lnTo>
                  <a:lnTo>
                    <a:pt x="303" y="3614"/>
                  </a:lnTo>
                  <a:cubicBezTo>
                    <a:pt x="277" y="3795"/>
                    <a:pt x="328" y="4001"/>
                    <a:pt x="406" y="4182"/>
                  </a:cubicBezTo>
                  <a:lnTo>
                    <a:pt x="689" y="4182"/>
                  </a:lnTo>
                  <a:cubicBezTo>
                    <a:pt x="432" y="2815"/>
                    <a:pt x="432" y="1680"/>
                    <a:pt x="1695" y="829"/>
                  </a:cubicBezTo>
                  <a:cubicBezTo>
                    <a:pt x="2108" y="542"/>
                    <a:pt x="2505" y="411"/>
                    <a:pt x="2880" y="411"/>
                  </a:cubicBezTo>
                  <a:cubicBezTo>
                    <a:pt x="3583" y="411"/>
                    <a:pt x="4208" y="872"/>
                    <a:pt x="4713" y="1628"/>
                  </a:cubicBezTo>
                  <a:cubicBezTo>
                    <a:pt x="4729" y="1623"/>
                    <a:pt x="4751" y="1621"/>
                    <a:pt x="4777" y="1621"/>
                  </a:cubicBezTo>
                  <a:cubicBezTo>
                    <a:pt x="4846" y="1621"/>
                    <a:pt x="4940" y="1636"/>
                    <a:pt x="5010" y="1636"/>
                  </a:cubicBezTo>
                  <a:cubicBezTo>
                    <a:pt x="5035" y="1636"/>
                    <a:pt x="5057" y="1634"/>
                    <a:pt x="5074" y="1628"/>
                  </a:cubicBezTo>
                  <a:cubicBezTo>
                    <a:pt x="4784" y="540"/>
                    <a:pt x="3945" y="0"/>
                    <a:pt x="30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4"/>
            <p:cNvSpPr/>
            <p:nvPr/>
          </p:nvSpPr>
          <p:spPr>
            <a:xfrm>
              <a:off x="1267240" y="2205272"/>
              <a:ext cx="58181" cy="67445"/>
            </a:xfrm>
            <a:custGeom>
              <a:avLst/>
              <a:gdLst/>
              <a:ahLst/>
              <a:cxnLst/>
              <a:rect l="l" t="t" r="r" b="b"/>
              <a:pathLst>
                <a:path w="2556" h="2963" extrusionOk="0">
                  <a:moveTo>
                    <a:pt x="552" y="1"/>
                  </a:moveTo>
                  <a:cubicBezTo>
                    <a:pt x="368" y="1"/>
                    <a:pt x="181" y="88"/>
                    <a:pt x="1" y="293"/>
                  </a:cubicBezTo>
                  <a:lnTo>
                    <a:pt x="336" y="706"/>
                  </a:lnTo>
                  <a:cubicBezTo>
                    <a:pt x="465" y="1480"/>
                    <a:pt x="543" y="2176"/>
                    <a:pt x="723" y="2950"/>
                  </a:cubicBezTo>
                  <a:cubicBezTo>
                    <a:pt x="793" y="2959"/>
                    <a:pt x="859" y="2963"/>
                    <a:pt x="921" y="2963"/>
                  </a:cubicBezTo>
                  <a:cubicBezTo>
                    <a:pt x="2555" y="2963"/>
                    <a:pt x="1622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4"/>
            <p:cNvSpPr/>
            <p:nvPr/>
          </p:nvSpPr>
          <p:spPr>
            <a:xfrm>
              <a:off x="1044156" y="2617681"/>
              <a:ext cx="132114" cy="202495"/>
            </a:xfrm>
            <a:custGeom>
              <a:avLst/>
              <a:gdLst/>
              <a:ahLst/>
              <a:cxnLst/>
              <a:rect l="l" t="t" r="r" b="b"/>
              <a:pathLst>
                <a:path w="5804" h="8896" extrusionOk="0">
                  <a:moveTo>
                    <a:pt x="2025" y="1"/>
                  </a:moveTo>
                  <a:cubicBezTo>
                    <a:pt x="1490" y="1"/>
                    <a:pt x="893" y="270"/>
                    <a:pt x="620" y="617"/>
                  </a:cubicBezTo>
                  <a:cubicBezTo>
                    <a:pt x="1" y="1442"/>
                    <a:pt x="78" y="2989"/>
                    <a:pt x="413" y="3841"/>
                  </a:cubicBezTo>
                  <a:cubicBezTo>
                    <a:pt x="594" y="4305"/>
                    <a:pt x="1213" y="4279"/>
                    <a:pt x="1471" y="4692"/>
                  </a:cubicBezTo>
                  <a:cubicBezTo>
                    <a:pt x="1806" y="5233"/>
                    <a:pt x="1522" y="6007"/>
                    <a:pt x="1471" y="6652"/>
                  </a:cubicBezTo>
                  <a:cubicBezTo>
                    <a:pt x="1393" y="7193"/>
                    <a:pt x="1213" y="7864"/>
                    <a:pt x="1316" y="8406"/>
                  </a:cubicBezTo>
                  <a:cubicBezTo>
                    <a:pt x="1367" y="8715"/>
                    <a:pt x="1445" y="8844"/>
                    <a:pt x="1548" y="8896"/>
                  </a:cubicBezTo>
                  <a:lnTo>
                    <a:pt x="5803" y="6213"/>
                  </a:lnTo>
                  <a:cubicBezTo>
                    <a:pt x="5494" y="5569"/>
                    <a:pt x="5056" y="5053"/>
                    <a:pt x="4488" y="4666"/>
                  </a:cubicBezTo>
                  <a:cubicBezTo>
                    <a:pt x="3637" y="4047"/>
                    <a:pt x="3818" y="3479"/>
                    <a:pt x="3818" y="2448"/>
                  </a:cubicBezTo>
                  <a:cubicBezTo>
                    <a:pt x="3869" y="1519"/>
                    <a:pt x="3405" y="668"/>
                    <a:pt x="2631" y="152"/>
                  </a:cubicBezTo>
                  <a:cubicBezTo>
                    <a:pt x="2458" y="47"/>
                    <a:pt x="2247" y="1"/>
                    <a:pt x="2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4"/>
            <p:cNvSpPr/>
            <p:nvPr/>
          </p:nvSpPr>
          <p:spPr>
            <a:xfrm>
              <a:off x="1015087" y="2665758"/>
              <a:ext cx="51990" cy="51944"/>
            </a:xfrm>
            <a:custGeom>
              <a:avLst/>
              <a:gdLst/>
              <a:ahLst/>
              <a:cxnLst/>
              <a:rect l="l" t="t" r="r" b="b"/>
              <a:pathLst>
                <a:path w="2284" h="2282" extrusionOk="0">
                  <a:moveTo>
                    <a:pt x="1639" y="1"/>
                  </a:moveTo>
                  <a:cubicBezTo>
                    <a:pt x="0" y="503"/>
                    <a:pt x="434" y="2282"/>
                    <a:pt x="1592" y="2282"/>
                  </a:cubicBezTo>
                  <a:cubicBezTo>
                    <a:pt x="1802" y="2282"/>
                    <a:pt x="2035" y="2224"/>
                    <a:pt x="2283" y="2090"/>
                  </a:cubicBezTo>
                  <a:lnTo>
                    <a:pt x="1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4"/>
            <p:cNvSpPr/>
            <p:nvPr/>
          </p:nvSpPr>
          <p:spPr>
            <a:xfrm>
              <a:off x="1028381" y="2598400"/>
              <a:ext cx="104434" cy="86748"/>
            </a:xfrm>
            <a:custGeom>
              <a:avLst/>
              <a:gdLst/>
              <a:ahLst/>
              <a:cxnLst/>
              <a:rect l="l" t="t" r="r" b="b"/>
              <a:pathLst>
                <a:path w="4588" h="3811" extrusionOk="0">
                  <a:moveTo>
                    <a:pt x="2729" y="1"/>
                  </a:moveTo>
                  <a:cubicBezTo>
                    <a:pt x="2386" y="1"/>
                    <a:pt x="2033" y="85"/>
                    <a:pt x="1699" y="252"/>
                  </a:cubicBezTo>
                  <a:cubicBezTo>
                    <a:pt x="556" y="869"/>
                    <a:pt x="1" y="2135"/>
                    <a:pt x="249" y="3349"/>
                  </a:cubicBezTo>
                  <a:lnTo>
                    <a:pt x="249" y="3349"/>
                  </a:lnTo>
                  <a:cubicBezTo>
                    <a:pt x="235" y="3511"/>
                    <a:pt x="263" y="3671"/>
                    <a:pt x="332" y="3811"/>
                  </a:cubicBezTo>
                  <a:lnTo>
                    <a:pt x="590" y="3811"/>
                  </a:lnTo>
                  <a:cubicBezTo>
                    <a:pt x="358" y="2573"/>
                    <a:pt x="358" y="1515"/>
                    <a:pt x="1519" y="742"/>
                  </a:cubicBezTo>
                  <a:cubicBezTo>
                    <a:pt x="1896" y="490"/>
                    <a:pt x="2257" y="373"/>
                    <a:pt x="2599" y="373"/>
                  </a:cubicBezTo>
                  <a:cubicBezTo>
                    <a:pt x="3238" y="373"/>
                    <a:pt x="3808" y="783"/>
                    <a:pt x="4278" y="1489"/>
                  </a:cubicBezTo>
                  <a:cubicBezTo>
                    <a:pt x="4289" y="1484"/>
                    <a:pt x="4306" y="1482"/>
                    <a:pt x="4326" y="1482"/>
                  </a:cubicBezTo>
                  <a:cubicBezTo>
                    <a:pt x="4381" y="1482"/>
                    <a:pt x="4463" y="1497"/>
                    <a:pt x="4527" y="1497"/>
                  </a:cubicBezTo>
                  <a:cubicBezTo>
                    <a:pt x="4551" y="1497"/>
                    <a:pt x="4572" y="1495"/>
                    <a:pt x="4588" y="1489"/>
                  </a:cubicBezTo>
                  <a:cubicBezTo>
                    <a:pt x="4315" y="488"/>
                    <a:pt x="3553" y="1"/>
                    <a:pt x="2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4"/>
            <p:cNvSpPr/>
            <p:nvPr/>
          </p:nvSpPr>
          <p:spPr>
            <a:xfrm>
              <a:off x="1112265" y="2623691"/>
              <a:ext cx="52946" cy="61732"/>
            </a:xfrm>
            <a:custGeom>
              <a:avLst/>
              <a:gdLst/>
              <a:ahLst/>
              <a:cxnLst/>
              <a:rect l="l" t="t" r="r" b="b"/>
              <a:pathLst>
                <a:path w="2326" h="2712" extrusionOk="0">
                  <a:moveTo>
                    <a:pt x="503" y="1"/>
                  </a:moveTo>
                  <a:cubicBezTo>
                    <a:pt x="334" y="1"/>
                    <a:pt x="163" y="83"/>
                    <a:pt x="0" y="275"/>
                  </a:cubicBezTo>
                  <a:lnTo>
                    <a:pt x="284" y="636"/>
                  </a:lnTo>
                  <a:cubicBezTo>
                    <a:pt x="413" y="1359"/>
                    <a:pt x="490" y="2003"/>
                    <a:pt x="645" y="2700"/>
                  </a:cubicBezTo>
                  <a:cubicBezTo>
                    <a:pt x="709" y="2708"/>
                    <a:pt x="769" y="2712"/>
                    <a:pt x="825" y="2712"/>
                  </a:cubicBezTo>
                  <a:cubicBezTo>
                    <a:pt x="2325" y="2712"/>
                    <a:pt x="1469" y="1"/>
                    <a:pt x="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4"/>
            <p:cNvSpPr/>
            <p:nvPr/>
          </p:nvSpPr>
          <p:spPr>
            <a:xfrm>
              <a:off x="1388775" y="2068849"/>
              <a:ext cx="145020" cy="221183"/>
            </a:xfrm>
            <a:custGeom>
              <a:avLst/>
              <a:gdLst/>
              <a:ahLst/>
              <a:cxnLst/>
              <a:rect l="l" t="t" r="r" b="b"/>
              <a:pathLst>
                <a:path w="6371" h="9717" extrusionOk="0">
                  <a:moveTo>
                    <a:pt x="2223" y="0"/>
                  </a:moveTo>
                  <a:cubicBezTo>
                    <a:pt x="1639" y="0"/>
                    <a:pt x="988" y="300"/>
                    <a:pt x="697" y="664"/>
                  </a:cubicBezTo>
                  <a:cubicBezTo>
                    <a:pt x="1" y="1567"/>
                    <a:pt x="104" y="3243"/>
                    <a:pt x="465" y="4197"/>
                  </a:cubicBezTo>
                  <a:cubicBezTo>
                    <a:pt x="671" y="4687"/>
                    <a:pt x="1316" y="4661"/>
                    <a:pt x="1600" y="5126"/>
                  </a:cubicBezTo>
                  <a:cubicBezTo>
                    <a:pt x="1987" y="5719"/>
                    <a:pt x="1677" y="6544"/>
                    <a:pt x="1600" y="7266"/>
                  </a:cubicBezTo>
                  <a:cubicBezTo>
                    <a:pt x="1548" y="7860"/>
                    <a:pt x="1342" y="8607"/>
                    <a:pt x="1445" y="9201"/>
                  </a:cubicBezTo>
                  <a:cubicBezTo>
                    <a:pt x="1497" y="9510"/>
                    <a:pt x="1574" y="9665"/>
                    <a:pt x="1703" y="9716"/>
                  </a:cubicBezTo>
                  <a:lnTo>
                    <a:pt x="6371" y="6776"/>
                  </a:lnTo>
                  <a:cubicBezTo>
                    <a:pt x="6036" y="6106"/>
                    <a:pt x="5520" y="5513"/>
                    <a:pt x="4901" y="5074"/>
                  </a:cubicBezTo>
                  <a:cubicBezTo>
                    <a:pt x="3998" y="4404"/>
                    <a:pt x="4179" y="3785"/>
                    <a:pt x="4179" y="2676"/>
                  </a:cubicBezTo>
                  <a:cubicBezTo>
                    <a:pt x="4230" y="1670"/>
                    <a:pt x="3740" y="715"/>
                    <a:pt x="2889" y="174"/>
                  </a:cubicBezTo>
                  <a:cubicBezTo>
                    <a:pt x="2699" y="52"/>
                    <a:pt x="2467" y="0"/>
                    <a:pt x="2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4"/>
            <p:cNvSpPr/>
            <p:nvPr/>
          </p:nvSpPr>
          <p:spPr>
            <a:xfrm>
              <a:off x="1356815" y="2120933"/>
              <a:ext cx="57225" cy="57043"/>
            </a:xfrm>
            <a:custGeom>
              <a:avLst/>
              <a:gdLst/>
              <a:ahLst/>
              <a:cxnLst/>
              <a:rect l="l" t="t" r="r" b="b"/>
              <a:pathLst>
                <a:path w="2514" h="2506" extrusionOk="0">
                  <a:moveTo>
                    <a:pt x="1792" y="1"/>
                  </a:moveTo>
                  <a:cubicBezTo>
                    <a:pt x="0" y="569"/>
                    <a:pt x="503" y="2505"/>
                    <a:pt x="1764" y="2505"/>
                  </a:cubicBezTo>
                  <a:cubicBezTo>
                    <a:pt x="1992" y="2505"/>
                    <a:pt x="2245" y="2442"/>
                    <a:pt x="2514" y="2296"/>
                  </a:cubicBezTo>
                  <a:lnTo>
                    <a:pt x="1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4"/>
            <p:cNvSpPr/>
            <p:nvPr/>
          </p:nvSpPr>
          <p:spPr>
            <a:xfrm>
              <a:off x="1372021" y="2046883"/>
              <a:ext cx="114222" cy="95216"/>
            </a:xfrm>
            <a:custGeom>
              <a:avLst/>
              <a:gdLst/>
              <a:ahLst/>
              <a:cxnLst/>
              <a:rect l="l" t="t" r="r" b="b"/>
              <a:pathLst>
                <a:path w="5018" h="4183" extrusionOk="0">
                  <a:moveTo>
                    <a:pt x="2981" y="1"/>
                  </a:moveTo>
                  <a:cubicBezTo>
                    <a:pt x="2603" y="1"/>
                    <a:pt x="2213" y="97"/>
                    <a:pt x="1846" y="288"/>
                  </a:cubicBezTo>
                  <a:cubicBezTo>
                    <a:pt x="549" y="982"/>
                    <a:pt x="1" y="2363"/>
                    <a:pt x="275" y="3720"/>
                  </a:cubicBezTo>
                  <a:lnTo>
                    <a:pt x="275" y="3720"/>
                  </a:lnTo>
                  <a:lnTo>
                    <a:pt x="247" y="3615"/>
                  </a:lnTo>
                  <a:lnTo>
                    <a:pt x="247" y="3615"/>
                  </a:lnTo>
                  <a:cubicBezTo>
                    <a:pt x="221" y="3821"/>
                    <a:pt x="247" y="4002"/>
                    <a:pt x="324" y="4182"/>
                  </a:cubicBezTo>
                  <a:lnTo>
                    <a:pt x="608" y="4182"/>
                  </a:lnTo>
                  <a:cubicBezTo>
                    <a:pt x="350" y="2815"/>
                    <a:pt x="376" y="1680"/>
                    <a:pt x="1639" y="829"/>
                  </a:cubicBezTo>
                  <a:cubicBezTo>
                    <a:pt x="2052" y="551"/>
                    <a:pt x="2450" y="423"/>
                    <a:pt x="2825" y="423"/>
                  </a:cubicBezTo>
                  <a:cubicBezTo>
                    <a:pt x="3528" y="423"/>
                    <a:pt x="4153" y="872"/>
                    <a:pt x="4657" y="1629"/>
                  </a:cubicBezTo>
                  <a:cubicBezTo>
                    <a:pt x="4673" y="1623"/>
                    <a:pt x="4694" y="1621"/>
                    <a:pt x="4718" y="1621"/>
                  </a:cubicBezTo>
                  <a:cubicBezTo>
                    <a:pt x="4783" y="1621"/>
                    <a:pt x="4870" y="1636"/>
                    <a:pt x="4944" y="1636"/>
                  </a:cubicBezTo>
                  <a:cubicBezTo>
                    <a:pt x="4971" y="1636"/>
                    <a:pt x="4996" y="1634"/>
                    <a:pt x="5018" y="1629"/>
                  </a:cubicBezTo>
                  <a:cubicBezTo>
                    <a:pt x="4710" y="540"/>
                    <a:pt x="3878" y="1"/>
                    <a:pt x="2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4"/>
            <p:cNvSpPr/>
            <p:nvPr/>
          </p:nvSpPr>
          <p:spPr>
            <a:xfrm>
              <a:off x="1463349" y="2074950"/>
              <a:ext cx="58113" cy="67445"/>
            </a:xfrm>
            <a:custGeom>
              <a:avLst/>
              <a:gdLst/>
              <a:ahLst/>
              <a:cxnLst/>
              <a:rect l="l" t="t" r="r" b="b"/>
              <a:pathLst>
                <a:path w="2553" h="2963" extrusionOk="0">
                  <a:moveTo>
                    <a:pt x="543" y="0"/>
                  </a:moveTo>
                  <a:cubicBezTo>
                    <a:pt x="361" y="0"/>
                    <a:pt x="176" y="88"/>
                    <a:pt x="0" y="293"/>
                  </a:cubicBezTo>
                  <a:lnTo>
                    <a:pt x="310" y="705"/>
                  </a:lnTo>
                  <a:cubicBezTo>
                    <a:pt x="464" y="1479"/>
                    <a:pt x="542" y="2175"/>
                    <a:pt x="722" y="2949"/>
                  </a:cubicBezTo>
                  <a:cubicBezTo>
                    <a:pt x="792" y="2958"/>
                    <a:pt x="858" y="2962"/>
                    <a:pt x="920" y="2962"/>
                  </a:cubicBezTo>
                  <a:cubicBezTo>
                    <a:pt x="2553" y="2962"/>
                    <a:pt x="1602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4"/>
            <p:cNvSpPr/>
            <p:nvPr/>
          </p:nvSpPr>
          <p:spPr>
            <a:xfrm>
              <a:off x="1455132" y="2347841"/>
              <a:ext cx="111559" cy="170582"/>
            </a:xfrm>
            <a:custGeom>
              <a:avLst/>
              <a:gdLst/>
              <a:ahLst/>
              <a:cxnLst/>
              <a:rect l="l" t="t" r="r" b="b"/>
              <a:pathLst>
                <a:path w="4901" h="7494" extrusionOk="0">
                  <a:moveTo>
                    <a:pt x="1713" y="0"/>
                  </a:moveTo>
                  <a:cubicBezTo>
                    <a:pt x="1257" y="0"/>
                    <a:pt x="759" y="240"/>
                    <a:pt x="542" y="530"/>
                  </a:cubicBezTo>
                  <a:cubicBezTo>
                    <a:pt x="0" y="1226"/>
                    <a:pt x="77" y="2515"/>
                    <a:pt x="361" y="3238"/>
                  </a:cubicBezTo>
                  <a:cubicBezTo>
                    <a:pt x="516" y="3624"/>
                    <a:pt x="1032" y="3599"/>
                    <a:pt x="1238" y="3934"/>
                  </a:cubicBezTo>
                  <a:cubicBezTo>
                    <a:pt x="1522" y="4398"/>
                    <a:pt x="1290" y="5043"/>
                    <a:pt x="1238" y="5585"/>
                  </a:cubicBezTo>
                  <a:cubicBezTo>
                    <a:pt x="1186" y="6049"/>
                    <a:pt x="1032" y="6616"/>
                    <a:pt x="1109" y="7080"/>
                  </a:cubicBezTo>
                  <a:cubicBezTo>
                    <a:pt x="1161" y="7313"/>
                    <a:pt x="1212" y="7442"/>
                    <a:pt x="1315" y="7493"/>
                  </a:cubicBezTo>
                  <a:lnTo>
                    <a:pt x="4900" y="5223"/>
                  </a:lnTo>
                  <a:cubicBezTo>
                    <a:pt x="4642" y="4708"/>
                    <a:pt x="4255" y="4269"/>
                    <a:pt x="3791" y="3934"/>
                  </a:cubicBezTo>
                  <a:cubicBezTo>
                    <a:pt x="3069" y="3418"/>
                    <a:pt x="3224" y="2954"/>
                    <a:pt x="3224" y="2077"/>
                  </a:cubicBezTo>
                  <a:cubicBezTo>
                    <a:pt x="3275" y="1303"/>
                    <a:pt x="2889" y="555"/>
                    <a:pt x="2244" y="143"/>
                  </a:cubicBezTo>
                  <a:cubicBezTo>
                    <a:pt x="2091" y="43"/>
                    <a:pt x="1906" y="0"/>
                    <a:pt x="1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4"/>
            <p:cNvSpPr/>
            <p:nvPr/>
          </p:nvSpPr>
          <p:spPr>
            <a:xfrm>
              <a:off x="1430752" y="2388064"/>
              <a:ext cx="43772" cy="44091"/>
            </a:xfrm>
            <a:custGeom>
              <a:avLst/>
              <a:gdLst/>
              <a:ahLst/>
              <a:cxnLst/>
              <a:rect l="l" t="t" r="r" b="b"/>
              <a:pathLst>
                <a:path w="1923" h="1937" extrusionOk="0">
                  <a:moveTo>
                    <a:pt x="1381" y="1"/>
                  </a:moveTo>
                  <a:cubicBezTo>
                    <a:pt x="1" y="439"/>
                    <a:pt x="388" y="1936"/>
                    <a:pt x="1357" y="1936"/>
                  </a:cubicBezTo>
                  <a:cubicBezTo>
                    <a:pt x="1529" y="1936"/>
                    <a:pt x="1720" y="1889"/>
                    <a:pt x="1922" y="1780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4"/>
            <p:cNvSpPr/>
            <p:nvPr/>
          </p:nvSpPr>
          <p:spPr>
            <a:xfrm>
              <a:off x="1441838" y="2331064"/>
              <a:ext cx="88455" cy="73455"/>
            </a:xfrm>
            <a:custGeom>
              <a:avLst/>
              <a:gdLst/>
              <a:ahLst/>
              <a:cxnLst/>
              <a:rect l="l" t="t" r="r" b="b"/>
              <a:pathLst>
                <a:path w="3886" h="3227" extrusionOk="0">
                  <a:moveTo>
                    <a:pt x="2331" y="0"/>
                  </a:moveTo>
                  <a:cubicBezTo>
                    <a:pt x="2032" y="0"/>
                    <a:pt x="1724" y="79"/>
                    <a:pt x="1435" y="235"/>
                  </a:cubicBezTo>
                  <a:cubicBezTo>
                    <a:pt x="474" y="738"/>
                    <a:pt x="0" y="1810"/>
                    <a:pt x="212" y="2838"/>
                  </a:cubicBezTo>
                  <a:lnTo>
                    <a:pt x="212" y="2838"/>
                  </a:lnTo>
                  <a:lnTo>
                    <a:pt x="197" y="2788"/>
                  </a:lnTo>
                  <a:lnTo>
                    <a:pt x="197" y="2788"/>
                  </a:lnTo>
                  <a:cubicBezTo>
                    <a:pt x="197" y="2917"/>
                    <a:pt x="223" y="3072"/>
                    <a:pt x="275" y="3201"/>
                  </a:cubicBezTo>
                  <a:lnTo>
                    <a:pt x="316" y="3201"/>
                  </a:lnTo>
                  <a:cubicBezTo>
                    <a:pt x="320" y="3209"/>
                    <a:pt x="323" y="3218"/>
                    <a:pt x="326" y="3227"/>
                  </a:cubicBezTo>
                  <a:lnTo>
                    <a:pt x="319" y="3201"/>
                  </a:lnTo>
                  <a:lnTo>
                    <a:pt x="507" y="3201"/>
                  </a:lnTo>
                  <a:cubicBezTo>
                    <a:pt x="300" y="2169"/>
                    <a:pt x="300" y="1267"/>
                    <a:pt x="1280" y="622"/>
                  </a:cubicBezTo>
                  <a:cubicBezTo>
                    <a:pt x="1595" y="406"/>
                    <a:pt x="1901" y="306"/>
                    <a:pt x="2191" y="306"/>
                  </a:cubicBezTo>
                  <a:cubicBezTo>
                    <a:pt x="2731" y="306"/>
                    <a:pt x="3215" y="653"/>
                    <a:pt x="3602" y="1241"/>
                  </a:cubicBezTo>
                  <a:cubicBezTo>
                    <a:pt x="3636" y="1241"/>
                    <a:pt x="3716" y="1252"/>
                    <a:pt x="3789" y="1252"/>
                  </a:cubicBezTo>
                  <a:cubicBezTo>
                    <a:pt x="3825" y="1252"/>
                    <a:pt x="3859" y="1249"/>
                    <a:pt x="3885" y="1241"/>
                  </a:cubicBezTo>
                  <a:cubicBezTo>
                    <a:pt x="3652" y="414"/>
                    <a:pt x="3017" y="0"/>
                    <a:pt x="2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4"/>
            <p:cNvSpPr/>
            <p:nvPr/>
          </p:nvSpPr>
          <p:spPr>
            <a:xfrm>
              <a:off x="1513247" y="2352439"/>
              <a:ext cx="44432" cy="52285"/>
            </a:xfrm>
            <a:custGeom>
              <a:avLst/>
              <a:gdLst/>
              <a:ahLst/>
              <a:cxnLst/>
              <a:rect l="l" t="t" r="r" b="b"/>
              <a:pathLst>
                <a:path w="1952" h="2297" extrusionOk="0">
                  <a:moveTo>
                    <a:pt x="416" y="0"/>
                  </a:moveTo>
                  <a:cubicBezTo>
                    <a:pt x="277" y="0"/>
                    <a:pt x="135" y="67"/>
                    <a:pt x="0" y="224"/>
                  </a:cubicBezTo>
                  <a:lnTo>
                    <a:pt x="232" y="534"/>
                  </a:lnTo>
                  <a:cubicBezTo>
                    <a:pt x="336" y="1153"/>
                    <a:pt x="387" y="1694"/>
                    <a:pt x="542" y="2288"/>
                  </a:cubicBezTo>
                  <a:cubicBezTo>
                    <a:pt x="593" y="2294"/>
                    <a:pt x="641" y="2297"/>
                    <a:pt x="686" y="2297"/>
                  </a:cubicBezTo>
                  <a:cubicBezTo>
                    <a:pt x="1951" y="2297"/>
                    <a:pt x="1231" y="0"/>
                    <a:pt x="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4"/>
            <p:cNvSpPr/>
            <p:nvPr/>
          </p:nvSpPr>
          <p:spPr>
            <a:xfrm>
              <a:off x="1151009" y="1934749"/>
              <a:ext cx="104525" cy="84631"/>
            </a:xfrm>
            <a:custGeom>
              <a:avLst/>
              <a:gdLst/>
              <a:ahLst/>
              <a:cxnLst/>
              <a:rect l="l" t="t" r="r" b="b"/>
              <a:pathLst>
                <a:path w="4592" h="3718" extrusionOk="0">
                  <a:moveTo>
                    <a:pt x="2452" y="0"/>
                  </a:moveTo>
                  <a:cubicBezTo>
                    <a:pt x="1215" y="0"/>
                    <a:pt x="126" y="1083"/>
                    <a:pt x="26" y="2480"/>
                  </a:cubicBezTo>
                  <a:cubicBezTo>
                    <a:pt x="0" y="2918"/>
                    <a:pt x="52" y="3331"/>
                    <a:pt x="207" y="3718"/>
                  </a:cubicBezTo>
                  <a:lnTo>
                    <a:pt x="671" y="3512"/>
                  </a:lnTo>
                  <a:cubicBezTo>
                    <a:pt x="490" y="3151"/>
                    <a:pt x="413" y="2738"/>
                    <a:pt x="439" y="2351"/>
                  </a:cubicBezTo>
                  <a:cubicBezTo>
                    <a:pt x="538" y="1187"/>
                    <a:pt x="1398" y="309"/>
                    <a:pt x="2424" y="309"/>
                  </a:cubicBezTo>
                  <a:cubicBezTo>
                    <a:pt x="2467" y="309"/>
                    <a:pt x="2510" y="310"/>
                    <a:pt x="2554" y="314"/>
                  </a:cubicBezTo>
                  <a:cubicBezTo>
                    <a:pt x="3379" y="391"/>
                    <a:pt x="4075" y="984"/>
                    <a:pt x="4256" y="1809"/>
                  </a:cubicBezTo>
                  <a:lnTo>
                    <a:pt x="4591" y="1655"/>
                  </a:lnTo>
                  <a:cubicBezTo>
                    <a:pt x="4307" y="752"/>
                    <a:pt x="3508" y="107"/>
                    <a:pt x="2580" y="4"/>
                  </a:cubicBezTo>
                  <a:cubicBezTo>
                    <a:pt x="2537" y="2"/>
                    <a:pt x="2495" y="0"/>
                    <a:pt x="2452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4"/>
            <p:cNvSpPr/>
            <p:nvPr/>
          </p:nvSpPr>
          <p:spPr>
            <a:xfrm>
              <a:off x="1135735" y="2009983"/>
              <a:ext cx="58158" cy="49395"/>
            </a:xfrm>
            <a:custGeom>
              <a:avLst/>
              <a:gdLst/>
              <a:ahLst/>
              <a:cxnLst/>
              <a:rect l="l" t="t" r="r" b="b"/>
              <a:pathLst>
                <a:path w="2555" h="2170" extrusionOk="0">
                  <a:moveTo>
                    <a:pt x="1445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56"/>
                    <a:pt x="1134" y="2169"/>
                    <a:pt x="1422" y="2169"/>
                  </a:cubicBezTo>
                  <a:cubicBezTo>
                    <a:pt x="1936" y="2169"/>
                    <a:pt x="2436" y="1807"/>
                    <a:pt x="2503" y="1212"/>
                  </a:cubicBezTo>
                  <a:cubicBezTo>
                    <a:pt x="2554" y="568"/>
                    <a:pt x="2064" y="26"/>
                    <a:pt x="1445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4"/>
            <p:cNvSpPr/>
            <p:nvPr/>
          </p:nvSpPr>
          <p:spPr>
            <a:xfrm>
              <a:off x="1222624" y="1967119"/>
              <a:ext cx="58158" cy="49395"/>
            </a:xfrm>
            <a:custGeom>
              <a:avLst/>
              <a:gdLst/>
              <a:ahLst/>
              <a:cxnLst/>
              <a:rect l="l" t="t" r="r" b="b"/>
              <a:pathLst>
                <a:path w="2555" h="2170" extrusionOk="0">
                  <a:moveTo>
                    <a:pt x="1445" y="1"/>
                  </a:moveTo>
                  <a:cubicBezTo>
                    <a:pt x="517" y="1"/>
                    <a:pt x="1" y="1110"/>
                    <a:pt x="646" y="1806"/>
                  </a:cubicBezTo>
                  <a:cubicBezTo>
                    <a:pt x="868" y="2056"/>
                    <a:pt x="1160" y="2170"/>
                    <a:pt x="1448" y="2170"/>
                  </a:cubicBezTo>
                  <a:cubicBezTo>
                    <a:pt x="1962" y="2170"/>
                    <a:pt x="2462" y="1808"/>
                    <a:pt x="2528" y="1213"/>
                  </a:cubicBezTo>
                  <a:cubicBezTo>
                    <a:pt x="2554" y="568"/>
                    <a:pt x="2064" y="26"/>
                    <a:pt x="1445" y="1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4"/>
            <p:cNvSpPr/>
            <p:nvPr/>
          </p:nvSpPr>
          <p:spPr>
            <a:xfrm>
              <a:off x="1369995" y="1814966"/>
              <a:ext cx="105094" cy="84654"/>
            </a:xfrm>
            <a:custGeom>
              <a:avLst/>
              <a:gdLst/>
              <a:ahLst/>
              <a:cxnLst/>
              <a:rect l="l" t="t" r="r" b="b"/>
              <a:pathLst>
                <a:path w="4617" h="3719" extrusionOk="0">
                  <a:moveTo>
                    <a:pt x="2452" y="1"/>
                  </a:moveTo>
                  <a:cubicBezTo>
                    <a:pt x="1216" y="1"/>
                    <a:pt x="152" y="1084"/>
                    <a:pt x="52" y="2481"/>
                  </a:cubicBezTo>
                  <a:cubicBezTo>
                    <a:pt x="0" y="2919"/>
                    <a:pt x="78" y="3332"/>
                    <a:pt x="232" y="3719"/>
                  </a:cubicBezTo>
                  <a:lnTo>
                    <a:pt x="671" y="3512"/>
                  </a:lnTo>
                  <a:cubicBezTo>
                    <a:pt x="516" y="3151"/>
                    <a:pt x="439" y="2739"/>
                    <a:pt x="465" y="2352"/>
                  </a:cubicBezTo>
                  <a:cubicBezTo>
                    <a:pt x="564" y="1188"/>
                    <a:pt x="1423" y="310"/>
                    <a:pt x="2450" y="310"/>
                  </a:cubicBezTo>
                  <a:cubicBezTo>
                    <a:pt x="2493" y="310"/>
                    <a:pt x="2536" y="311"/>
                    <a:pt x="2579" y="314"/>
                  </a:cubicBezTo>
                  <a:cubicBezTo>
                    <a:pt x="3405" y="392"/>
                    <a:pt x="4101" y="985"/>
                    <a:pt x="4282" y="1810"/>
                  </a:cubicBezTo>
                  <a:lnTo>
                    <a:pt x="4617" y="1655"/>
                  </a:lnTo>
                  <a:cubicBezTo>
                    <a:pt x="4333" y="753"/>
                    <a:pt x="3534" y="108"/>
                    <a:pt x="2579" y="5"/>
                  </a:cubicBezTo>
                  <a:cubicBezTo>
                    <a:pt x="2537" y="2"/>
                    <a:pt x="2495" y="1"/>
                    <a:pt x="2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4"/>
            <p:cNvSpPr/>
            <p:nvPr/>
          </p:nvSpPr>
          <p:spPr>
            <a:xfrm>
              <a:off x="1355313" y="1890200"/>
              <a:ext cx="57566" cy="49417"/>
            </a:xfrm>
            <a:custGeom>
              <a:avLst/>
              <a:gdLst/>
              <a:ahLst/>
              <a:cxnLst/>
              <a:rect l="l" t="t" r="r" b="b"/>
              <a:pathLst>
                <a:path w="2529" h="2171" extrusionOk="0">
                  <a:moveTo>
                    <a:pt x="1419" y="1"/>
                  </a:moveTo>
                  <a:cubicBezTo>
                    <a:pt x="491" y="1"/>
                    <a:pt x="1" y="1110"/>
                    <a:pt x="620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28" y="568"/>
                    <a:pt x="2064" y="27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4"/>
            <p:cNvSpPr/>
            <p:nvPr/>
          </p:nvSpPr>
          <p:spPr>
            <a:xfrm>
              <a:off x="1442202" y="1847951"/>
              <a:ext cx="58135" cy="49213"/>
            </a:xfrm>
            <a:custGeom>
              <a:avLst/>
              <a:gdLst/>
              <a:ahLst/>
              <a:cxnLst/>
              <a:rect l="l" t="t" r="r" b="b"/>
              <a:pathLst>
                <a:path w="2554" h="2162" extrusionOk="0">
                  <a:moveTo>
                    <a:pt x="1445" y="0"/>
                  </a:moveTo>
                  <a:cubicBezTo>
                    <a:pt x="491" y="0"/>
                    <a:pt x="1" y="1109"/>
                    <a:pt x="620" y="1805"/>
                  </a:cubicBezTo>
                  <a:cubicBezTo>
                    <a:pt x="847" y="2051"/>
                    <a:pt x="1138" y="2162"/>
                    <a:pt x="1425" y="2162"/>
                  </a:cubicBezTo>
                  <a:cubicBezTo>
                    <a:pt x="1951" y="2162"/>
                    <a:pt x="2461" y="1788"/>
                    <a:pt x="2528" y="1186"/>
                  </a:cubicBezTo>
                  <a:cubicBezTo>
                    <a:pt x="2554" y="567"/>
                    <a:pt x="2064" y="26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4"/>
            <p:cNvSpPr/>
            <p:nvPr/>
          </p:nvSpPr>
          <p:spPr>
            <a:xfrm>
              <a:off x="1629478" y="2228286"/>
              <a:ext cx="94555" cy="76436"/>
            </a:xfrm>
            <a:custGeom>
              <a:avLst/>
              <a:gdLst/>
              <a:ahLst/>
              <a:cxnLst/>
              <a:rect l="l" t="t" r="r" b="b"/>
              <a:pathLst>
                <a:path w="4154" h="3358" extrusionOk="0">
                  <a:moveTo>
                    <a:pt x="2217" y="0"/>
                  </a:moveTo>
                  <a:cubicBezTo>
                    <a:pt x="1086" y="0"/>
                    <a:pt x="126" y="956"/>
                    <a:pt x="27" y="2222"/>
                  </a:cubicBezTo>
                  <a:cubicBezTo>
                    <a:pt x="1" y="2609"/>
                    <a:pt x="52" y="2996"/>
                    <a:pt x="207" y="3357"/>
                  </a:cubicBezTo>
                  <a:lnTo>
                    <a:pt x="620" y="3151"/>
                  </a:lnTo>
                  <a:cubicBezTo>
                    <a:pt x="465" y="2841"/>
                    <a:pt x="388" y="2480"/>
                    <a:pt x="414" y="2119"/>
                  </a:cubicBezTo>
                  <a:cubicBezTo>
                    <a:pt x="488" y="1082"/>
                    <a:pt x="1271" y="257"/>
                    <a:pt x="2198" y="257"/>
                  </a:cubicBezTo>
                  <a:cubicBezTo>
                    <a:pt x="2239" y="257"/>
                    <a:pt x="2281" y="259"/>
                    <a:pt x="2322" y="262"/>
                  </a:cubicBezTo>
                  <a:cubicBezTo>
                    <a:pt x="3070" y="340"/>
                    <a:pt x="3689" y="881"/>
                    <a:pt x="3869" y="1603"/>
                  </a:cubicBezTo>
                  <a:lnTo>
                    <a:pt x="4153" y="1475"/>
                  </a:lnTo>
                  <a:cubicBezTo>
                    <a:pt x="3895" y="675"/>
                    <a:pt x="3173" y="82"/>
                    <a:pt x="2348" y="4"/>
                  </a:cubicBezTo>
                  <a:cubicBezTo>
                    <a:pt x="2304" y="2"/>
                    <a:pt x="2260" y="0"/>
                    <a:pt x="2217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4"/>
            <p:cNvSpPr/>
            <p:nvPr/>
          </p:nvSpPr>
          <p:spPr>
            <a:xfrm>
              <a:off x="1616571" y="2295894"/>
              <a:ext cx="51694" cy="43863"/>
            </a:xfrm>
            <a:custGeom>
              <a:avLst/>
              <a:gdLst/>
              <a:ahLst/>
              <a:cxnLst/>
              <a:rect l="l" t="t" r="r" b="b"/>
              <a:pathLst>
                <a:path w="2271" h="1927" extrusionOk="0">
                  <a:moveTo>
                    <a:pt x="1264" y="0"/>
                  </a:moveTo>
                  <a:cubicBezTo>
                    <a:pt x="439" y="0"/>
                    <a:pt x="0" y="980"/>
                    <a:pt x="568" y="1599"/>
                  </a:cubicBezTo>
                  <a:cubicBezTo>
                    <a:pt x="764" y="1824"/>
                    <a:pt x="1025" y="1926"/>
                    <a:pt x="1283" y="1926"/>
                  </a:cubicBezTo>
                  <a:cubicBezTo>
                    <a:pt x="1735" y="1926"/>
                    <a:pt x="2179" y="1610"/>
                    <a:pt x="2244" y="1084"/>
                  </a:cubicBezTo>
                  <a:cubicBezTo>
                    <a:pt x="2270" y="516"/>
                    <a:pt x="1832" y="26"/>
                    <a:pt x="1264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4"/>
            <p:cNvSpPr/>
            <p:nvPr/>
          </p:nvSpPr>
          <p:spPr>
            <a:xfrm>
              <a:off x="1695834" y="2257150"/>
              <a:ext cx="51102" cy="44432"/>
            </a:xfrm>
            <a:custGeom>
              <a:avLst/>
              <a:gdLst/>
              <a:ahLst/>
              <a:cxnLst/>
              <a:rect l="l" t="t" r="r" b="b"/>
              <a:pathLst>
                <a:path w="2245" h="1952" extrusionOk="0">
                  <a:moveTo>
                    <a:pt x="1264" y="0"/>
                  </a:moveTo>
                  <a:cubicBezTo>
                    <a:pt x="413" y="26"/>
                    <a:pt x="0" y="1006"/>
                    <a:pt x="542" y="1625"/>
                  </a:cubicBezTo>
                  <a:cubicBezTo>
                    <a:pt x="738" y="1849"/>
                    <a:pt x="999" y="1952"/>
                    <a:pt x="1257" y="1952"/>
                  </a:cubicBezTo>
                  <a:cubicBezTo>
                    <a:pt x="1709" y="1952"/>
                    <a:pt x="2152" y="1635"/>
                    <a:pt x="2218" y="1109"/>
                  </a:cubicBezTo>
                  <a:cubicBezTo>
                    <a:pt x="2244" y="542"/>
                    <a:pt x="1831" y="52"/>
                    <a:pt x="1264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4"/>
            <p:cNvSpPr/>
            <p:nvPr/>
          </p:nvSpPr>
          <p:spPr>
            <a:xfrm>
              <a:off x="998356" y="2349753"/>
              <a:ext cx="104525" cy="84699"/>
            </a:xfrm>
            <a:custGeom>
              <a:avLst/>
              <a:gdLst/>
              <a:ahLst/>
              <a:cxnLst/>
              <a:rect l="l" t="t" r="r" b="b"/>
              <a:pathLst>
                <a:path w="4592" h="3721" extrusionOk="0">
                  <a:moveTo>
                    <a:pt x="2414" y="0"/>
                  </a:moveTo>
                  <a:cubicBezTo>
                    <a:pt x="1192" y="0"/>
                    <a:pt x="125" y="1076"/>
                    <a:pt x="27" y="2483"/>
                  </a:cubicBezTo>
                  <a:cubicBezTo>
                    <a:pt x="1" y="2896"/>
                    <a:pt x="52" y="3308"/>
                    <a:pt x="207" y="3721"/>
                  </a:cubicBezTo>
                  <a:lnTo>
                    <a:pt x="671" y="3489"/>
                  </a:lnTo>
                  <a:cubicBezTo>
                    <a:pt x="491" y="3128"/>
                    <a:pt x="414" y="2741"/>
                    <a:pt x="465" y="2328"/>
                  </a:cubicBezTo>
                  <a:cubicBezTo>
                    <a:pt x="539" y="1188"/>
                    <a:pt x="1400" y="286"/>
                    <a:pt x="2428" y="286"/>
                  </a:cubicBezTo>
                  <a:cubicBezTo>
                    <a:pt x="2470" y="286"/>
                    <a:pt x="2512" y="288"/>
                    <a:pt x="2554" y="291"/>
                  </a:cubicBezTo>
                  <a:cubicBezTo>
                    <a:pt x="3379" y="368"/>
                    <a:pt x="4076" y="987"/>
                    <a:pt x="4256" y="1787"/>
                  </a:cubicBezTo>
                  <a:lnTo>
                    <a:pt x="4592" y="1632"/>
                  </a:lnTo>
                  <a:cubicBezTo>
                    <a:pt x="4308" y="729"/>
                    <a:pt x="3508" y="85"/>
                    <a:pt x="2580" y="7"/>
                  </a:cubicBezTo>
                  <a:cubicBezTo>
                    <a:pt x="2524" y="3"/>
                    <a:pt x="2469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4"/>
            <p:cNvSpPr/>
            <p:nvPr/>
          </p:nvSpPr>
          <p:spPr>
            <a:xfrm>
              <a:off x="983104" y="2424463"/>
              <a:ext cx="58135" cy="49395"/>
            </a:xfrm>
            <a:custGeom>
              <a:avLst/>
              <a:gdLst/>
              <a:ahLst/>
              <a:cxnLst/>
              <a:rect l="l" t="t" r="r" b="b"/>
              <a:pathLst>
                <a:path w="2554" h="2170" extrusionOk="0">
                  <a:moveTo>
                    <a:pt x="1445" y="1"/>
                  </a:moveTo>
                  <a:cubicBezTo>
                    <a:pt x="490" y="1"/>
                    <a:pt x="0" y="1110"/>
                    <a:pt x="619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54" y="568"/>
                    <a:pt x="2064" y="26"/>
                    <a:pt x="1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4"/>
            <p:cNvSpPr/>
            <p:nvPr/>
          </p:nvSpPr>
          <p:spPr>
            <a:xfrm>
              <a:off x="1069993" y="2381599"/>
              <a:ext cx="58135" cy="49827"/>
            </a:xfrm>
            <a:custGeom>
              <a:avLst/>
              <a:gdLst/>
              <a:ahLst/>
              <a:cxnLst/>
              <a:rect l="l" t="t" r="r" b="b"/>
              <a:pathLst>
                <a:path w="2554" h="2189" extrusionOk="0">
                  <a:moveTo>
                    <a:pt x="1445" y="1"/>
                  </a:moveTo>
                  <a:cubicBezTo>
                    <a:pt x="516" y="1"/>
                    <a:pt x="0" y="1110"/>
                    <a:pt x="645" y="1832"/>
                  </a:cubicBezTo>
                  <a:cubicBezTo>
                    <a:pt x="863" y="2077"/>
                    <a:pt x="1149" y="2188"/>
                    <a:pt x="1431" y="2188"/>
                  </a:cubicBezTo>
                  <a:cubicBezTo>
                    <a:pt x="1951" y="2188"/>
                    <a:pt x="2461" y="1814"/>
                    <a:pt x="2528" y="1213"/>
                  </a:cubicBezTo>
                  <a:cubicBezTo>
                    <a:pt x="2554" y="594"/>
                    <a:pt x="2064" y="52"/>
                    <a:pt x="1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4"/>
            <p:cNvSpPr/>
            <p:nvPr/>
          </p:nvSpPr>
          <p:spPr>
            <a:xfrm>
              <a:off x="1557864" y="1705132"/>
              <a:ext cx="104525" cy="84699"/>
            </a:xfrm>
            <a:custGeom>
              <a:avLst/>
              <a:gdLst/>
              <a:ahLst/>
              <a:cxnLst/>
              <a:rect l="l" t="t" r="r" b="b"/>
              <a:pathLst>
                <a:path w="4592" h="3721" extrusionOk="0">
                  <a:moveTo>
                    <a:pt x="2413" y="0"/>
                  </a:moveTo>
                  <a:cubicBezTo>
                    <a:pt x="1192" y="0"/>
                    <a:pt x="125" y="1076"/>
                    <a:pt x="26" y="2483"/>
                  </a:cubicBezTo>
                  <a:cubicBezTo>
                    <a:pt x="0" y="2895"/>
                    <a:pt x="52" y="3308"/>
                    <a:pt x="207" y="3721"/>
                  </a:cubicBezTo>
                  <a:lnTo>
                    <a:pt x="671" y="3514"/>
                  </a:lnTo>
                  <a:cubicBezTo>
                    <a:pt x="490" y="3128"/>
                    <a:pt x="413" y="2741"/>
                    <a:pt x="465" y="2354"/>
                  </a:cubicBezTo>
                  <a:cubicBezTo>
                    <a:pt x="539" y="1189"/>
                    <a:pt x="1399" y="286"/>
                    <a:pt x="2428" y="286"/>
                  </a:cubicBezTo>
                  <a:cubicBezTo>
                    <a:pt x="2469" y="286"/>
                    <a:pt x="2511" y="288"/>
                    <a:pt x="2554" y="291"/>
                  </a:cubicBezTo>
                  <a:cubicBezTo>
                    <a:pt x="3379" y="394"/>
                    <a:pt x="4075" y="987"/>
                    <a:pt x="4256" y="1786"/>
                  </a:cubicBezTo>
                  <a:lnTo>
                    <a:pt x="4591" y="1632"/>
                  </a:lnTo>
                  <a:cubicBezTo>
                    <a:pt x="4307" y="729"/>
                    <a:pt x="3508" y="84"/>
                    <a:pt x="2579" y="7"/>
                  </a:cubicBezTo>
                  <a:cubicBezTo>
                    <a:pt x="2524" y="2"/>
                    <a:pt x="2468" y="0"/>
                    <a:pt x="2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4"/>
            <p:cNvSpPr/>
            <p:nvPr/>
          </p:nvSpPr>
          <p:spPr>
            <a:xfrm>
              <a:off x="1542590" y="1779842"/>
              <a:ext cx="58158" cy="49645"/>
            </a:xfrm>
            <a:custGeom>
              <a:avLst/>
              <a:gdLst/>
              <a:ahLst/>
              <a:cxnLst/>
              <a:rect l="l" t="t" r="r" b="b"/>
              <a:pathLst>
                <a:path w="2555" h="2181" extrusionOk="0">
                  <a:moveTo>
                    <a:pt x="1445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65"/>
                    <a:pt x="1133" y="2181"/>
                    <a:pt x="1422" y="2181"/>
                  </a:cubicBezTo>
                  <a:cubicBezTo>
                    <a:pt x="1938" y="2181"/>
                    <a:pt x="2446" y="1808"/>
                    <a:pt x="2528" y="1212"/>
                  </a:cubicBezTo>
                  <a:cubicBezTo>
                    <a:pt x="2554" y="593"/>
                    <a:pt x="2064" y="52"/>
                    <a:pt x="1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4"/>
            <p:cNvSpPr/>
            <p:nvPr/>
          </p:nvSpPr>
          <p:spPr>
            <a:xfrm>
              <a:off x="1630070" y="1737570"/>
              <a:ext cx="57566" cy="49395"/>
            </a:xfrm>
            <a:custGeom>
              <a:avLst/>
              <a:gdLst/>
              <a:ahLst/>
              <a:cxnLst/>
              <a:rect l="l" t="t" r="r" b="b"/>
              <a:pathLst>
                <a:path w="2529" h="2170" extrusionOk="0">
                  <a:moveTo>
                    <a:pt x="1419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28" y="568"/>
                    <a:pt x="2064" y="26"/>
                    <a:pt x="1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4"/>
            <p:cNvSpPr/>
            <p:nvPr/>
          </p:nvSpPr>
          <p:spPr>
            <a:xfrm>
              <a:off x="1245524" y="2477207"/>
              <a:ext cx="104525" cy="84654"/>
            </a:xfrm>
            <a:custGeom>
              <a:avLst/>
              <a:gdLst/>
              <a:ahLst/>
              <a:cxnLst/>
              <a:rect l="l" t="t" r="r" b="b"/>
              <a:pathLst>
                <a:path w="4592" h="3719" extrusionOk="0">
                  <a:moveTo>
                    <a:pt x="2453" y="1"/>
                  </a:moveTo>
                  <a:cubicBezTo>
                    <a:pt x="1215" y="1"/>
                    <a:pt x="126" y="1084"/>
                    <a:pt x="27" y="2481"/>
                  </a:cubicBezTo>
                  <a:cubicBezTo>
                    <a:pt x="1" y="2893"/>
                    <a:pt x="52" y="3332"/>
                    <a:pt x="207" y="3719"/>
                  </a:cubicBezTo>
                  <a:lnTo>
                    <a:pt x="671" y="3512"/>
                  </a:lnTo>
                  <a:cubicBezTo>
                    <a:pt x="491" y="3151"/>
                    <a:pt x="439" y="2739"/>
                    <a:pt x="465" y="2352"/>
                  </a:cubicBezTo>
                  <a:cubicBezTo>
                    <a:pt x="539" y="1188"/>
                    <a:pt x="1422" y="310"/>
                    <a:pt x="2428" y="310"/>
                  </a:cubicBezTo>
                  <a:cubicBezTo>
                    <a:pt x="2470" y="310"/>
                    <a:pt x="2512" y="311"/>
                    <a:pt x="2554" y="314"/>
                  </a:cubicBezTo>
                  <a:cubicBezTo>
                    <a:pt x="3379" y="392"/>
                    <a:pt x="4076" y="985"/>
                    <a:pt x="4282" y="1784"/>
                  </a:cubicBezTo>
                  <a:lnTo>
                    <a:pt x="4591" y="1630"/>
                  </a:lnTo>
                  <a:cubicBezTo>
                    <a:pt x="4308" y="753"/>
                    <a:pt x="3508" y="108"/>
                    <a:pt x="2580" y="5"/>
                  </a:cubicBezTo>
                  <a:cubicBezTo>
                    <a:pt x="2537" y="2"/>
                    <a:pt x="2495" y="1"/>
                    <a:pt x="2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4"/>
            <p:cNvSpPr/>
            <p:nvPr/>
          </p:nvSpPr>
          <p:spPr>
            <a:xfrm>
              <a:off x="1230272" y="2552441"/>
              <a:ext cx="58135" cy="49372"/>
            </a:xfrm>
            <a:custGeom>
              <a:avLst/>
              <a:gdLst/>
              <a:ahLst/>
              <a:cxnLst/>
              <a:rect l="l" t="t" r="r" b="b"/>
              <a:pathLst>
                <a:path w="2554" h="2169" extrusionOk="0">
                  <a:moveTo>
                    <a:pt x="1444" y="1"/>
                  </a:moveTo>
                  <a:cubicBezTo>
                    <a:pt x="490" y="1"/>
                    <a:pt x="0" y="1110"/>
                    <a:pt x="619" y="1806"/>
                  </a:cubicBezTo>
                  <a:cubicBezTo>
                    <a:pt x="850" y="2055"/>
                    <a:pt x="1146" y="2169"/>
                    <a:pt x="1436" y="2169"/>
                  </a:cubicBezTo>
                  <a:cubicBezTo>
                    <a:pt x="1958" y="2169"/>
                    <a:pt x="2461" y="1801"/>
                    <a:pt x="2528" y="1187"/>
                  </a:cubicBezTo>
                  <a:cubicBezTo>
                    <a:pt x="2553" y="568"/>
                    <a:pt x="2063" y="27"/>
                    <a:pt x="1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4"/>
            <p:cNvSpPr/>
            <p:nvPr/>
          </p:nvSpPr>
          <p:spPr>
            <a:xfrm>
              <a:off x="1317753" y="2509599"/>
              <a:ext cx="57544" cy="49395"/>
            </a:xfrm>
            <a:custGeom>
              <a:avLst/>
              <a:gdLst/>
              <a:ahLst/>
              <a:cxnLst/>
              <a:rect l="l" t="t" r="r" b="b"/>
              <a:pathLst>
                <a:path w="2528" h="2170" extrusionOk="0">
                  <a:moveTo>
                    <a:pt x="1418" y="0"/>
                  </a:moveTo>
                  <a:cubicBezTo>
                    <a:pt x="490" y="0"/>
                    <a:pt x="0" y="1109"/>
                    <a:pt x="619" y="1806"/>
                  </a:cubicBezTo>
                  <a:cubicBezTo>
                    <a:pt x="841" y="2056"/>
                    <a:pt x="1133" y="2169"/>
                    <a:pt x="1421" y="2169"/>
                  </a:cubicBezTo>
                  <a:cubicBezTo>
                    <a:pt x="1935" y="2169"/>
                    <a:pt x="2436" y="1807"/>
                    <a:pt x="2502" y="1212"/>
                  </a:cubicBezTo>
                  <a:cubicBezTo>
                    <a:pt x="2527" y="568"/>
                    <a:pt x="2063" y="26"/>
                    <a:pt x="1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67" name="Google Shape;2567;p74"/>
          <p:cNvCxnSpPr/>
          <p:nvPr/>
        </p:nvCxnSpPr>
        <p:spPr>
          <a:xfrm rot="10800000">
            <a:off x="4593025" y="4671567"/>
            <a:ext cx="454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8" name="Google Shape;2568;p74"/>
          <p:cNvSpPr/>
          <p:nvPr/>
        </p:nvSpPr>
        <p:spPr>
          <a:xfrm rot="10800000" flipH="1">
            <a:off x="4471450" y="409827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A13F9-4E9B-BDFF-90E4-8280773B275B}"/>
              </a:ext>
            </a:extLst>
          </p:cNvPr>
          <p:cNvSpPr txBox="1"/>
          <p:nvPr/>
        </p:nvSpPr>
        <p:spPr>
          <a:xfrm>
            <a:off x="4340274" y="1908298"/>
            <a:ext cx="4188330" cy="2528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accent6"/>
                </a:solidFill>
                <a:latin typeface="Ubuntu" panose="020B0504030602030204" pitchFamily="34" charset="0"/>
              </a:rPr>
              <a:t>The project consists of developing and implementing a computer program that plays TIC TAC TOE against another player . The project can provide hundreds or thousands of TIC TAC TOE without any interruption.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012" scaled="0"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2"/>
          <p:cNvSpPr txBox="1">
            <a:spLocks noGrp="1"/>
          </p:cNvSpPr>
          <p:nvPr>
            <p:ph type="title"/>
          </p:nvPr>
        </p:nvSpPr>
        <p:spPr>
          <a:xfrm>
            <a:off x="2716650" y="487813"/>
            <a:ext cx="40452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INTRODUCTION</a:t>
            </a:r>
            <a:endParaRPr sz="4000" dirty="0"/>
          </a:p>
        </p:txBody>
      </p:sp>
      <p:grpSp>
        <p:nvGrpSpPr>
          <p:cNvPr id="842" name="Google Shape;842;p52"/>
          <p:cNvGrpSpPr/>
          <p:nvPr/>
        </p:nvGrpSpPr>
        <p:grpSpPr>
          <a:xfrm>
            <a:off x="2674350" y="1179713"/>
            <a:ext cx="4129800" cy="141300"/>
            <a:chOff x="2490250" y="2498075"/>
            <a:chExt cx="4129800" cy="141300"/>
          </a:xfrm>
        </p:grpSpPr>
        <p:cxnSp>
          <p:nvCxnSpPr>
            <p:cNvPr id="843" name="Google Shape;843;p52"/>
            <p:cNvCxnSpPr/>
            <p:nvPr/>
          </p:nvCxnSpPr>
          <p:spPr>
            <a:xfrm rot="10800000">
              <a:off x="2631538" y="2572100"/>
              <a:ext cx="38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4" name="Google Shape;844;p52"/>
            <p:cNvSpPr/>
            <p:nvPr/>
          </p:nvSpPr>
          <p:spPr>
            <a:xfrm rot="10800000" flipH="1">
              <a:off x="2490250" y="2498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 rot="10800000" flipH="1">
              <a:off x="6478750" y="2498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2A0FC6-1F76-6FF7-B0C7-50005D480A26}"/>
              </a:ext>
            </a:extLst>
          </p:cNvPr>
          <p:cNvSpPr txBox="1"/>
          <p:nvPr/>
        </p:nvSpPr>
        <p:spPr>
          <a:xfrm>
            <a:off x="1830659" y="1706246"/>
            <a:ext cx="5482682" cy="2257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accent6"/>
                </a:solidFill>
                <a:latin typeface="Ubuntu" panose="020B0504030602030204" pitchFamily="34" charset="0"/>
              </a:rPr>
              <a:t>This project is created using the </a:t>
            </a:r>
            <a:r>
              <a:rPr lang="en-US" sz="1600" dirty="0" err="1">
                <a:solidFill>
                  <a:schemeClr val="accent6"/>
                </a:solidFill>
                <a:latin typeface="Ubuntu" panose="020B0504030602030204" pitchFamily="34" charset="0"/>
              </a:rPr>
              <a:t>Tkinter</a:t>
            </a:r>
            <a:r>
              <a:rPr lang="en-US" sz="1600" dirty="0">
                <a:solidFill>
                  <a:schemeClr val="accent6"/>
                </a:solidFill>
                <a:latin typeface="Ubuntu" panose="020B0504030602030204" pitchFamily="34" charset="0"/>
              </a:rPr>
              <a:t> library of python. This game Tic-tac-toe ( </a:t>
            </a:r>
            <a:r>
              <a:rPr lang="en-US" sz="1600" dirty="0" err="1">
                <a:solidFill>
                  <a:schemeClr val="accent6"/>
                </a:solidFill>
                <a:latin typeface="Ubuntu" panose="020B0504030602030204" pitchFamily="34" charset="0"/>
              </a:rPr>
              <a:t>noughts</a:t>
            </a:r>
            <a:r>
              <a:rPr lang="en-US" sz="1600" dirty="0">
                <a:solidFill>
                  <a:schemeClr val="accent6"/>
                </a:solidFill>
                <a:latin typeface="Ubuntu" panose="020B0504030602030204" pitchFamily="34" charset="0"/>
              </a:rPr>
              <a:t> &amp; crosses, or </a:t>
            </a:r>
            <a:r>
              <a:rPr lang="en-US" sz="1600" dirty="0" err="1">
                <a:solidFill>
                  <a:schemeClr val="accent6"/>
                </a:solidFill>
                <a:latin typeface="Ubuntu" panose="020B0504030602030204" pitchFamily="34" charset="0"/>
              </a:rPr>
              <a:t>Os</a:t>
            </a:r>
            <a:r>
              <a:rPr lang="en-US" sz="1600" dirty="0">
                <a:solidFill>
                  <a:schemeClr val="accent6"/>
                </a:solidFill>
                <a:latin typeface="Ubuntu" panose="020B0504030602030204" pitchFamily="34" charset="0"/>
              </a:rPr>
              <a:t> and </a:t>
            </a:r>
            <a:r>
              <a:rPr lang="en-US" sz="1600" dirty="0" err="1">
                <a:solidFill>
                  <a:schemeClr val="accent6"/>
                </a:solidFill>
                <a:latin typeface="Ubuntu" panose="020B0504030602030204" pitchFamily="34" charset="0"/>
              </a:rPr>
              <a:t>Xs</a:t>
            </a:r>
            <a:r>
              <a:rPr lang="en-US" sz="1600" dirty="0">
                <a:solidFill>
                  <a:schemeClr val="accent6"/>
                </a:solidFill>
                <a:latin typeface="Ubuntu" panose="020B0504030602030204" pitchFamily="34" charset="0"/>
              </a:rPr>
              <a:t>) is a pencil and paper game where two people participate O, and X. They take turns when marking the gaps of a 3×3 grid. The one that succeeds to place 3 of their marks vertically, horizontally, or diagonally wins.</a:t>
            </a:r>
            <a:endParaRPr lang="en-IN" sz="1600" dirty="0">
              <a:solidFill>
                <a:schemeClr val="accent6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A06441-865A-9E0C-BEF6-E71A4D0904E2}"/>
              </a:ext>
            </a:extLst>
          </p:cNvPr>
          <p:cNvSpPr txBox="1"/>
          <p:nvPr/>
        </p:nvSpPr>
        <p:spPr>
          <a:xfrm>
            <a:off x="1925444" y="1720249"/>
            <a:ext cx="52931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accent6"/>
                </a:solidFill>
                <a:latin typeface="Ubuntu" panose="020B0504030602030204" pitchFamily="34" charset="0"/>
              </a:rPr>
              <a:t>Tkinter</a:t>
            </a:r>
            <a:r>
              <a:rPr lang="en-US" sz="1600" dirty="0">
                <a:solidFill>
                  <a:schemeClr val="accent6"/>
                </a:solidFill>
                <a:latin typeface="Ubuntu" panose="020B0504030602030204" pitchFamily="34" charset="0"/>
              </a:rPr>
              <a:t> module: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accent6"/>
                </a:solidFill>
                <a:latin typeface="Ubuntu" panose="020B0504030602030204" pitchFamily="34" charset="0"/>
              </a:rPr>
              <a:t>Tkinter</a:t>
            </a:r>
            <a:r>
              <a:rPr lang="en-US" sz="1600" dirty="0">
                <a:solidFill>
                  <a:schemeClr val="accent6"/>
                </a:solidFill>
                <a:latin typeface="Ubuntu" panose="020B0504030602030204" pitchFamily="34" charset="0"/>
              </a:rPr>
              <a:t> is the standard GUI library for Python. Python when combined with </a:t>
            </a:r>
            <a:r>
              <a:rPr lang="en-US" sz="1600" dirty="0" err="1">
                <a:solidFill>
                  <a:schemeClr val="accent6"/>
                </a:solidFill>
                <a:latin typeface="Ubuntu" panose="020B0504030602030204" pitchFamily="34" charset="0"/>
              </a:rPr>
              <a:t>Tkinter</a:t>
            </a:r>
            <a:r>
              <a:rPr lang="en-US" sz="1600" dirty="0">
                <a:solidFill>
                  <a:schemeClr val="accent6"/>
                </a:solidFill>
                <a:latin typeface="Ubuntu" panose="020B0504030602030204" pitchFamily="34" charset="0"/>
              </a:rPr>
              <a:t> provides a fast and easy way to create GUI applications. </a:t>
            </a:r>
            <a:r>
              <a:rPr lang="en-US" sz="1600" dirty="0" err="1">
                <a:solidFill>
                  <a:schemeClr val="accent6"/>
                </a:solidFill>
                <a:latin typeface="Ubuntu" panose="020B0504030602030204" pitchFamily="34" charset="0"/>
              </a:rPr>
              <a:t>Tkinter</a:t>
            </a:r>
            <a:r>
              <a:rPr lang="en-US" sz="1600" dirty="0">
                <a:solidFill>
                  <a:schemeClr val="accent6"/>
                </a:solidFill>
                <a:latin typeface="Ubuntu" panose="020B0504030602030204" pitchFamily="34" charset="0"/>
              </a:rPr>
              <a:t> provides a powerful object-oriented interface to the Tk GUI toolkit.</a:t>
            </a:r>
          </a:p>
          <a:p>
            <a:pPr algn="just"/>
            <a:endParaRPr lang="en-US" sz="1600" dirty="0">
              <a:solidFill>
                <a:schemeClr val="accent6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9014A-2613-17B1-9469-67B355466686}"/>
              </a:ext>
            </a:extLst>
          </p:cNvPr>
          <p:cNvSpPr txBox="1"/>
          <p:nvPr/>
        </p:nvSpPr>
        <p:spPr>
          <a:xfrm>
            <a:off x="1806497" y="640849"/>
            <a:ext cx="52931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spc="300" dirty="0">
                <a:solidFill>
                  <a:schemeClr val="accent4"/>
                </a:solidFill>
                <a:latin typeface="Saira SemiCondensed ExtraBold" panose="020B0604020202020204" charset="0"/>
              </a:rPr>
              <a:t>DESCRIPTION OF THE MODULE</a:t>
            </a:r>
          </a:p>
        </p:txBody>
      </p:sp>
    </p:spTree>
    <p:extLst>
      <p:ext uri="{BB962C8B-B14F-4D97-AF65-F5344CB8AC3E}">
        <p14:creationId xmlns:p14="http://schemas.microsoft.com/office/powerpoint/2010/main" val="255517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CC46-D484-4F0C-1B2C-F72A05BCD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325" y="415225"/>
            <a:ext cx="5885910" cy="909310"/>
          </a:xfrm>
        </p:spPr>
        <p:txBody>
          <a:bodyPr/>
          <a:lstStyle/>
          <a:p>
            <a:pPr algn="ctr">
              <a:buClr>
                <a:srgbClr val="000000"/>
              </a:buClr>
              <a:buFont typeface="Arial"/>
            </a:pPr>
            <a:r>
              <a:rPr lang="en-IN" sz="2800" spc="300" dirty="0">
                <a:solidFill>
                  <a:schemeClr val="accent4"/>
                </a:solidFill>
                <a:latin typeface="Saira SemiCondensed ExtraBold" panose="020B0604020202020204" charset="0"/>
                <a:cs typeface="Arial"/>
                <a:sym typeface="Arial"/>
              </a:rPr>
              <a:t>Logic of 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F545B-A371-2F32-E98B-C8923A898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163" y="973918"/>
            <a:ext cx="7344916" cy="27519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err="1"/>
              <a:t>tkinter</a:t>
            </a:r>
            <a:r>
              <a:rPr lang="en-US" dirty="0"/>
              <a:t> window.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play area and a label with text "Tic Tac Toe".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the GUI functional.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logic to detect win.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Detect draw.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Status Label.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whose turn it 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Play again button.</a:t>
            </a:r>
          </a:p>
          <a:p>
            <a:endParaRPr lang="en-IN" dirty="0"/>
          </a:p>
        </p:txBody>
      </p:sp>
      <p:pic>
        <p:nvPicPr>
          <p:cNvPr id="4" name="Picture 3" descr="8 possible ways of winning Tic Tac Toe">
            <a:extLst>
              <a:ext uri="{FF2B5EF4-FFF2-40B4-BE49-F238E27FC236}">
                <a16:creationId xmlns:a16="http://schemas.microsoft.com/office/drawing/2014/main" id="{B50EF886-DA6A-2A8E-5D11-EE2C5D12E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257" y="2105104"/>
            <a:ext cx="4358580" cy="225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00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56C2-57F2-A3DD-2DE4-6E2F4DF98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325" y="415225"/>
            <a:ext cx="7008740" cy="1151357"/>
          </a:xfrm>
        </p:spPr>
        <p:txBody>
          <a:bodyPr/>
          <a:lstStyle/>
          <a:p>
            <a:r>
              <a:rPr lang="en-IN" sz="4000" spc="300" dirty="0">
                <a:solidFill>
                  <a:schemeClr val="accent4"/>
                </a:solidFill>
              </a:rPr>
              <a:t>Output and Visualization screenshots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04BE4-64B8-3867-ECF4-7161F096F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900" y="1813364"/>
            <a:ext cx="7795393" cy="26190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F8572-8028-A1BE-B424-F7211967D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89" y="1813364"/>
            <a:ext cx="2167338" cy="2809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688C5-C5D3-0A8E-A0E9-370D6A6D4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30" y="1771650"/>
            <a:ext cx="2167338" cy="2809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87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4E4146-A3E8-4F73-DDFE-D7AE90717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88" y="1348017"/>
            <a:ext cx="2103453" cy="271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DCE136-8657-F253-B72F-76A288C03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892" y="1348017"/>
            <a:ext cx="2104400" cy="277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F4B839-0627-738C-40A9-41E0D4F37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24" y="1804352"/>
            <a:ext cx="2677795" cy="153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71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E12-F6F8-8399-64E4-6207AFE99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598" y="500900"/>
            <a:ext cx="5770800" cy="1608300"/>
          </a:xfrm>
        </p:spPr>
        <p:txBody>
          <a:bodyPr/>
          <a:lstStyle/>
          <a:p>
            <a:pPr algn="ctr"/>
            <a:r>
              <a:rPr lang="en-IN" sz="4000" spc="300" dirty="0">
                <a:solidFill>
                  <a:schemeClr val="accent4"/>
                </a:solidFill>
              </a:rPr>
              <a:t>FUTURISTIC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C819D-C2A2-8879-543A-956256305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2521" y="1194799"/>
            <a:ext cx="5481877" cy="3124439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Ubuntu" panose="020B0504030602030204" pitchFamily="34" charset="0"/>
              </a:rPr>
              <a:t>Introduction of Artificial Intelligence.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Ubuntu" panose="020B0504030602030204" pitchFamily="34" charset="0"/>
              </a:rPr>
              <a:t>Introduction of difficulty levels.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Ubuntu" panose="020B0504030602030204" pitchFamily="34" charset="0"/>
              </a:rPr>
              <a:t>User Profiles and scores.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Ubuntu" panose="020B0504030602030204" pitchFamily="34" charset="0"/>
              </a:rPr>
              <a:t> Allow the Players to define matrices.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121677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365</Words>
  <Application>Microsoft Office PowerPoint</Application>
  <PresentationFormat>On-screen Show (16:9)</PresentationFormat>
  <Paragraphs>49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Ubuntu</vt:lpstr>
      <vt:lpstr>Sora</vt:lpstr>
      <vt:lpstr>Saira SemiCondensed ExtraBold</vt:lpstr>
      <vt:lpstr>Electronic Sports Company Project Proposal by Slidesgo</vt:lpstr>
      <vt:lpstr>TIC TAC TOE</vt:lpstr>
      <vt:lpstr>01</vt:lpstr>
      <vt:lpstr>PROBLEM STATEMENT:</vt:lpstr>
      <vt:lpstr>INTRODUCTION</vt:lpstr>
      <vt:lpstr>PowerPoint Presentation</vt:lpstr>
      <vt:lpstr>Logic of  Code</vt:lpstr>
      <vt:lpstr>Output and Visualization screenshots</vt:lpstr>
      <vt:lpstr>PowerPoint Presentation</vt:lpstr>
      <vt:lpstr>FUTURISTIC GOALS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ANANYA SHARMA</dc:creator>
  <cp:lastModifiedBy>Dharmika Tank 012</cp:lastModifiedBy>
  <cp:revision>4</cp:revision>
  <dcterms:modified xsi:type="dcterms:W3CDTF">2022-12-01T03:16:39Z</dcterms:modified>
</cp:coreProperties>
</file>