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60" r:id="rId4"/>
    <p:sldId id="257" r:id="rId5"/>
    <p:sldId id="259" r:id="rId6"/>
    <p:sldId id="268" r:id="rId7"/>
    <p:sldId id="258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7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2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4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9BFF5EA-ED26-4246-AAFD-AE4F10C15092}" type="datetimeFigureOut">
              <a:rPr lang="en-IN" smtClean="0"/>
              <a:t>22.5.23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7D3D2CB-9041-4B73-89D0-D8D60231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945" y="796430"/>
            <a:ext cx="99155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Algerian" panose="04020705040A02060702" pitchFamily="82" charset="0"/>
              </a:rPr>
              <a:t>                             FUTURE INSTITUTE OF ENGINEERING AND MANAGEMENT 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          CC – 148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            UNDER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     MAKAUT, WB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Face recognition based attendance system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 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PRESENTED BY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ROHAN PRAMANIK (14800320026)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APURBA SAMANTA (14800320010)</a:t>
            </a:r>
          </a:p>
          <a:p>
            <a:r>
              <a:rPr lang="en-US" dirty="0"/>
              <a:t>                                                               </a:t>
            </a:r>
          </a:p>
          <a:p>
            <a:r>
              <a:rPr lang="en-US" dirty="0"/>
              <a:t>                                                                </a:t>
            </a:r>
          </a:p>
          <a:p>
            <a:r>
              <a:rPr lang="en-US" dirty="0"/>
              <a:t>                                                                         </a:t>
            </a:r>
            <a:r>
              <a:rPr lang="en-US" dirty="0">
                <a:latin typeface="Algerian" panose="04020705040A02060702" pitchFamily="82" charset="0"/>
              </a:rPr>
              <a:t>B.TECH(ECE) </a:t>
            </a:r>
          </a:p>
          <a:p>
            <a:r>
              <a:rPr lang="en-US" dirty="0">
                <a:latin typeface="Algerian" panose="04020705040A02060702" pitchFamily="82" charset="0"/>
              </a:rPr>
              <a:t>                                                        6 TH SEMESTER </a:t>
            </a:r>
          </a:p>
          <a:p>
            <a:r>
              <a:rPr lang="en-US" dirty="0">
                <a:latin typeface="Algerian" panose="04020705040A02060702" pitchFamily="82" charset="0"/>
              </a:rPr>
              <a:t>                                                 Academic Year: 2022-23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36" y="317976"/>
            <a:ext cx="1046971" cy="9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722" y="859277"/>
            <a:ext cx="30478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160" y="2025218"/>
            <a:ext cx="899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The Face Recognition Based Attendance System using ESP32 CAM offers a modern and efficient solution for attendance 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By leveraging the power of face recognition and IoT, organizations can streamline their attendance processes, save time, and improve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Implementing this system can lead to increased productivity, reduced administrative burdens, and improved overall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35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3301" y="2618913"/>
            <a:ext cx="707152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Algerian" panose="04020705040A02060702" pitchFamily="82" charset="0"/>
              </a:rPr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868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3775" y="952500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  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4950" y="2085380"/>
            <a:ext cx="4143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INTRODUCTION</a:t>
            </a: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SYSTEM 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COMPONENTS 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81750" y="2085380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BENEFITS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FUTURE SCOPE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6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8359" y="927652"/>
            <a:ext cx="525558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       </a:t>
            </a:r>
            <a:r>
              <a:rPr lang="en-IN" sz="4000" b="1" dirty="0"/>
              <a:t>INTRODUCTION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927934" y="1988702"/>
            <a:ext cx="8336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Attendance management is a crucial aspect of many organizations.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Traditional attendance systems are often time-consuming and prone to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Face recognition technology combined with IoT can offer a more efficient and accurate solution.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This presentation introduces the concept of a Face Recognition Based Attendance System using ESP32 CAM.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1579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0115" y="3045041"/>
            <a:ext cx="9234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Users' faces are captured by the ESP32 CAM module and stored in a face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Multiple images of each user are captured to improve recognition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User information is associated with their respective face data.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29208" y="892591"/>
            <a:ext cx="5336164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4400" b="1" dirty="0"/>
              <a:t>System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A4000-F406-CD34-AA6E-EFCD0441B005}"/>
              </a:ext>
            </a:extLst>
          </p:cNvPr>
          <p:cNvSpPr txBox="1"/>
          <p:nvPr/>
        </p:nvSpPr>
        <p:spPr>
          <a:xfrm>
            <a:off x="1525933" y="2244822"/>
            <a:ext cx="361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Face Enrollment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2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0475C-2E0A-E66F-7CBD-E606D900D4E9}"/>
              </a:ext>
            </a:extLst>
          </p:cNvPr>
          <p:cNvSpPr txBox="1"/>
          <p:nvPr/>
        </p:nvSpPr>
        <p:spPr>
          <a:xfrm>
            <a:off x="1287262" y="1003177"/>
            <a:ext cx="426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4000" dirty="0"/>
              <a:t>. </a:t>
            </a:r>
            <a:r>
              <a:rPr lang="en-US" sz="2800" dirty="0"/>
              <a:t>Face Recognition: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3D71-2402-21E5-3C6B-834EE475A433}"/>
              </a:ext>
            </a:extLst>
          </p:cNvPr>
          <p:cNvSpPr txBox="1"/>
          <p:nvPr/>
        </p:nvSpPr>
        <p:spPr>
          <a:xfrm>
            <a:off x="1287262" y="2105561"/>
            <a:ext cx="9241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a person approaches the system, their face is captured by the ESP32 CAM.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face recognition algorithm processes the image and matches it against the enrolled faces.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If a match is found, the system identifies the person and records the attendance.</a:t>
            </a:r>
          </a:p>
        </p:txBody>
      </p:sp>
    </p:spTree>
    <p:extLst>
      <p:ext uri="{BB962C8B-B14F-4D97-AF65-F5344CB8AC3E}">
        <p14:creationId xmlns:p14="http://schemas.microsoft.com/office/powerpoint/2010/main" val="3403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39518-9D31-CC13-E5BC-9C098B519D8B}"/>
              </a:ext>
            </a:extLst>
          </p:cNvPr>
          <p:cNvSpPr txBox="1"/>
          <p:nvPr/>
        </p:nvSpPr>
        <p:spPr>
          <a:xfrm>
            <a:off x="1162974" y="1012055"/>
            <a:ext cx="563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Attendance Management: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C7E4A-15A5-28AC-34D9-078555AA4306}"/>
              </a:ext>
            </a:extLst>
          </p:cNvPr>
          <p:cNvSpPr txBox="1"/>
          <p:nvPr/>
        </p:nvSpPr>
        <p:spPr>
          <a:xfrm>
            <a:off x="1278384" y="1899821"/>
            <a:ext cx="8975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Attendance data is stored in a centralized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attendance management software retrieves the data from the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Reports can be generated, including daily, weekly, and monthly attendance records.</a:t>
            </a:r>
          </a:p>
        </p:txBody>
      </p:sp>
    </p:spTree>
    <p:extLst>
      <p:ext uri="{BB962C8B-B14F-4D97-AF65-F5344CB8AC3E}">
        <p14:creationId xmlns:p14="http://schemas.microsoft.com/office/powerpoint/2010/main" val="213917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940" y="806297"/>
            <a:ext cx="68199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     </a:t>
            </a:r>
            <a:r>
              <a:rPr lang="en-IN" sz="3600" b="1" dirty="0"/>
              <a:t>COMPONENTS 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072" y="2167116"/>
            <a:ext cx="41640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ESP32-CAM Board AI-Thinker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 FTDI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 Mini-USB Cable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/>
              <a:t> Jumper Wires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BABF8-88F3-BD42-7733-7B53C0FD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64" y="2190208"/>
            <a:ext cx="5965964" cy="28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8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3561" y="772358"/>
            <a:ext cx="2691685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400" b="1" dirty="0"/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6837" y="1708638"/>
            <a:ext cx="94583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Time-saving: Automated attendance process eliminates manual efforts.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Accuracy: Face recognition technology provides reliable identification.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Cost-effective: ESP32 CAM offers an affordable hardware solution.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Scalability: The system can handle a large number of users.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Integration: Attendance data can be integrated with existing HR systems.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1360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6907" y="849020"/>
            <a:ext cx="393515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b="1" dirty="0"/>
              <a:t>  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9064" y="1905506"/>
            <a:ext cx="9772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Integration with smart classrooms and educational institutions for automated attendance management.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Application in healthcare settings for patient identification and monitoring.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Implementation in public spaces for enhanced security and access control.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Integration with smart homes for personalized settings based on facial recognition.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in retail for customer identification and personalized shopping experiences.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52621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262</TotalTime>
  <Words>455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Corbel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ROHAN PRAMANIK</cp:lastModifiedBy>
  <cp:revision>18</cp:revision>
  <dcterms:created xsi:type="dcterms:W3CDTF">2023-05-21T14:58:57Z</dcterms:created>
  <dcterms:modified xsi:type="dcterms:W3CDTF">2023-05-22T05:18:40Z</dcterms:modified>
</cp:coreProperties>
</file>