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64" r:id="rId3"/>
    <p:sldId id="260" r:id="rId4"/>
    <p:sldId id="273" r:id="rId5"/>
    <p:sldId id="261" r:id="rId6"/>
    <p:sldId id="265" r:id="rId7"/>
    <p:sldId id="267" r:id="rId8"/>
    <p:sldId id="269" r:id="rId9"/>
    <p:sldId id="270" r:id="rId10"/>
    <p:sldId id="272" r:id="rId11"/>
    <p:sldId id="271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8A002-BB91-406B-A4A5-717F3DF88AA7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907D8-9489-4F3C-BB63-89CBCBE755A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25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907D8-9489-4F3C-BB63-89CBCBE755AE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0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FC1951-B594-40CA-9E97-5DE10C4830CE}" type="datetimeFigureOut">
              <a:rPr lang="en-IN" smtClean="0"/>
              <a:pPr/>
              <a:t>21-07-2018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80CEE3-55FD-49A2-A128-1DF150EA1AA3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066800"/>
            <a:ext cx="7772400" cy="1612392"/>
          </a:xfrm>
        </p:spPr>
        <p:txBody>
          <a:bodyPr/>
          <a:lstStyle/>
          <a:p>
            <a:pPr algn="ctr"/>
            <a:r>
              <a:rPr lang="en-IN" u="sng" dirty="0"/>
              <a:t>Library Management </a:t>
            </a:r>
            <a:r>
              <a:rPr lang="en-IN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</a:t>
            </a:r>
            <a:r>
              <a:rPr lang="en-IN" u="sng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200400"/>
            <a:ext cx="7769352" cy="3036912"/>
          </a:xfrm>
        </p:spPr>
        <p:txBody>
          <a:bodyPr>
            <a:normAutofit/>
          </a:bodyPr>
          <a:lstStyle/>
          <a:p>
            <a:r>
              <a:rPr lang="en-IN" dirty="0"/>
              <a:t>        </a:t>
            </a:r>
          </a:p>
          <a:p>
            <a:r>
              <a:rPr lang="en-IN"/>
              <a:t>            presented </a:t>
            </a:r>
            <a:r>
              <a:rPr lang="en-IN" dirty="0"/>
              <a:t>by </a:t>
            </a:r>
          </a:p>
          <a:p>
            <a:r>
              <a:rPr lang="en-IN" dirty="0"/>
              <a:t>                                       </a:t>
            </a:r>
            <a:r>
              <a:rPr lang="en-IN" dirty="0" err="1"/>
              <a:t>Hrishi</a:t>
            </a:r>
            <a:r>
              <a:rPr lang="en-IN" dirty="0"/>
              <a:t> </a:t>
            </a:r>
            <a:r>
              <a:rPr lang="en-IN" dirty="0" err="1"/>
              <a:t>Mhatre</a:t>
            </a:r>
            <a:endParaRPr lang="en-IN" dirty="0"/>
          </a:p>
          <a:p>
            <a:r>
              <a:rPr lang="en-IN" dirty="0"/>
              <a:t>                                       </a:t>
            </a:r>
            <a:r>
              <a:rPr lang="en-IN" dirty="0" err="1"/>
              <a:t>Rohan</a:t>
            </a:r>
            <a:r>
              <a:rPr lang="en-IN" dirty="0"/>
              <a:t> </a:t>
            </a:r>
            <a:r>
              <a:rPr lang="en-IN" dirty="0" err="1"/>
              <a:t>Phadatare</a:t>
            </a:r>
            <a:endParaRPr lang="en-IN" dirty="0"/>
          </a:p>
          <a:p>
            <a:r>
              <a:rPr lang="en-IN" dirty="0"/>
              <a:t>                                       </a:t>
            </a:r>
            <a:r>
              <a:rPr lang="en-IN" dirty="0" err="1"/>
              <a:t>Yash</a:t>
            </a:r>
            <a:r>
              <a:rPr lang="en-IN" dirty="0"/>
              <a:t> </a:t>
            </a:r>
            <a:r>
              <a:rPr lang="en-IN" dirty="0" err="1"/>
              <a:t>Ghanate</a:t>
            </a:r>
            <a:endParaRPr lang="en-IN" dirty="0"/>
          </a:p>
          <a:p>
            <a:r>
              <a:rPr lang="en-IN" dirty="0"/>
              <a:t>                                       </a:t>
            </a:r>
            <a:r>
              <a:rPr lang="en-IN" dirty="0" err="1"/>
              <a:t>Akshay</a:t>
            </a:r>
            <a:r>
              <a:rPr lang="en-IN" dirty="0"/>
              <a:t> </a:t>
            </a:r>
            <a:r>
              <a:rPr lang="en-IN" dirty="0" err="1"/>
              <a:t>Sabale</a:t>
            </a:r>
            <a:endParaRPr lang="en-IN" dirty="0"/>
          </a:p>
          <a:p>
            <a:r>
              <a:rPr lang="en-IN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840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/>
              <a:t>ISSUE BOOKS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09C245-5720-401C-B27E-60346D988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48" t="2785" r="17791" b="15623"/>
          <a:stretch/>
        </p:blipFill>
        <p:spPr>
          <a:xfrm>
            <a:off x="1143000" y="1828800"/>
            <a:ext cx="6858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3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/>
              <a:t>RETURN  BOOKS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826B85-4180-4D03-8338-B8EE0D041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4" r="37311" b="6944"/>
          <a:stretch/>
        </p:blipFill>
        <p:spPr>
          <a:xfrm>
            <a:off x="990600" y="1676400"/>
            <a:ext cx="6858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1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 dirty="0">
                <a:effectLst/>
              </a:rPr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29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7772400" cy="1362456"/>
          </a:xfrm>
        </p:spPr>
        <p:txBody>
          <a:bodyPr/>
          <a:lstStyle/>
          <a:p>
            <a:r>
              <a:rPr lang="en-IN" u="sng" dirty="0">
                <a:latin typeface="+mn-lt"/>
                <a:cs typeface="Arial" pitchFamily="34" charset="0"/>
              </a:rPr>
              <a:t>Tables</a:t>
            </a:r>
            <a:r>
              <a:rPr lang="en-IN" u="sng" dirty="0">
                <a:latin typeface="Arial" pitchFamily="34" charset="0"/>
                <a:cs typeface="Arial" pitchFamily="34" charset="0"/>
              </a:rPr>
              <a:t> Of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690432"/>
            <a:ext cx="7772400" cy="271976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In database , table is a collection of data held in structured format within a database. It consists of rows and columns.</a:t>
            </a:r>
          </a:p>
          <a:p>
            <a:r>
              <a:rPr lang="en-US" sz="3000" dirty="0"/>
              <a:t>Each row is identified by one or more values appearing in a particular column subset. A specific choice of columns which uniquely identify rows is called primary key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10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692696"/>
            <a:ext cx="302433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/>
              <a:t>TABLE NO :- 1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56679"/>
              </p:ext>
            </p:extLst>
          </p:nvPr>
        </p:nvGraphicFramePr>
        <p:xfrm>
          <a:off x="1219200" y="3581400"/>
          <a:ext cx="6781800" cy="151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ROLL</a:t>
                      </a:r>
                      <a:r>
                        <a:rPr lang="en-IN" baseline="0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STUDENT</a:t>
                      </a:r>
                      <a:r>
                        <a:rPr lang="en-IN" baseline="0" dirty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DEPARTMENTNAME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</a:t>
                      </a:r>
                      <a:r>
                        <a:rPr lang="en-IN" baseline="0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BALANCE 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974"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0" y="1981200"/>
            <a:ext cx="32689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 STUDENT</a:t>
            </a:r>
          </a:p>
        </p:txBody>
      </p:sp>
    </p:spTree>
    <p:extLst>
      <p:ext uri="{BB962C8B-B14F-4D97-AF65-F5344CB8AC3E}">
        <p14:creationId xmlns:p14="http://schemas.microsoft.com/office/powerpoint/2010/main" val="32734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92696"/>
            <a:ext cx="302433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/>
              <a:t>TABLE NO :- 2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56679"/>
              </p:ext>
            </p:extLst>
          </p:nvPr>
        </p:nvGraphicFramePr>
        <p:xfrm>
          <a:off x="914399" y="3505200"/>
          <a:ext cx="7086600" cy="1562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IN" dirty="0"/>
                        <a:t>BOOK</a:t>
                      </a:r>
                      <a:r>
                        <a:rPr lang="en-IN" baseline="0" dirty="0"/>
                        <a:t>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</a:t>
                      </a:r>
                      <a:r>
                        <a:rPr lang="en-IN" baseline="0" dirty="0"/>
                        <a:t>  </a:t>
                      </a:r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</a:t>
                      </a:r>
                    </a:p>
                    <a:p>
                      <a:r>
                        <a:rPr lang="en-IN" dirty="0"/>
                        <a:t>COPIES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AVAILABLE COPIES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59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0" y="1981200"/>
            <a:ext cx="31927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BOOKS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692696"/>
            <a:ext cx="302433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/>
              <a:t>TABLE NO :- 3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04675"/>
              </p:ext>
            </p:extLst>
          </p:nvPr>
        </p:nvGraphicFramePr>
        <p:xfrm>
          <a:off x="838200" y="3429000"/>
          <a:ext cx="7620000" cy="155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r>
                        <a:rPr lang="en-IN" dirty="0"/>
                        <a:t>ROLL</a:t>
                      </a:r>
                      <a:r>
                        <a:rPr lang="en-IN" baseline="0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  <a:r>
                        <a:rPr lang="en-IN" baseline="0" dirty="0"/>
                        <a:t> 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ISSUE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076"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24200" y="1905000"/>
            <a:ext cx="309634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BOOKS_ISSUED</a:t>
            </a:r>
          </a:p>
        </p:txBody>
      </p:sp>
    </p:spTree>
    <p:extLst>
      <p:ext uri="{BB962C8B-B14F-4D97-AF65-F5344CB8AC3E}">
        <p14:creationId xmlns:p14="http://schemas.microsoft.com/office/powerpoint/2010/main" val="32734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IN" dirty="0"/>
              <a:t>LOGIN WINDOW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E4A0E6-848E-45ED-95A3-487E6FCA5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92" t="4520" r="23648" b="13888"/>
          <a:stretch/>
        </p:blipFill>
        <p:spPr>
          <a:xfrm>
            <a:off x="1143000" y="1752600"/>
            <a:ext cx="6705600" cy="47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7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pPr algn="ctr"/>
            <a:r>
              <a:rPr lang="en-IN" dirty="0"/>
              <a:t>OPTION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4AFC5-C8F7-4A1E-9161-0E3AFDAE6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95" t="4521" r="20720" b="13888"/>
          <a:stretch/>
        </p:blipFill>
        <p:spPr>
          <a:xfrm>
            <a:off x="952500" y="1752600"/>
            <a:ext cx="723899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8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pPr algn="ctr"/>
            <a:r>
              <a:rPr lang="en-US" dirty="0"/>
              <a:t>ADD NEW STUDENT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B50B65-4FFA-448C-AEF2-66EF94FA2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95" t="4520" r="19743" b="13888"/>
          <a:stretch/>
        </p:blipFill>
        <p:spPr>
          <a:xfrm>
            <a:off x="990601" y="1752600"/>
            <a:ext cx="716279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9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/>
              <a:t>ADD NEW BOOK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8F6E03-F141-4962-91F2-7137B9438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94" t="4521" r="19744" b="13888"/>
          <a:stretch/>
        </p:blipFill>
        <p:spPr>
          <a:xfrm>
            <a:off x="1066800" y="1643575"/>
            <a:ext cx="701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159</Words>
  <Application>Microsoft Office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Constantia</vt:lpstr>
      <vt:lpstr>Wingdings 2</vt:lpstr>
      <vt:lpstr>Flow</vt:lpstr>
      <vt:lpstr>Library Management System </vt:lpstr>
      <vt:lpstr>Tables Of Database</vt:lpstr>
      <vt:lpstr>PowerPoint Presentation</vt:lpstr>
      <vt:lpstr>PowerPoint Presentation</vt:lpstr>
      <vt:lpstr>PowerPoint Presentation</vt:lpstr>
      <vt:lpstr>LOGIN WINDOW</vt:lpstr>
      <vt:lpstr>OPTION WINDOW</vt:lpstr>
      <vt:lpstr>ADD NEW STUDENT</vt:lpstr>
      <vt:lpstr>ADD NEW BOOK</vt:lpstr>
      <vt:lpstr>ISSUE BOOKS</vt:lpstr>
      <vt:lpstr>RETURN  BOOKS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akshaysabale681998@gmail.com</cp:lastModifiedBy>
  <cp:revision>29</cp:revision>
  <dcterms:created xsi:type="dcterms:W3CDTF">2018-06-28T15:37:03Z</dcterms:created>
  <dcterms:modified xsi:type="dcterms:W3CDTF">2018-07-21T06:09:44Z</dcterms:modified>
</cp:coreProperties>
</file>