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.Aryan Tomar.." userId="6dab897e7a7ef0db" providerId="LiveId" clId="{E18A7491-DE66-4929-A1FD-6DBFEEAA138F}"/>
    <pc:docChg chg="undo custSel addSld modSld">
      <pc:chgData name="..Aryan Tomar.." userId="6dab897e7a7ef0db" providerId="LiveId" clId="{E18A7491-DE66-4929-A1FD-6DBFEEAA138F}" dt="2023-09-12T18:01:59.889" v="176" actId="1076"/>
      <pc:docMkLst>
        <pc:docMk/>
      </pc:docMkLst>
      <pc:sldChg chg="modSp mod">
        <pc:chgData name="..Aryan Tomar.." userId="6dab897e7a7ef0db" providerId="LiveId" clId="{E18A7491-DE66-4929-A1FD-6DBFEEAA138F}" dt="2023-09-12T18:01:59.889" v="176" actId="1076"/>
        <pc:sldMkLst>
          <pc:docMk/>
          <pc:sldMk cId="0" sldId="256"/>
        </pc:sldMkLst>
        <pc:spChg chg="mod">
          <ac:chgData name="..Aryan Tomar.." userId="6dab897e7a7ef0db" providerId="LiveId" clId="{E18A7491-DE66-4929-A1FD-6DBFEEAA138F}" dt="2023-09-12T18:01:59.889" v="176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..Aryan Tomar.." userId="6dab897e7a7ef0db" providerId="LiveId" clId="{E18A7491-DE66-4929-A1FD-6DBFEEAA138F}" dt="2023-09-12T18:01:52.030" v="175" actId="1076"/>
          <ac:spMkLst>
            <pc:docMk/>
            <pc:sldMk cId="0" sldId="256"/>
            <ac:spMk id="22" creationId="{00000000-0000-0000-0000-000000000000}"/>
          </ac:spMkLst>
        </pc:spChg>
        <pc:picChg chg="mod">
          <ac:chgData name="..Aryan Tomar.." userId="6dab897e7a7ef0db" providerId="LiveId" clId="{E18A7491-DE66-4929-A1FD-6DBFEEAA138F}" dt="2023-09-12T17:56:13.974" v="116" actId="1076"/>
          <ac:picMkLst>
            <pc:docMk/>
            <pc:sldMk cId="0" sldId="256"/>
            <ac:picMk id="10" creationId="{00000000-0000-0000-0000-000000000000}"/>
          </ac:picMkLst>
        </pc:picChg>
      </pc:sldChg>
      <pc:sldChg chg="addSp delSp modSp mod">
        <pc:chgData name="..Aryan Tomar.." userId="6dab897e7a7ef0db" providerId="LiveId" clId="{E18A7491-DE66-4929-A1FD-6DBFEEAA138F}" dt="2023-09-12T17:47:39.147" v="64" actId="1076"/>
        <pc:sldMkLst>
          <pc:docMk/>
          <pc:sldMk cId="0" sldId="257"/>
        </pc:sldMkLst>
        <pc:spChg chg="del">
          <ac:chgData name="..Aryan Tomar.." userId="6dab897e7a7ef0db" providerId="LiveId" clId="{E18A7491-DE66-4929-A1FD-6DBFEEAA138F}" dt="2023-09-12T17:46:06.533" v="54" actId="478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..Aryan Tomar.." userId="6dab897e7a7ef0db" providerId="LiveId" clId="{E18A7491-DE66-4929-A1FD-6DBFEEAA138F}" dt="2023-09-12T17:46:09.137" v="55" actId="478"/>
          <ac:spMkLst>
            <pc:docMk/>
            <pc:sldMk cId="0" sldId="257"/>
            <ac:spMk id="17" creationId="{4CCF66A2-0783-DE11-9E89-497C17068FBD}"/>
          </ac:spMkLst>
        </pc:spChg>
        <pc:spChg chg="mod">
          <ac:chgData name="..Aryan Tomar.." userId="6dab897e7a7ef0db" providerId="LiveId" clId="{E18A7491-DE66-4929-A1FD-6DBFEEAA138F}" dt="2023-09-12T17:46:45.921" v="58" actId="14100"/>
          <ac:spMkLst>
            <pc:docMk/>
            <pc:sldMk cId="0" sldId="257"/>
            <ac:spMk id="19" creationId="{AEE43964-0E9C-06C6-BE35-583E59C8E1E1}"/>
          </ac:spMkLst>
        </pc:spChg>
        <pc:picChg chg="add mod">
          <ac:chgData name="..Aryan Tomar.." userId="6dab897e7a7ef0db" providerId="LiveId" clId="{E18A7491-DE66-4929-A1FD-6DBFEEAA138F}" dt="2023-09-12T17:47:39.147" v="64" actId="1076"/>
          <ac:picMkLst>
            <pc:docMk/>
            <pc:sldMk cId="0" sldId="257"/>
            <ac:picMk id="21" creationId="{BE1018D3-3BC2-4140-DBBC-B4D863C6CA4C}"/>
          </ac:picMkLst>
        </pc:picChg>
      </pc:sldChg>
      <pc:sldChg chg="delSp modSp mod">
        <pc:chgData name="..Aryan Tomar.." userId="6dab897e7a7ef0db" providerId="LiveId" clId="{E18A7491-DE66-4929-A1FD-6DBFEEAA138F}" dt="2023-09-12T17:45:41.956" v="53" actId="20577"/>
        <pc:sldMkLst>
          <pc:docMk/>
          <pc:sldMk cId="804242855" sldId="258"/>
        </pc:sldMkLst>
        <pc:spChg chg="mod">
          <ac:chgData name="..Aryan Tomar.." userId="6dab897e7a7ef0db" providerId="LiveId" clId="{E18A7491-DE66-4929-A1FD-6DBFEEAA138F}" dt="2023-09-12T17:45:41.956" v="53" actId="20577"/>
          <ac:spMkLst>
            <pc:docMk/>
            <pc:sldMk cId="804242855" sldId="258"/>
            <ac:spMk id="16" creationId="{00000000-0000-0000-0000-000000000000}"/>
          </ac:spMkLst>
        </pc:spChg>
        <pc:spChg chg="del mod">
          <ac:chgData name="..Aryan Tomar.." userId="6dab897e7a7ef0db" providerId="LiveId" clId="{E18A7491-DE66-4929-A1FD-6DBFEEAA138F}" dt="2023-09-12T17:45:31.660" v="51" actId="478"/>
          <ac:spMkLst>
            <pc:docMk/>
            <pc:sldMk cId="804242855" sldId="258"/>
            <ac:spMk id="19" creationId="{213CD2DE-335A-106D-1D4E-E596FF179E28}"/>
          </ac:spMkLst>
        </pc:spChg>
      </pc:sldChg>
      <pc:sldChg chg="addSp delSp modSp mod">
        <pc:chgData name="..Aryan Tomar.." userId="6dab897e7a7ef0db" providerId="LiveId" clId="{E18A7491-DE66-4929-A1FD-6DBFEEAA138F}" dt="2023-09-12T17:48:11.906" v="69" actId="5793"/>
        <pc:sldMkLst>
          <pc:docMk/>
          <pc:sldMk cId="1548966525" sldId="259"/>
        </pc:sldMkLst>
        <pc:spChg chg="mod">
          <ac:chgData name="..Aryan Tomar.." userId="6dab897e7a7ef0db" providerId="LiveId" clId="{E18A7491-DE66-4929-A1FD-6DBFEEAA138F}" dt="2023-09-12T17:48:11.906" v="69" actId="5793"/>
          <ac:spMkLst>
            <pc:docMk/>
            <pc:sldMk cId="1548966525" sldId="259"/>
            <ac:spMk id="16" creationId="{00000000-0000-0000-0000-000000000000}"/>
          </ac:spMkLst>
        </pc:spChg>
        <pc:spChg chg="add del mod">
          <ac:chgData name="..Aryan Tomar.." userId="6dab897e7a7ef0db" providerId="LiveId" clId="{E18A7491-DE66-4929-A1FD-6DBFEEAA138F}" dt="2023-09-12T17:47:51.912" v="66" actId="478"/>
          <ac:spMkLst>
            <pc:docMk/>
            <pc:sldMk cId="1548966525" sldId="259"/>
            <ac:spMk id="17" creationId="{00E35708-0B8A-A663-96EF-E5D1D61DE988}"/>
          </ac:spMkLst>
        </pc:spChg>
        <pc:spChg chg="del">
          <ac:chgData name="..Aryan Tomar.." userId="6dab897e7a7ef0db" providerId="LiveId" clId="{E18A7491-DE66-4929-A1FD-6DBFEEAA138F}" dt="2023-09-12T17:47:47.988" v="65" actId="478"/>
          <ac:spMkLst>
            <pc:docMk/>
            <pc:sldMk cId="1548966525" sldId="259"/>
            <ac:spMk id="19" creationId="{BDA3F6D6-95E8-B508-7D26-307A4DDC32E6}"/>
          </ac:spMkLst>
        </pc:spChg>
      </pc:sldChg>
      <pc:sldChg chg="addSp delSp modSp new mod">
        <pc:chgData name="..Aryan Tomar.." userId="6dab897e7a7ef0db" providerId="LiveId" clId="{E18A7491-DE66-4929-A1FD-6DBFEEAA138F}" dt="2023-09-12T17:41:06.243" v="21" actId="14100"/>
        <pc:sldMkLst>
          <pc:docMk/>
          <pc:sldMk cId="1627484976" sldId="260"/>
        </pc:sldMkLst>
        <pc:spChg chg="mod">
          <ac:chgData name="..Aryan Tomar.." userId="6dab897e7a7ef0db" providerId="LiveId" clId="{E18A7491-DE66-4929-A1FD-6DBFEEAA138F}" dt="2023-09-12T17:40:11.800" v="11" actId="1076"/>
          <ac:spMkLst>
            <pc:docMk/>
            <pc:sldMk cId="1627484976" sldId="260"/>
            <ac:spMk id="2" creationId="{F193D794-021D-F07F-5C5B-D3027DBFCEDE}"/>
          </ac:spMkLst>
        </pc:spChg>
        <pc:spChg chg="del mod">
          <ac:chgData name="..Aryan Tomar.." userId="6dab897e7a7ef0db" providerId="LiveId" clId="{E18A7491-DE66-4929-A1FD-6DBFEEAA138F}" dt="2023-09-12T17:40:51.719" v="18" actId="478"/>
          <ac:spMkLst>
            <pc:docMk/>
            <pc:sldMk cId="1627484976" sldId="260"/>
            <ac:spMk id="3" creationId="{88B886E1-6559-8189-DFB3-F261CAE17B4C}"/>
          </ac:spMkLst>
        </pc:spChg>
        <pc:picChg chg="add mod">
          <ac:chgData name="..Aryan Tomar.." userId="6dab897e7a7ef0db" providerId="LiveId" clId="{E18A7491-DE66-4929-A1FD-6DBFEEAA138F}" dt="2023-09-12T17:41:06.243" v="21" actId="14100"/>
          <ac:picMkLst>
            <pc:docMk/>
            <pc:sldMk cId="1627484976" sldId="260"/>
            <ac:picMk id="5" creationId="{509974E2-3904-8705-5DDD-86DEE82E3C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1278" y="1853273"/>
            <a:ext cx="15105442" cy="79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080" y="3026653"/>
            <a:ext cx="15539839" cy="542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22945" y="373605"/>
            <a:ext cx="6165215" cy="9913620"/>
            <a:chOff x="12122945" y="373605"/>
            <a:chExt cx="6165215" cy="9913620"/>
          </a:xfrm>
        </p:grpSpPr>
        <p:sp>
          <p:nvSpPr>
            <p:cNvPr id="3" name="object 3"/>
            <p:cNvSpPr/>
            <p:nvPr/>
          </p:nvSpPr>
          <p:spPr>
            <a:xfrm>
              <a:off x="14328901" y="2317172"/>
              <a:ext cx="3959225" cy="6340475"/>
            </a:xfrm>
            <a:custGeom>
              <a:avLst/>
              <a:gdLst/>
              <a:ahLst/>
              <a:cxnLst/>
              <a:rect l="l" t="t" r="r" b="b"/>
              <a:pathLst>
                <a:path w="3959225" h="6340475">
                  <a:moveTo>
                    <a:pt x="3959097" y="6340048"/>
                  </a:moveTo>
                  <a:lnTo>
                    <a:pt x="1830194" y="6340048"/>
                  </a:lnTo>
                  <a:lnTo>
                    <a:pt x="0" y="3170024"/>
                  </a:lnTo>
                  <a:lnTo>
                    <a:pt x="1830193" y="0"/>
                  </a:lnTo>
                  <a:lnTo>
                    <a:pt x="3959097" y="0"/>
                  </a:lnTo>
                  <a:lnTo>
                    <a:pt x="3959097" y="6340048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22945" y="7035126"/>
              <a:ext cx="4970780" cy="3252470"/>
            </a:xfrm>
            <a:custGeom>
              <a:avLst/>
              <a:gdLst/>
              <a:ahLst/>
              <a:cxnLst/>
              <a:rect l="l" t="t" r="r" b="b"/>
              <a:pathLst>
                <a:path w="4970780" h="3252470">
                  <a:moveTo>
                    <a:pt x="4335198" y="3251873"/>
                  </a:moveTo>
                  <a:lnTo>
                    <a:pt x="634953" y="3251873"/>
                  </a:lnTo>
                  <a:lnTo>
                    <a:pt x="0" y="2152086"/>
                  </a:lnTo>
                  <a:lnTo>
                    <a:pt x="1242493" y="0"/>
                  </a:lnTo>
                  <a:lnTo>
                    <a:pt x="3727484" y="0"/>
                  </a:lnTo>
                  <a:lnTo>
                    <a:pt x="4970151" y="2152088"/>
                  </a:lnTo>
                  <a:lnTo>
                    <a:pt x="4335198" y="325187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36341" y="5954841"/>
              <a:ext cx="2272030" cy="1967864"/>
            </a:xfrm>
            <a:custGeom>
              <a:avLst/>
              <a:gdLst/>
              <a:ahLst/>
              <a:cxnLst/>
              <a:rect l="l" t="t" r="r" b="b"/>
              <a:pathLst>
                <a:path w="2272030" h="1967865">
                  <a:moveTo>
                    <a:pt x="1703779" y="1967284"/>
                  </a:moveTo>
                  <a:lnTo>
                    <a:pt x="567899" y="1967284"/>
                  </a:lnTo>
                  <a:lnTo>
                    <a:pt x="0" y="983641"/>
                  </a:lnTo>
                  <a:lnTo>
                    <a:pt x="567899" y="0"/>
                  </a:lnTo>
                  <a:lnTo>
                    <a:pt x="1703699" y="0"/>
                  </a:lnTo>
                  <a:lnTo>
                    <a:pt x="2271678" y="983642"/>
                  </a:lnTo>
                  <a:lnTo>
                    <a:pt x="1703779" y="1967284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37768" y="373605"/>
              <a:ext cx="3799840" cy="3290570"/>
            </a:xfrm>
            <a:custGeom>
              <a:avLst/>
              <a:gdLst/>
              <a:ahLst/>
              <a:cxnLst/>
              <a:rect l="l" t="t" r="r" b="b"/>
              <a:pathLst>
                <a:path w="3799840" h="3290570">
                  <a:moveTo>
                    <a:pt x="2849747" y="3290487"/>
                  </a:moveTo>
                  <a:lnTo>
                    <a:pt x="949870" y="3290487"/>
                  </a:lnTo>
                  <a:lnTo>
                    <a:pt x="0" y="1645242"/>
                  </a:lnTo>
                  <a:lnTo>
                    <a:pt x="949871" y="0"/>
                  </a:lnTo>
                  <a:lnTo>
                    <a:pt x="2849613" y="0"/>
                  </a:lnTo>
                  <a:lnTo>
                    <a:pt x="3799617" y="1645244"/>
                  </a:lnTo>
                  <a:lnTo>
                    <a:pt x="2849747" y="329048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8724" y="2188050"/>
            <a:ext cx="1058901" cy="6937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4183" y="2194029"/>
            <a:ext cx="1326669" cy="63290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40847" y="2018848"/>
            <a:ext cx="486851" cy="86416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2220100"/>
            <a:ext cx="1618780" cy="5720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5928" y="2194061"/>
            <a:ext cx="73027" cy="6694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8019" y="2194061"/>
            <a:ext cx="73027" cy="6694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14202" y="2219754"/>
            <a:ext cx="73027" cy="6694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39778" y="2171911"/>
            <a:ext cx="73027" cy="6694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3154" y="2162160"/>
            <a:ext cx="73027" cy="6694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5941" y="2136507"/>
            <a:ext cx="1290155" cy="742448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347662" y="2179211"/>
            <a:ext cx="1608455" cy="730885"/>
            <a:chOff x="4347662" y="2179211"/>
            <a:chExt cx="1608455" cy="73088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2513" y="2194365"/>
              <a:ext cx="73027" cy="6694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7662" y="2179211"/>
              <a:ext cx="1545752" cy="730277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46976" y="2128896"/>
            <a:ext cx="685799" cy="77152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55929" y="3202513"/>
            <a:ext cx="6685783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spc="-65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7200" spc="-215" dirty="0">
                <a:latin typeface="Arial" panose="020B0604020202020204" pitchFamily="34" charset="0"/>
                <a:cs typeface="Arial" panose="020B0604020202020204" pitchFamily="34" charset="0"/>
              </a:rPr>
              <a:t>ech Titans</a:t>
            </a:r>
            <a:endParaRPr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5929" y="4400599"/>
            <a:ext cx="11905589" cy="359457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400" b="1" spc="10" dirty="0">
                <a:latin typeface="Trebuchet MS"/>
                <a:cs typeface="Trebuchet MS"/>
              </a:rPr>
              <a:t>Domain</a:t>
            </a:r>
            <a:r>
              <a:rPr sz="3400" spc="10" dirty="0">
                <a:latin typeface="Trebuchet MS"/>
                <a:cs typeface="Trebuchet MS"/>
              </a:rPr>
              <a:t>:</a:t>
            </a:r>
            <a:r>
              <a:rPr lang="en-US" sz="3400" spc="10" dirty="0">
                <a:latin typeface="Trebuchet MS"/>
                <a:cs typeface="Trebuchet MS"/>
              </a:rPr>
              <a:t> Smart Education</a:t>
            </a:r>
            <a:endParaRPr sz="3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400" b="1" spc="-25" dirty="0">
                <a:latin typeface="Trebuchet MS"/>
                <a:cs typeface="Trebuchet MS"/>
              </a:rPr>
              <a:t>PSID:</a:t>
            </a:r>
            <a:r>
              <a:rPr lang="en-US" sz="3400" b="1" spc="-25" dirty="0">
                <a:latin typeface="Trebuchet MS"/>
                <a:cs typeface="Trebuchet MS"/>
              </a:rPr>
              <a:t> </a:t>
            </a:r>
            <a:r>
              <a:rPr lang="en-US" sz="3400" spc="-25" dirty="0">
                <a:latin typeface="Trebuchet MS"/>
                <a:cs typeface="Trebuchet MS"/>
              </a:rPr>
              <a:t>1369</a:t>
            </a:r>
            <a:endParaRPr sz="3400" dirty="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</a:pPr>
            <a:r>
              <a:rPr sz="3400" b="1" spc="-10" dirty="0">
                <a:latin typeface="Trebuchet MS"/>
                <a:cs typeface="Trebuchet MS"/>
              </a:rPr>
              <a:t>Problem </a:t>
            </a:r>
            <a:r>
              <a:rPr sz="3400" b="1" spc="-15" dirty="0">
                <a:latin typeface="Trebuchet MS"/>
                <a:cs typeface="Trebuchet MS"/>
              </a:rPr>
              <a:t>Statement </a:t>
            </a:r>
            <a:r>
              <a:rPr sz="3400" b="1" spc="-145" dirty="0">
                <a:latin typeface="Trebuchet MS"/>
                <a:cs typeface="Trebuchet MS"/>
              </a:rPr>
              <a:t>Title: </a:t>
            </a:r>
            <a:r>
              <a:rPr lang="en-US" sz="3400" spc="-140" dirty="0">
                <a:latin typeface="Trebuchet MS"/>
                <a:cs typeface="Trebuchet MS"/>
              </a:rPr>
              <a:t>Online integrated platform for projects taken up by the students of various universities/colleges.</a:t>
            </a:r>
          </a:p>
          <a:p>
            <a:pPr marL="12700" marR="5080">
              <a:lnSpc>
                <a:spcPct val="115799"/>
              </a:lnSpc>
            </a:pPr>
            <a:r>
              <a:rPr sz="3400" b="1" spc="140" dirty="0">
                <a:latin typeface="Trebuchet MS"/>
                <a:cs typeface="Trebuchet MS"/>
              </a:rPr>
              <a:t>M</a:t>
            </a:r>
            <a:r>
              <a:rPr sz="3400" b="1" spc="-60" dirty="0">
                <a:latin typeface="Trebuchet MS"/>
                <a:cs typeface="Trebuchet MS"/>
              </a:rPr>
              <a:t>i</a:t>
            </a:r>
            <a:r>
              <a:rPr sz="3400" b="1" spc="-50" dirty="0">
                <a:latin typeface="Trebuchet MS"/>
                <a:cs typeface="Trebuchet MS"/>
              </a:rPr>
              <a:t>n</a:t>
            </a:r>
            <a:r>
              <a:rPr sz="3400" b="1" spc="-60" dirty="0">
                <a:latin typeface="Trebuchet MS"/>
                <a:cs typeface="Trebuchet MS"/>
              </a:rPr>
              <a:t>i</a:t>
            </a:r>
            <a:r>
              <a:rPr sz="3400" b="1" spc="175" dirty="0">
                <a:latin typeface="Trebuchet MS"/>
                <a:cs typeface="Trebuchet MS"/>
              </a:rPr>
              <a:t>s</a:t>
            </a:r>
            <a:r>
              <a:rPr sz="3400" b="1" spc="-40" dirty="0">
                <a:latin typeface="Trebuchet MS"/>
                <a:cs typeface="Trebuchet MS"/>
              </a:rPr>
              <a:t>t</a:t>
            </a:r>
            <a:r>
              <a:rPr sz="3400" b="1" spc="-95" dirty="0">
                <a:latin typeface="Trebuchet MS"/>
                <a:cs typeface="Trebuchet MS"/>
              </a:rPr>
              <a:t>r</a:t>
            </a:r>
            <a:r>
              <a:rPr sz="3400" b="1" spc="-55" dirty="0">
                <a:latin typeface="Trebuchet MS"/>
                <a:cs typeface="Trebuchet MS"/>
              </a:rPr>
              <a:t>y</a:t>
            </a:r>
            <a:r>
              <a:rPr sz="3400" b="1" spc="440" dirty="0">
                <a:latin typeface="Trebuchet MS"/>
                <a:cs typeface="Trebuchet MS"/>
              </a:rPr>
              <a:t>/</a:t>
            </a:r>
            <a:r>
              <a:rPr sz="3400" b="1" spc="-45" dirty="0">
                <a:latin typeface="Trebuchet MS"/>
                <a:cs typeface="Trebuchet MS"/>
              </a:rPr>
              <a:t>O</a:t>
            </a:r>
            <a:r>
              <a:rPr sz="3400" b="1" spc="-95" dirty="0">
                <a:latin typeface="Trebuchet MS"/>
                <a:cs typeface="Trebuchet MS"/>
              </a:rPr>
              <a:t>r</a:t>
            </a:r>
            <a:r>
              <a:rPr sz="3400" b="1" spc="165" dirty="0">
                <a:latin typeface="Trebuchet MS"/>
                <a:cs typeface="Trebuchet MS"/>
              </a:rPr>
              <a:t>g</a:t>
            </a:r>
            <a:r>
              <a:rPr sz="3400" b="1" spc="50" dirty="0">
                <a:latin typeface="Trebuchet MS"/>
                <a:cs typeface="Trebuchet MS"/>
              </a:rPr>
              <a:t>a</a:t>
            </a:r>
            <a:r>
              <a:rPr sz="3400" b="1" spc="-50" dirty="0">
                <a:latin typeface="Trebuchet MS"/>
                <a:cs typeface="Trebuchet MS"/>
              </a:rPr>
              <a:t>n</a:t>
            </a:r>
            <a:r>
              <a:rPr sz="3400" b="1" spc="-55" dirty="0">
                <a:latin typeface="Trebuchet MS"/>
                <a:cs typeface="Trebuchet MS"/>
              </a:rPr>
              <a:t>i</a:t>
            </a:r>
            <a:r>
              <a:rPr sz="3400" b="1" spc="-240" dirty="0">
                <a:latin typeface="Trebuchet MS"/>
                <a:cs typeface="Trebuchet MS"/>
              </a:rPr>
              <a:t>z</a:t>
            </a:r>
            <a:r>
              <a:rPr sz="3400" b="1" spc="50" dirty="0">
                <a:latin typeface="Trebuchet MS"/>
                <a:cs typeface="Trebuchet MS"/>
              </a:rPr>
              <a:t>a</a:t>
            </a:r>
            <a:r>
              <a:rPr sz="3400" b="1" spc="-40" dirty="0">
                <a:latin typeface="Trebuchet MS"/>
                <a:cs typeface="Trebuchet MS"/>
              </a:rPr>
              <a:t>t</a:t>
            </a:r>
            <a:r>
              <a:rPr sz="3400" b="1" spc="-60" dirty="0">
                <a:latin typeface="Trebuchet MS"/>
                <a:cs typeface="Trebuchet MS"/>
              </a:rPr>
              <a:t>i</a:t>
            </a:r>
            <a:r>
              <a:rPr sz="3400" b="1" spc="60" dirty="0">
                <a:latin typeface="Trebuchet MS"/>
                <a:cs typeface="Trebuchet MS"/>
              </a:rPr>
              <a:t>o</a:t>
            </a:r>
            <a:r>
              <a:rPr sz="3400" b="1" spc="-45" dirty="0">
                <a:latin typeface="Trebuchet MS"/>
                <a:cs typeface="Trebuchet MS"/>
              </a:rPr>
              <a:t>n</a:t>
            </a:r>
            <a:r>
              <a:rPr sz="3400" b="1" spc="-220" dirty="0">
                <a:latin typeface="Trebuchet MS"/>
                <a:cs typeface="Trebuchet MS"/>
              </a:rPr>
              <a:t> </a:t>
            </a:r>
            <a:r>
              <a:rPr sz="3400" b="1" spc="-15" dirty="0">
                <a:latin typeface="Trebuchet MS"/>
                <a:cs typeface="Trebuchet MS"/>
              </a:rPr>
              <a:t>N</a:t>
            </a:r>
            <a:r>
              <a:rPr sz="3400" b="1" spc="50" dirty="0">
                <a:latin typeface="Trebuchet MS"/>
                <a:cs typeface="Trebuchet MS"/>
              </a:rPr>
              <a:t>a</a:t>
            </a:r>
            <a:r>
              <a:rPr sz="3400" b="1" spc="-50" dirty="0">
                <a:latin typeface="Trebuchet MS"/>
                <a:cs typeface="Trebuchet MS"/>
              </a:rPr>
              <a:t>m</a:t>
            </a:r>
            <a:r>
              <a:rPr sz="3400" b="1" spc="-80" dirty="0">
                <a:latin typeface="Trebuchet MS"/>
                <a:cs typeface="Trebuchet MS"/>
              </a:rPr>
              <a:t>e</a:t>
            </a:r>
            <a:r>
              <a:rPr sz="3400" b="1" spc="440" dirty="0">
                <a:latin typeface="Trebuchet MS"/>
                <a:cs typeface="Trebuchet MS"/>
              </a:rPr>
              <a:t>/</a:t>
            </a:r>
            <a:r>
              <a:rPr sz="3400" b="1" spc="204" dirty="0">
                <a:latin typeface="Trebuchet MS"/>
                <a:cs typeface="Trebuchet MS"/>
              </a:rPr>
              <a:t>S</a:t>
            </a:r>
            <a:r>
              <a:rPr sz="3400" b="1" spc="-40" dirty="0">
                <a:latin typeface="Trebuchet MS"/>
                <a:cs typeface="Trebuchet MS"/>
              </a:rPr>
              <a:t>t</a:t>
            </a:r>
            <a:r>
              <a:rPr sz="3400" b="1" spc="-65" dirty="0">
                <a:latin typeface="Trebuchet MS"/>
                <a:cs typeface="Trebuchet MS"/>
              </a:rPr>
              <a:t>u</a:t>
            </a:r>
            <a:r>
              <a:rPr sz="3400" b="1" spc="65" dirty="0">
                <a:latin typeface="Trebuchet MS"/>
                <a:cs typeface="Trebuchet MS"/>
              </a:rPr>
              <a:t>d</a:t>
            </a:r>
            <a:r>
              <a:rPr sz="3400" b="1" spc="-80" dirty="0">
                <a:latin typeface="Trebuchet MS"/>
                <a:cs typeface="Trebuchet MS"/>
              </a:rPr>
              <a:t>e</a:t>
            </a:r>
            <a:r>
              <a:rPr sz="3400" b="1" spc="-50" dirty="0">
                <a:latin typeface="Trebuchet MS"/>
                <a:cs typeface="Trebuchet MS"/>
              </a:rPr>
              <a:t>n</a:t>
            </a:r>
            <a:r>
              <a:rPr sz="3400" b="1" spc="-30" dirty="0">
                <a:latin typeface="Trebuchet MS"/>
                <a:cs typeface="Trebuchet MS"/>
              </a:rPr>
              <a:t>t </a:t>
            </a:r>
            <a:r>
              <a:rPr sz="3400" b="1" spc="-45" dirty="0">
                <a:latin typeface="Trebuchet MS"/>
                <a:cs typeface="Trebuchet MS"/>
              </a:rPr>
              <a:t>Innovation:</a:t>
            </a:r>
            <a:endParaRPr lang="en-US" sz="3400" b="1" spc="-45" dirty="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</a:pPr>
            <a:r>
              <a:rPr lang="en-US" sz="3400" spc="-45" dirty="0">
                <a:latin typeface="Trebuchet MS"/>
                <a:cs typeface="Trebuchet MS"/>
              </a:rPr>
              <a:t>Government of Jharkhand</a:t>
            </a:r>
            <a:endParaRPr sz="3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989" y="312633"/>
            <a:ext cx="1058901" cy="6937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60447" y="318612"/>
            <a:ext cx="1326670" cy="6329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87112" y="143431"/>
            <a:ext cx="486851" cy="8641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4964" y="344683"/>
            <a:ext cx="1618780" cy="5720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2192" y="318644"/>
            <a:ext cx="73027" cy="6694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14284" y="318644"/>
            <a:ext cx="73027" cy="6694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60466" y="344338"/>
            <a:ext cx="73027" cy="6694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6042" y="296494"/>
            <a:ext cx="73027" cy="6694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32205" y="261090"/>
            <a:ext cx="1290155" cy="74244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899418" y="286742"/>
            <a:ext cx="1702435" cy="747395"/>
            <a:chOff x="7899418" y="286742"/>
            <a:chExt cx="1702435" cy="74739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9418" y="286742"/>
              <a:ext cx="73027" cy="6694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8777" y="318947"/>
              <a:ext cx="73027" cy="6694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93926" y="303793"/>
              <a:ext cx="1545752" cy="730276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300278" y="253849"/>
            <a:ext cx="638174" cy="7238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E43964-0E9C-06C6-BE35-583E59C8E1E1}"/>
              </a:ext>
            </a:extLst>
          </p:cNvPr>
          <p:cNvSpPr txBox="1"/>
          <p:nvPr/>
        </p:nvSpPr>
        <p:spPr>
          <a:xfrm>
            <a:off x="1488683" y="1562100"/>
            <a:ext cx="650524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aims to develop an online platform in which students can collaborate, share projects, and integrate e-learning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build an online platform that will allow students to collaborate, share projects, and integrate e-learning into a comprehensive learning environment so that they can better interact with one another.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1018D3-3BC2-4140-DBBC-B4D863C6C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790700"/>
            <a:ext cx="7502917" cy="62170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989" y="312633"/>
            <a:ext cx="1058901" cy="6937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60447" y="318612"/>
            <a:ext cx="1326670" cy="6329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87112" y="143431"/>
            <a:ext cx="486851" cy="8641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4964" y="344683"/>
            <a:ext cx="1618780" cy="5720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2192" y="318644"/>
            <a:ext cx="73027" cy="6694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14284" y="318644"/>
            <a:ext cx="73027" cy="6694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60466" y="344338"/>
            <a:ext cx="73027" cy="6694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6042" y="296494"/>
            <a:ext cx="73027" cy="6694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32205" y="261090"/>
            <a:ext cx="1290155" cy="74244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899418" y="286742"/>
            <a:ext cx="1702435" cy="747395"/>
            <a:chOff x="7899418" y="286742"/>
            <a:chExt cx="1702435" cy="74739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9418" y="286742"/>
              <a:ext cx="73027" cy="6694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8777" y="318947"/>
              <a:ext cx="73027" cy="6694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93926" y="303793"/>
              <a:ext cx="1545752" cy="73027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135" y="1562100"/>
            <a:ext cx="11590293" cy="72891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740"/>
              </a:spcBef>
              <a:tabLst>
                <a:tab pos="390525" algn="l"/>
              </a:tabLst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What's New: </a:t>
            </a:r>
          </a:p>
          <a:p>
            <a:pPr algn="just">
              <a:spcBef>
                <a:spcPts val="740"/>
              </a:spcBef>
              <a:tabLst>
                <a:tab pos="39052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one platform, students and teachers can meet all their educational needs, including project sharing, collaboration, and e-learning.</a:t>
            </a:r>
          </a:p>
          <a:p>
            <a:pPr algn="just">
              <a:spcBef>
                <a:spcPts val="740"/>
              </a:spcBef>
              <a:tabLst>
                <a:tab pos="39052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would be able to know about the insights by which various projects have been developed. It would be a database cum learning platform.</a:t>
            </a: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300278" y="253849"/>
            <a:ext cx="638174" cy="7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4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989" y="312633"/>
            <a:ext cx="1058901" cy="6937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60447" y="318612"/>
            <a:ext cx="1326670" cy="6329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87112" y="143431"/>
            <a:ext cx="486851" cy="8641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4964" y="344683"/>
            <a:ext cx="1618780" cy="5720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2192" y="318644"/>
            <a:ext cx="73027" cy="6694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14284" y="318644"/>
            <a:ext cx="73027" cy="6694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60466" y="344338"/>
            <a:ext cx="73027" cy="6694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6042" y="296494"/>
            <a:ext cx="73027" cy="6694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32205" y="261090"/>
            <a:ext cx="1290155" cy="74244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899418" y="286742"/>
            <a:ext cx="1702435" cy="747395"/>
            <a:chOff x="7899418" y="286742"/>
            <a:chExt cx="1702435" cy="74739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9418" y="286742"/>
              <a:ext cx="73027" cy="6694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8777" y="318947"/>
              <a:ext cx="73027" cy="6694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93926" y="303793"/>
              <a:ext cx="1545752" cy="73027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04257" y="1714500"/>
            <a:ext cx="10156190" cy="66941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4610">
              <a:spcBef>
                <a:spcPts val="740"/>
              </a:spcBef>
              <a:tabLst>
                <a:tab pos="390525" algn="l"/>
              </a:tabLst>
            </a:pPr>
            <a:r>
              <a:rPr lang="en-US" sz="3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Dependencies/Show Stopper: </a:t>
            </a:r>
          </a:p>
          <a:p>
            <a:pPr marL="457200" indent="-457200" algn="just"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user engagement and data input from educational institutions.  </a:t>
            </a:r>
          </a:p>
          <a:p>
            <a:pPr marL="457200" indent="-457200" algn="just"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data privacy and security is a top priority. </a:t>
            </a:r>
          </a:p>
          <a:p>
            <a:pPr algn="just">
              <a:spcBef>
                <a:spcPts val="740"/>
              </a:spcBef>
              <a:tabLst>
                <a:tab pos="39052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4610">
              <a:lnSpc>
                <a:spcPct val="100000"/>
              </a:lnSpc>
              <a:spcBef>
                <a:spcPts val="740"/>
              </a:spcBef>
              <a:tabLst>
                <a:tab pos="390525" algn="l"/>
              </a:tabLst>
            </a:pPr>
            <a:r>
              <a:rPr lang="en-US" sz="3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marL="457200" indent="-457200" algn="just">
              <a:lnSpc>
                <a:spcPct val="10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Sharing: Students share project work, encouraging knowledge exchange. </a:t>
            </a:r>
          </a:p>
          <a:p>
            <a:pPr marL="457200" indent="-457200" algn="just">
              <a:lnSpc>
                <a:spcPct val="10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 Facilitates collaboration among students and educators. </a:t>
            </a:r>
          </a:p>
          <a:p>
            <a:pPr marL="457200" indent="-457200" algn="just">
              <a:lnSpc>
                <a:spcPct val="10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Learning: Provides peer-to-peer learning through the sharing of projects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300278" y="253849"/>
            <a:ext cx="638174" cy="7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6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794-021D-F07F-5C5B-D3027DBF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5300"/>
            <a:ext cx="15105442" cy="793750"/>
          </a:xfrm>
        </p:spPr>
        <p:txBody>
          <a:bodyPr/>
          <a:lstStyle/>
          <a:p>
            <a:r>
              <a:rPr lang="en-US" dirty="0"/>
              <a:t>Flowchart: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974E2-3904-8705-5DDD-86DEE82E3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26070"/>
            <a:ext cx="16078200" cy="84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8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225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Office Theme</vt:lpstr>
      <vt:lpstr>Tech Titans</vt:lpstr>
      <vt:lpstr>PowerPoint Presentation</vt:lpstr>
      <vt:lpstr>PowerPoint Presentation</vt:lpstr>
      <vt:lpstr>PowerPoint Presentation</vt:lpstr>
      <vt:lpstr>Flowchart: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Ankita Sharma</dc:creator>
  <cp:keywords>DAFtZqhkGgE,BAE7yHhZ870</cp:keywords>
  <cp:lastModifiedBy>..Aryan Tomar..</cp:lastModifiedBy>
  <cp:revision>2</cp:revision>
  <dcterms:created xsi:type="dcterms:W3CDTF">2023-09-12T00:29:29Z</dcterms:created>
  <dcterms:modified xsi:type="dcterms:W3CDTF">2023-09-12T18:02:04Z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Creator">
    <vt:lpwstr>Canva</vt:lpwstr>
  </property>
  <property fmtid="{D5CDD505-2E9C-101B-9397-08002B2CF9AE}" pid="4" name="LastSaved">
    <vt:filetime>2023-09-12T00:00:00Z</vt:filetime>
  </property>
</Properties>
</file>