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D3A00"/>
    <a:srgbClr val="FE9202"/>
    <a:srgbClr val="CC0066"/>
    <a:srgbClr val="D47A02"/>
    <a:srgbClr val="5EEC3C"/>
    <a:srgbClr val="E6B254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1808225"/>
            <a:ext cx="7787955" cy="167975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87980"/>
            <a:ext cx="778795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5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35951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CC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85" y="891995"/>
            <a:ext cx="7787955" cy="16797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Welcome!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640685"/>
            <a:ext cx="7787955" cy="7635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by-Tech Titans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CareCentral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product(website) that addresses a healthcare problem(diabetes),  provide information, precaution and treatment plans to patient</a:t>
            </a:r>
            <a:endParaRPr lang="en-US" dirty="0" smtClean="0"/>
          </a:p>
        </p:txBody>
      </p:sp>
      <p:pic>
        <p:nvPicPr>
          <p:cNvPr id="6" name="Picture 2" descr="111 Sticker - 111 Stick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8470"/>
            <a:ext cx="1095311" cy="10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433880"/>
            <a:ext cx="7940660" cy="91623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Problem Tackled by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Knowledge in patients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treatment plans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guidance by doctors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433880"/>
            <a:ext cx="8093365" cy="916230"/>
          </a:xfrm>
        </p:spPr>
        <p:txBody>
          <a:bodyPr/>
          <a:lstStyle/>
          <a:p>
            <a:r>
              <a:rPr lang="en-US" dirty="0" smtClean="0"/>
              <a:t>Tech Tools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739540" y="1808225"/>
            <a:ext cx="4040188" cy="465541"/>
          </a:xfrm>
        </p:spPr>
        <p:txBody>
          <a:bodyPr/>
          <a:lstStyle/>
          <a:p>
            <a:r>
              <a:rPr lang="en-US" dirty="0" smtClean="0"/>
              <a:t>Front-End </a:t>
            </a:r>
            <a:r>
              <a:rPr lang="en-US" dirty="0" err="1" smtClean="0"/>
              <a:t>Webdevelopment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2586835" y="2266340"/>
            <a:ext cx="4040188" cy="2276294"/>
          </a:xfrm>
        </p:spPr>
        <p:txBody>
          <a:bodyPr/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AutoShape 2" descr="Hammer And Wrench Objects Sticker - Hammer And Wrench Objects Joypixels Sticke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Hammer And Wrench Objects Sticker - Hammer And Wrench Objects Joypixels Stick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6" descr="Hammer And Wrench Objects Sticker - Hammer And Wrench Objects Joypixels Stick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Hammer And Wrench Objects Sticker - Hammer And Wrench Objects Joypixels Stick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260" y="445978"/>
            <a:ext cx="917973" cy="873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30115" y="586585"/>
            <a:ext cx="397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Solution</a:t>
            </a:r>
            <a:endParaRPr lang="en-IN" sz="3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4375" y="1655520"/>
            <a:ext cx="79406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Firstly recent symptoms are asked by user to identify the type of diabetes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detailed summary is provided by website for each type of diabetes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Soon routines will be added to website according to type of diabetes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Certain help desk is provided in menu of website to use in case of emergency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4130" y="1960930"/>
            <a:ext cx="41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IN" sz="36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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76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Welcome!</vt:lpstr>
      <vt:lpstr>CareCentral</vt:lpstr>
      <vt:lpstr>Problem Tackled by Project</vt:lpstr>
      <vt:lpstr>Tech Tools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2023-04-28T14:34:23Z</dcterms:modified>
</cp:coreProperties>
</file>