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08042-68A5-4547-83C0-70ED7B57C63E}" v="26" dt="2022-08-21T14:50:18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tagi, Rohan" userId="14c65a64-4400-45e8-b0ce-06625c5a07c6" providerId="ADAL" clId="{CA308042-68A5-4547-83C0-70ED7B57C63E}"/>
    <pc:docChg chg="undo custSel addSld delSld modSld sldOrd">
      <pc:chgData name="Rustagi, Rohan" userId="14c65a64-4400-45e8-b0ce-06625c5a07c6" providerId="ADAL" clId="{CA308042-68A5-4547-83C0-70ED7B57C63E}" dt="2022-08-21T15:19:51.818" v="667" actId="208"/>
      <pc:docMkLst>
        <pc:docMk/>
      </pc:docMkLst>
      <pc:sldChg chg="addSp delSp modSp new mod setBg">
        <pc:chgData name="Rustagi, Rohan" userId="14c65a64-4400-45e8-b0ce-06625c5a07c6" providerId="ADAL" clId="{CA308042-68A5-4547-83C0-70ED7B57C63E}" dt="2022-08-21T14:33:54.464" v="10" actId="20577"/>
        <pc:sldMkLst>
          <pc:docMk/>
          <pc:sldMk cId="2812483083" sldId="256"/>
        </pc:sldMkLst>
        <pc:spChg chg="mod">
          <ac:chgData name="Rustagi, Rohan" userId="14c65a64-4400-45e8-b0ce-06625c5a07c6" providerId="ADAL" clId="{CA308042-68A5-4547-83C0-70ED7B57C63E}" dt="2022-08-21T14:33:54.464" v="10" actId="20577"/>
          <ac:spMkLst>
            <pc:docMk/>
            <pc:sldMk cId="2812483083" sldId="256"/>
            <ac:spMk id="2" creationId="{D2D4D8ED-44C9-4057-B5FF-3AD70FAC8E99}"/>
          </ac:spMkLst>
        </pc:spChg>
        <pc:spChg chg="del">
          <ac:chgData name="Rustagi, Rohan" userId="14c65a64-4400-45e8-b0ce-06625c5a07c6" providerId="ADAL" clId="{CA308042-68A5-4547-83C0-70ED7B57C63E}" dt="2022-08-21T14:32:43.866" v="2" actId="478"/>
          <ac:spMkLst>
            <pc:docMk/>
            <pc:sldMk cId="2812483083" sldId="256"/>
            <ac:spMk id="3" creationId="{3FC316BA-4009-44F5-B7F5-1DD07931221A}"/>
          </ac:spMkLst>
        </pc:spChg>
        <pc:spChg chg="add">
          <ac:chgData name="Rustagi, Rohan" userId="14c65a64-4400-45e8-b0ce-06625c5a07c6" providerId="ADAL" clId="{CA308042-68A5-4547-83C0-70ED7B57C63E}" dt="2022-08-21T14:33:51.619" v="9" actId="26606"/>
          <ac:spMkLst>
            <pc:docMk/>
            <pc:sldMk cId="2812483083" sldId="256"/>
            <ac:spMk id="7" creationId="{934F1179-B481-4F9E-BCA3-AFB972070F83}"/>
          </ac:spMkLst>
        </pc:spChg>
        <pc:spChg chg="add">
          <ac:chgData name="Rustagi, Rohan" userId="14c65a64-4400-45e8-b0ce-06625c5a07c6" providerId="ADAL" clId="{CA308042-68A5-4547-83C0-70ED7B57C63E}" dt="2022-08-21T14:33:51.619" v="9" actId="26606"/>
          <ac:spMkLst>
            <pc:docMk/>
            <pc:sldMk cId="2812483083" sldId="256"/>
            <ac:spMk id="9" creationId="{827DC2C4-B485-428A-BF4A-472D2967F47F}"/>
          </ac:spMkLst>
        </pc:spChg>
        <pc:spChg chg="add">
          <ac:chgData name="Rustagi, Rohan" userId="14c65a64-4400-45e8-b0ce-06625c5a07c6" providerId="ADAL" clId="{CA308042-68A5-4547-83C0-70ED7B57C63E}" dt="2022-08-21T14:33:51.619" v="9" actId="26606"/>
          <ac:spMkLst>
            <pc:docMk/>
            <pc:sldMk cId="2812483083" sldId="256"/>
            <ac:spMk id="11" creationId="{EE04B5EB-F158-4507-90DD-BD23620C7CC9}"/>
          </ac:spMkLst>
        </pc:spChg>
      </pc:sldChg>
      <pc:sldChg chg="addSp delSp modSp new del mod setBg addAnim">
        <pc:chgData name="Rustagi, Rohan" userId="14c65a64-4400-45e8-b0ce-06625c5a07c6" providerId="ADAL" clId="{CA308042-68A5-4547-83C0-70ED7B57C63E}" dt="2022-08-21T14:36:12.430" v="30" actId="2696"/>
        <pc:sldMkLst>
          <pc:docMk/>
          <pc:sldMk cId="816909175" sldId="257"/>
        </pc:sldMkLst>
        <pc:spChg chg="del mod">
          <ac:chgData name="Rustagi, Rohan" userId="14c65a64-4400-45e8-b0ce-06625c5a07c6" providerId="ADAL" clId="{CA308042-68A5-4547-83C0-70ED7B57C63E}" dt="2022-08-21T14:35:13.119" v="21" actId="478"/>
          <ac:spMkLst>
            <pc:docMk/>
            <pc:sldMk cId="816909175" sldId="257"/>
            <ac:spMk id="2" creationId="{2533FBA9-A19A-49E1-BC8E-B24E7BDED205}"/>
          </ac:spMkLst>
        </pc:spChg>
        <pc:spChg chg="mod">
          <ac:chgData name="Rustagi, Rohan" userId="14c65a64-4400-45e8-b0ce-06625c5a07c6" providerId="ADAL" clId="{CA308042-68A5-4547-83C0-70ED7B57C63E}" dt="2022-08-21T14:35:45.416" v="29" actId="21"/>
          <ac:spMkLst>
            <pc:docMk/>
            <pc:sldMk cId="816909175" sldId="257"/>
            <ac:spMk id="3" creationId="{D9675C23-EC3D-451E-A6D9-ABBB6C32A2F9}"/>
          </ac:spMkLst>
        </pc:spChg>
        <pc:spChg chg="add del mod">
          <ac:chgData name="Rustagi, Rohan" userId="14c65a64-4400-45e8-b0ce-06625c5a07c6" providerId="ADAL" clId="{CA308042-68A5-4547-83C0-70ED7B57C63E}" dt="2022-08-21T14:35:13.119" v="21" actId="478"/>
          <ac:spMkLst>
            <pc:docMk/>
            <pc:sldMk cId="816909175" sldId="257"/>
            <ac:spMk id="4" creationId="{1581D57D-1462-4D09-B45B-BB0C2DDD4B66}"/>
          </ac:spMkLst>
        </pc:spChg>
        <pc:spChg chg="add del mod">
          <ac:chgData name="Rustagi, Rohan" userId="14c65a64-4400-45e8-b0ce-06625c5a07c6" providerId="ADAL" clId="{CA308042-68A5-4547-83C0-70ED7B57C63E}" dt="2022-08-21T14:35:13.119" v="21" actId="478"/>
          <ac:spMkLst>
            <pc:docMk/>
            <pc:sldMk cId="816909175" sldId="257"/>
            <ac:spMk id="5" creationId="{CA7D007A-534A-4D00-BD94-3BB8608D90D4}"/>
          </ac:spMkLst>
        </pc:spChg>
        <pc:spChg chg="add mod">
          <ac:chgData name="Rustagi, Rohan" userId="14c65a64-4400-45e8-b0ce-06625c5a07c6" providerId="ADAL" clId="{CA308042-68A5-4547-83C0-70ED7B57C63E}" dt="2022-08-21T14:35:27.517" v="25" actId="1076"/>
          <ac:spMkLst>
            <pc:docMk/>
            <pc:sldMk cId="816909175" sldId="257"/>
            <ac:spMk id="6" creationId="{C0B18C80-2988-404C-BA0B-1896EEF67B3F}"/>
          </ac:spMkLst>
        </pc:spChg>
        <pc:spChg chg="add mod">
          <ac:chgData name="Rustagi, Rohan" userId="14c65a64-4400-45e8-b0ce-06625c5a07c6" providerId="ADAL" clId="{CA308042-68A5-4547-83C0-70ED7B57C63E}" dt="2022-08-21T14:35:27.517" v="25" actId="1076"/>
          <ac:spMkLst>
            <pc:docMk/>
            <pc:sldMk cId="816909175" sldId="257"/>
            <ac:spMk id="7" creationId="{025F2F93-09E8-4188-A4F8-DC478A91A15E}"/>
          </ac:spMkLst>
        </pc:spChg>
        <pc:spChg chg="add del">
          <ac:chgData name="Rustagi, Rohan" userId="14c65a64-4400-45e8-b0ce-06625c5a07c6" providerId="ADAL" clId="{CA308042-68A5-4547-83C0-70ED7B57C63E}" dt="2022-08-21T14:34:43.409" v="16" actId="26606"/>
          <ac:spMkLst>
            <pc:docMk/>
            <pc:sldMk cId="816909175" sldId="257"/>
            <ac:spMk id="8" creationId="{A7895A40-19A4-42D6-9D30-DBC1E8002635}"/>
          </ac:spMkLst>
        </pc:spChg>
        <pc:spChg chg="add del">
          <ac:chgData name="Rustagi, Rohan" userId="14c65a64-4400-45e8-b0ce-06625c5a07c6" providerId="ADAL" clId="{CA308042-68A5-4547-83C0-70ED7B57C63E}" dt="2022-08-21T14:34:43.409" v="16" actId="26606"/>
          <ac:spMkLst>
            <pc:docMk/>
            <pc:sldMk cId="816909175" sldId="257"/>
            <ac:spMk id="10" creationId="{02F429C4-ABC9-46FC-818A-B5429CDE4A96}"/>
          </ac:spMkLst>
        </pc:spChg>
        <pc:spChg chg="add del">
          <ac:chgData name="Rustagi, Rohan" userId="14c65a64-4400-45e8-b0ce-06625c5a07c6" providerId="ADAL" clId="{CA308042-68A5-4547-83C0-70ED7B57C63E}" dt="2022-08-21T14:34:43.409" v="16" actId="26606"/>
          <ac:spMkLst>
            <pc:docMk/>
            <pc:sldMk cId="816909175" sldId="257"/>
            <ac:spMk id="12" creationId="{2CEF98E4-3709-4952-8F42-2305CCE34FA3}"/>
          </ac:spMkLst>
        </pc:spChg>
        <pc:spChg chg="add del">
          <ac:chgData name="Rustagi, Rohan" userId="14c65a64-4400-45e8-b0ce-06625c5a07c6" providerId="ADAL" clId="{CA308042-68A5-4547-83C0-70ED7B57C63E}" dt="2022-08-21T14:34:43.409" v="16" actId="26606"/>
          <ac:spMkLst>
            <pc:docMk/>
            <pc:sldMk cId="816909175" sldId="257"/>
            <ac:spMk id="14" creationId="{F10BCCF5-D685-47FF-B675-647EAEB72C8E}"/>
          </ac:spMkLst>
        </pc:spChg>
        <pc:spChg chg="add del mod">
          <ac:chgData name="Rustagi, Rohan" userId="14c65a64-4400-45e8-b0ce-06625c5a07c6" providerId="ADAL" clId="{CA308042-68A5-4547-83C0-70ED7B57C63E}" dt="2022-08-21T14:35:13.119" v="21" actId="478"/>
          <ac:spMkLst>
            <pc:docMk/>
            <pc:sldMk cId="816909175" sldId="257"/>
            <ac:spMk id="15" creationId="{0CF169D0-CCD2-426A-B224-2FD9319ACF2C}"/>
          </ac:spMkLst>
        </pc:spChg>
        <pc:spChg chg="add del">
          <ac:chgData name="Rustagi, Rohan" userId="14c65a64-4400-45e8-b0ce-06625c5a07c6" providerId="ADAL" clId="{CA308042-68A5-4547-83C0-70ED7B57C63E}" dt="2022-08-21T14:34:43.409" v="16" actId="26606"/>
          <ac:spMkLst>
            <pc:docMk/>
            <pc:sldMk cId="816909175" sldId="257"/>
            <ac:spMk id="16" creationId="{B0EE8A42-107A-4D4C-8D56-BBAE95C7FC0D}"/>
          </ac:spMkLst>
        </pc:spChg>
        <pc:spChg chg="add del mod">
          <ac:chgData name="Rustagi, Rohan" userId="14c65a64-4400-45e8-b0ce-06625c5a07c6" providerId="ADAL" clId="{CA308042-68A5-4547-83C0-70ED7B57C63E}" dt="2022-08-21T14:35:13.119" v="21" actId="478"/>
          <ac:spMkLst>
            <pc:docMk/>
            <pc:sldMk cId="816909175" sldId="257"/>
            <ac:spMk id="17" creationId="{08F6D3CE-4A4A-43C1-8DFF-EA433CF122F6}"/>
          </ac:spMkLst>
        </pc:spChg>
        <pc:spChg chg="add del mod">
          <ac:chgData name="Rustagi, Rohan" userId="14c65a64-4400-45e8-b0ce-06625c5a07c6" providerId="ADAL" clId="{CA308042-68A5-4547-83C0-70ED7B57C63E}" dt="2022-08-21T14:35:40.248" v="28" actId="478"/>
          <ac:spMkLst>
            <pc:docMk/>
            <pc:sldMk cId="816909175" sldId="257"/>
            <ac:spMk id="20" creationId="{F137BEE2-4BFF-429C-8F14-30A00076BBC2}"/>
          </ac:spMkLst>
        </pc:spChg>
        <pc:spChg chg="add">
          <ac:chgData name="Rustagi, Rohan" userId="14c65a64-4400-45e8-b0ce-06625c5a07c6" providerId="ADAL" clId="{CA308042-68A5-4547-83C0-70ED7B57C63E}" dt="2022-08-21T14:34:43.409" v="16" actId="26606"/>
          <ac:spMkLst>
            <pc:docMk/>
            <pc:sldMk cId="816909175" sldId="257"/>
            <ac:spMk id="21" creationId="{9095C1F4-AE7F-44E4-8693-40D3D6831140}"/>
          </ac:spMkLst>
        </pc:spChg>
        <pc:spChg chg="add del mod">
          <ac:chgData name="Rustagi, Rohan" userId="14c65a64-4400-45e8-b0ce-06625c5a07c6" providerId="ADAL" clId="{CA308042-68A5-4547-83C0-70ED7B57C63E}" dt="2022-08-21T14:35:38.872" v="27" actId="478"/>
          <ac:spMkLst>
            <pc:docMk/>
            <pc:sldMk cId="816909175" sldId="257"/>
            <ac:spMk id="22" creationId="{DAB45104-2B3E-4C1B-AA34-9A9B53A84F15}"/>
          </ac:spMkLst>
        </pc:spChg>
        <pc:spChg chg="add">
          <ac:chgData name="Rustagi, Rohan" userId="14c65a64-4400-45e8-b0ce-06625c5a07c6" providerId="ADAL" clId="{CA308042-68A5-4547-83C0-70ED7B57C63E}" dt="2022-08-21T14:34:43.409" v="16" actId="26606"/>
          <ac:spMkLst>
            <pc:docMk/>
            <pc:sldMk cId="816909175" sldId="257"/>
            <ac:spMk id="27" creationId="{871AEA07-1E14-44B4-8E55-64EF049CD66F}"/>
          </ac:spMkLst>
        </pc:spChg>
        <pc:grpChg chg="add">
          <ac:chgData name="Rustagi, Rohan" userId="14c65a64-4400-45e8-b0ce-06625c5a07c6" providerId="ADAL" clId="{CA308042-68A5-4547-83C0-70ED7B57C63E}" dt="2022-08-21T14:34:43.409" v="16" actId="26606"/>
          <ac:grpSpMkLst>
            <pc:docMk/>
            <pc:sldMk cId="816909175" sldId="257"/>
            <ac:grpSpMk id="23" creationId="{8734DDD3-F723-4DD3-8ABE-EC0B2AC87D74}"/>
          </ac:grpSpMkLst>
        </pc:grpChg>
        <pc:picChg chg="add del mod">
          <ac:chgData name="Rustagi, Rohan" userId="14c65a64-4400-45e8-b0ce-06625c5a07c6" providerId="ADAL" clId="{CA308042-68A5-4547-83C0-70ED7B57C63E}" dt="2022-08-21T14:35:13.119" v="21" actId="478"/>
          <ac:picMkLst>
            <pc:docMk/>
            <pc:sldMk cId="816909175" sldId="257"/>
            <ac:picMk id="2049" creationId="{F9331627-5F3B-4844-8C79-CC8AFC41BD7D}"/>
          </ac:picMkLst>
        </pc:picChg>
        <pc:picChg chg="add del mod">
          <ac:chgData name="Rustagi, Rohan" userId="14c65a64-4400-45e8-b0ce-06625c5a07c6" providerId="ADAL" clId="{CA308042-68A5-4547-83C0-70ED7B57C63E}" dt="2022-08-21T14:35:36.840" v="26" actId="478"/>
          <ac:picMkLst>
            <pc:docMk/>
            <pc:sldMk cId="816909175" sldId="257"/>
            <ac:picMk id="2054" creationId="{798092E5-4E2F-42C8-B4A3-4333DD90D2CD}"/>
          </ac:picMkLst>
        </pc:picChg>
      </pc:sldChg>
      <pc:sldChg chg="addSp delSp modSp new mod setBg">
        <pc:chgData name="Rustagi, Rohan" userId="14c65a64-4400-45e8-b0ce-06625c5a07c6" providerId="ADAL" clId="{CA308042-68A5-4547-83C0-70ED7B57C63E}" dt="2022-08-21T14:40:58.832" v="73" actId="113"/>
        <pc:sldMkLst>
          <pc:docMk/>
          <pc:sldMk cId="1374761960" sldId="257"/>
        </pc:sldMkLst>
        <pc:spChg chg="mod">
          <ac:chgData name="Rustagi, Rohan" userId="14c65a64-4400-45e8-b0ce-06625c5a07c6" providerId="ADAL" clId="{CA308042-68A5-4547-83C0-70ED7B57C63E}" dt="2022-08-21T14:40:58.832" v="73" actId="113"/>
          <ac:spMkLst>
            <pc:docMk/>
            <pc:sldMk cId="1374761960" sldId="257"/>
            <ac:spMk id="2" creationId="{62092474-7514-4572-9FC6-8C6B98783F02}"/>
          </ac:spMkLst>
        </pc:spChg>
        <pc:spChg chg="del mod">
          <ac:chgData name="Rustagi, Rohan" userId="14c65a64-4400-45e8-b0ce-06625c5a07c6" providerId="ADAL" clId="{CA308042-68A5-4547-83C0-70ED7B57C63E}" dt="2022-08-21T14:37:15.822" v="39" actId="478"/>
          <ac:spMkLst>
            <pc:docMk/>
            <pc:sldMk cId="1374761960" sldId="257"/>
            <ac:spMk id="3" creationId="{B067EA3C-D887-4D5E-BA0D-49EA699D976B}"/>
          </ac:spMkLst>
        </pc:spChg>
        <pc:spChg chg="add del mod">
          <ac:chgData name="Rustagi, Rohan" userId="14c65a64-4400-45e8-b0ce-06625c5a07c6" providerId="ADAL" clId="{CA308042-68A5-4547-83C0-70ED7B57C63E}" dt="2022-08-21T14:37:15.822" v="39" actId="478"/>
          <ac:spMkLst>
            <pc:docMk/>
            <pc:sldMk cId="1374761960" sldId="257"/>
            <ac:spMk id="4" creationId="{A2D90403-D4EE-40B4-8792-EE804759586F}"/>
          </ac:spMkLst>
        </pc:spChg>
        <pc:spChg chg="add del mod">
          <ac:chgData name="Rustagi, Rohan" userId="14c65a64-4400-45e8-b0ce-06625c5a07c6" providerId="ADAL" clId="{CA308042-68A5-4547-83C0-70ED7B57C63E}" dt="2022-08-21T14:37:15.822" v="39" actId="478"/>
          <ac:spMkLst>
            <pc:docMk/>
            <pc:sldMk cId="1374761960" sldId="257"/>
            <ac:spMk id="5" creationId="{C61907B1-7B58-4D3F-ADB1-56444E8DFD02}"/>
          </ac:spMkLst>
        </pc:spChg>
        <pc:spChg chg="add mod">
          <ac:chgData name="Rustagi, Rohan" userId="14c65a64-4400-45e8-b0ce-06625c5a07c6" providerId="ADAL" clId="{CA308042-68A5-4547-83C0-70ED7B57C63E}" dt="2022-08-21T14:37:44.884" v="49" actId="1076"/>
          <ac:spMkLst>
            <pc:docMk/>
            <pc:sldMk cId="1374761960" sldId="257"/>
            <ac:spMk id="6" creationId="{BDEC7290-62F8-4EBD-919B-1D5F38D3131F}"/>
          </ac:spMkLst>
        </pc:spChg>
        <pc:spChg chg="add mod">
          <ac:chgData name="Rustagi, Rohan" userId="14c65a64-4400-45e8-b0ce-06625c5a07c6" providerId="ADAL" clId="{CA308042-68A5-4547-83C0-70ED7B57C63E}" dt="2022-08-21T14:37:44.884" v="49" actId="1076"/>
          <ac:spMkLst>
            <pc:docMk/>
            <pc:sldMk cId="1374761960" sldId="257"/>
            <ac:spMk id="7" creationId="{74FA8D8B-7449-4BBF-93FD-E78256A05559}"/>
          </ac:spMkLst>
        </pc:spChg>
        <pc:spChg chg="add">
          <ac:chgData name="Rustagi, Rohan" userId="14c65a64-4400-45e8-b0ce-06625c5a07c6" providerId="ADAL" clId="{CA308042-68A5-4547-83C0-70ED7B57C63E}" dt="2022-08-21T14:36:49.015" v="33" actId="26606"/>
          <ac:spMkLst>
            <pc:docMk/>
            <pc:sldMk cId="1374761960" sldId="257"/>
            <ac:spMk id="8" creationId="{8B9AA7C6-5E5A-498E-A6DF-A943376E09BC}"/>
          </ac:spMkLst>
        </pc:spChg>
        <pc:spChg chg="add del mod">
          <ac:chgData name="Rustagi, Rohan" userId="14c65a64-4400-45e8-b0ce-06625c5a07c6" providerId="ADAL" clId="{CA308042-68A5-4547-83C0-70ED7B57C63E}" dt="2022-08-21T14:37:15.822" v="39" actId="478"/>
          <ac:spMkLst>
            <pc:docMk/>
            <pc:sldMk cId="1374761960" sldId="257"/>
            <ac:spMk id="13" creationId="{BFD2B7A2-0238-430D-9EB8-DD1D1247B880}"/>
          </ac:spMkLst>
        </pc:spChg>
        <pc:spChg chg="add">
          <ac:chgData name="Rustagi, Rohan" userId="14c65a64-4400-45e8-b0ce-06625c5a07c6" providerId="ADAL" clId="{CA308042-68A5-4547-83C0-70ED7B57C63E}" dt="2022-08-21T14:36:49.015" v="33" actId="26606"/>
          <ac:spMkLst>
            <pc:docMk/>
            <pc:sldMk cId="1374761960" sldId="257"/>
            <ac:spMk id="14" creationId="{81E140AE-0ABF-47C8-BF32-7D2F0CF2BA44}"/>
          </ac:spMkLst>
        </pc:spChg>
        <pc:spChg chg="add del mod">
          <ac:chgData name="Rustagi, Rohan" userId="14c65a64-4400-45e8-b0ce-06625c5a07c6" providerId="ADAL" clId="{CA308042-68A5-4547-83C0-70ED7B57C63E}" dt="2022-08-21T14:37:15.822" v="39" actId="478"/>
          <ac:spMkLst>
            <pc:docMk/>
            <pc:sldMk cId="1374761960" sldId="257"/>
            <ac:spMk id="15" creationId="{CCF2A19B-87B1-484F-8783-C61D6CA2CF7B}"/>
          </ac:spMkLst>
        </pc:spChg>
        <pc:spChg chg="add">
          <ac:chgData name="Rustagi, Rohan" userId="14c65a64-4400-45e8-b0ce-06625c5a07c6" providerId="ADAL" clId="{CA308042-68A5-4547-83C0-70ED7B57C63E}" dt="2022-08-21T14:36:49.015" v="33" actId="26606"/>
          <ac:spMkLst>
            <pc:docMk/>
            <pc:sldMk cId="1374761960" sldId="257"/>
            <ac:spMk id="16" creationId="{CBC4F608-B4B8-48C3-9572-C0F061B1CD99}"/>
          </ac:spMkLst>
        </pc:spChg>
        <pc:spChg chg="add mod">
          <ac:chgData name="Rustagi, Rohan" userId="14c65a64-4400-45e8-b0ce-06625c5a07c6" providerId="ADAL" clId="{CA308042-68A5-4547-83C0-70ED7B57C63E}" dt="2022-08-21T14:38:15.137" v="55" actId="1076"/>
          <ac:spMkLst>
            <pc:docMk/>
            <pc:sldMk cId="1374761960" sldId="257"/>
            <ac:spMk id="17" creationId="{37F27D57-97A7-46E3-B14F-17B33395C4B1}"/>
          </ac:spMkLst>
        </pc:spChg>
        <pc:spChg chg="add mod">
          <ac:chgData name="Rustagi, Rohan" userId="14c65a64-4400-45e8-b0ce-06625c5a07c6" providerId="ADAL" clId="{CA308042-68A5-4547-83C0-70ED7B57C63E}" dt="2022-08-21T14:38:24.347" v="56" actId="1076"/>
          <ac:spMkLst>
            <pc:docMk/>
            <pc:sldMk cId="1374761960" sldId="257"/>
            <ac:spMk id="18" creationId="{68F96D36-53CA-4011-B933-DBAABFABB626}"/>
          </ac:spMkLst>
        </pc:spChg>
        <pc:grpChg chg="add">
          <ac:chgData name="Rustagi, Rohan" userId="14c65a64-4400-45e8-b0ce-06625c5a07c6" providerId="ADAL" clId="{CA308042-68A5-4547-83C0-70ED7B57C63E}" dt="2022-08-21T14:36:49.015" v="33" actId="26606"/>
          <ac:grpSpMkLst>
            <pc:docMk/>
            <pc:sldMk cId="1374761960" sldId="257"/>
            <ac:grpSpMk id="10" creationId="{83EAB11A-76F7-48F4-9B4F-5BFDF4BF9670}"/>
          </ac:grpSpMkLst>
        </pc:grpChg>
        <pc:picChg chg="add del mod">
          <ac:chgData name="Rustagi, Rohan" userId="14c65a64-4400-45e8-b0ce-06625c5a07c6" providerId="ADAL" clId="{CA308042-68A5-4547-83C0-70ED7B57C63E}" dt="2022-08-21T14:37:15.822" v="39" actId="478"/>
          <ac:picMkLst>
            <pc:docMk/>
            <pc:sldMk cId="1374761960" sldId="257"/>
            <ac:picMk id="3073" creationId="{3E8DAE85-FBA8-4CF5-8801-402FA8B3ABBF}"/>
          </ac:picMkLst>
        </pc:picChg>
        <pc:picChg chg="add mod">
          <ac:chgData name="Rustagi, Rohan" userId="14c65a64-4400-45e8-b0ce-06625c5a07c6" providerId="ADAL" clId="{CA308042-68A5-4547-83C0-70ED7B57C63E}" dt="2022-08-21T14:38:07.897" v="54" actId="1076"/>
          <ac:picMkLst>
            <pc:docMk/>
            <pc:sldMk cId="1374761960" sldId="257"/>
            <ac:picMk id="3078" creationId="{1607F240-E59C-43FD-9A8F-14A75AF409F4}"/>
          </ac:picMkLst>
        </pc:picChg>
      </pc:sldChg>
      <pc:sldChg chg="addSp delSp modSp new mod setBg">
        <pc:chgData name="Rustagi, Rohan" userId="14c65a64-4400-45e8-b0ce-06625c5a07c6" providerId="ADAL" clId="{CA308042-68A5-4547-83C0-70ED7B57C63E}" dt="2022-08-21T14:43:03.768" v="118" actId="1035"/>
        <pc:sldMkLst>
          <pc:docMk/>
          <pc:sldMk cId="160024286" sldId="258"/>
        </pc:sldMkLst>
        <pc:spChg chg="mod">
          <ac:chgData name="Rustagi, Rohan" userId="14c65a64-4400-45e8-b0ce-06625c5a07c6" providerId="ADAL" clId="{CA308042-68A5-4547-83C0-70ED7B57C63E}" dt="2022-08-21T14:41:02.477" v="74" actId="113"/>
          <ac:spMkLst>
            <pc:docMk/>
            <pc:sldMk cId="160024286" sldId="258"/>
            <ac:spMk id="2" creationId="{849AEC23-2523-4D46-90CD-B25C627D8C5D}"/>
          </ac:spMkLst>
        </pc:spChg>
        <pc:spChg chg="del mod">
          <ac:chgData name="Rustagi, Rohan" userId="14c65a64-4400-45e8-b0ce-06625c5a07c6" providerId="ADAL" clId="{CA308042-68A5-4547-83C0-70ED7B57C63E}" dt="2022-08-21T14:39:53.114" v="67" actId="478"/>
          <ac:spMkLst>
            <pc:docMk/>
            <pc:sldMk cId="160024286" sldId="258"/>
            <ac:spMk id="3" creationId="{1D81F511-60C3-45DB-BB87-30ADB5F04190}"/>
          </ac:spMkLst>
        </pc:spChg>
        <pc:spChg chg="add mod">
          <ac:chgData name="Rustagi, Rohan" userId="14c65a64-4400-45e8-b0ce-06625c5a07c6" providerId="ADAL" clId="{CA308042-68A5-4547-83C0-70ED7B57C63E}" dt="2022-08-21T14:42:52.828" v="102" actId="1037"/>
          <ac:spMkLst>
            <pc:docMk/>
            <pc:sldMk cId="160024286" sldId="258"/>
            <ac:spMk id="6" creationId="{42EF45E3-88F5-4C5E-8F9A-266AAC0565C3}"/>
          </ac:spMkLst>
        </pc:spChg>
        <pc:spChg chg="add del">
          <ac:chgData name="Rustagi, Rohan" userId="14c65a64-4400-45e8-b0ce-06625c5a07c6" providerId="ADAL" clId="{CA308042-68A5-4547-83C0-70ED7B57C63E}" dt="2022-08-21T14:40:33.333" v="69" actId="26606"/>
          <ac:spMkLst>
            <pc:docMk/>
            <pc:sldMk cId="160024286" sldId="258"/>
            <ac:spMk id="8" creationId="{8B9AA7C6-5E5A-498E-A6DF-A943376E09BC}"/>
          </ac:spMkLst>
        </pc:spChg>
        <pc:spChg chg="add del">
          <ac:chgData name="Rustagi, Rohan" userId="14c65a64-4400-45e8-b0ce-06625c5a07c6" providerId="ADAL" clId="{CA308042-68A5-4547-83C0-70ED7B57C63E}" dt="2022-08-21T14:40:33.333" v="69" actId="26606"/>
          <ac:spMkLst>
            <pc:docMk/>
            <pc:sldMk cId="160024286" sldId="258"/>
            <ac:spMk id="14" creationId="{81E140AE-0ABF-47C8-BF32-7D2F0CF2BA44}"/>
          </ac:spMkLst>
        </pc:spChg>
        <pc:spChg chg="add del">
          <ac:chgData name="Rustagi, Rohan" userId="14c65a64-4400-45e8-b0ce-06625c5a07c6" providerId="ADAL" clId="{CA308042-68A5-4547-83C0-70ED7B57C63E}" dt="2022-08-21T14:40:33.333" v="69" actId="26606"/>
          <ac:spMkLst>
            <pc:docMk/>
            <pc:sldMk cId="160024286" sldId="258"/>
            <ac:spMk id="16" creationId="{CBC4F608-B4B8-48C3-9572-C0F061B1CD99}"/>
          </ac:spMkLst>
        </pc:spChg>
        <pc:spChg chg="add">
          <ac:chgData name="Rustagi, Rohan" userId="14c65a64-4400-45e8-b0ce-06625c5a07c6" providerId="ADAL" clId="{CA308042-68A5-4547-83C0-70ED7B57C63E}" dt="2022-08-21T14:40:33.333" v="69" actId="26606"/>
          <ac:spMkLst>
            <pc:docMk/>
            <pc:sldMk cId="160024286" sldId="258"/>
            <ac:spMk id="21" creationId="{47942995-B07F-4636-9A06-C6A104B260A8}"/>
          </ac:spMkLst>
        </pc:spChg>
        <pc:spChg chg="add">
          <ac:chgData name="Rustagi, Rohan" userId="14c65a64-4400-45e8-b0ce-06625c5a07c6" providerId="ADAL" clId="{CA308042-68A5-4547-83C0-70ED7B57C63E}" dt="2022-08-21T14:40:33.333" v="69" actId="26606"/>
          <ac:spMkLst>
            <pc:docMk/>
            <pc:sldMk cId="160024286" sldId="258"/>
            <ac:spMk id="28" creationId="{B81933D1-5615-42C7-9C0B-4EB7105CCE2D}"/>
          </ac:spMkLst>
        </pc:spChg>
        <pc:spChg chg="add">
          <ac:chgData name="Rustagi, Rohan" userId="14c65a64-4400-45e8-b0ce-06625c5a07c6" providerId="ADAL" clId="{CA308042-68A5-4547-83C0-70ED7B57C63E}" dt="2022-08-21T14:40:33.333" v="69" actId="26606"/>
          <ac:spMkLst>
            <pc:docMk/>
            <pc:sldMk cId="160024286" sldId="258"/>
            <ac:spMk id="30" creationId="{19C9EAEA-39D0-4B0E-A0EB-51E7B26740B1}"/>
          </ac:spMkLst>
        </pc:spChg>
        <pc:grpChg chg="add del">
          <ac:chgData name="Rustagi, Rohan" userId="14c65a64-4400-45e8-b0ce-06625c5a07c6" providerId="ADAL" clId="{CA308042-68A5-4547-83C0-70ED7B57C63E}" dt="2022-08-21T14:40:33.333" v="69" actId="26606"/>
          <ac:grpSpMkLst>
            <pc:docMk/>
            <pc:sldMk cId="160024286" sldId="258"/>
            <ac:grpSpMk id="10" creationId="{83EAB11A-76F7-48F4-9B4F-5BFDF4BF9670}"/>
          </ac:grpSpMkLst>
        </pc:grpChg>
        <pc:grpChg chg="add">
          <ac:chgData name="Rustagi, Rohan" userId="14c65a64-4400-45e8-b0ce-06625c5a07c6" providerId="ADAL" clId="{CA308042-68A5-4547-83C0-70ED7B57C63E}" dt="2022-08-21T14:40:33.333" v="69" actId="26606"/>
          <ac:grpSpMkLst>
            <pc:docMk/>
            <pc:sldMk cId="160024286" sldId="258"/>
            <ac:grpSpMk id="23" creationId="{032D8612-31EB-44CF-A1D0-14FD4C705424}"/>
          </ac:grpSpMkLst>
        </pc:grpChg>
        <pc:picChg chg="add mod">
          <ac:chgData name="Rustagi, Rohan" userId="14c65a64-4400-45e8-b0ce-06625c5a07c6" providerId="ADAL" clId="{CA308042-68A5-4547-83C0-70ED7B57C63E}" dt="2022-08-21T14:42:07.753" v="88" actId="1076"/>
          <ac:picMkLst>
            <pc:docMk/>
            <pc:sldMk cId="160024286" sldId="258"/>
            <ac:picMk id="5" creationId="{C241CE6F-DB35-4A35-8F24-0F8721EB1BF9}"/>
          </ac:picMkLst>
        </pc:picChg>
        <pc:picChg chg="add mod">
          <ac:chgData name="Rustagi, Rohan" userId="14c65a64-4400-45e8-b0ce-06625c5a07c6" providerId="ADAL" clId="{CA308042-68A5-4547-83C0-70ED7B57C63E}" dt="2022-08-21T14:43:03.768" v="118" actId="1035"/>
          <ac:picMkLst>
            <pc:docMk/>
            <pc:sldMk cId="160024286" sldId="258"/>
            <ac:picMk id="9" creationId="{E5681BEB-D02A-4483-8E02-737512A8579E}"/>
          </ac:picMkLst>
        </pc:picChg>
      </pc:sldChg>
      <pc:sldChg chg="delSp new del mod">
        <pc:chgData name="Rustagi, Rohan" userId="14c65a64-4400-45e8-b0ce-06625c5a07c6" providerId="ADAL" clId="{CA308042-68A5-4547-83C0-70ED7B57C63E}" dt="2022-08-21T14:36:40.001" v="31" actId="2696"/>
        <pc:sldMkLst>
          <pc:docMk/>
          <pc:sldMk cId="2448418032" sldId="258"/>
        </pc:sldMkLst>
        <pc:spChg chg="del">
          <ac:chgData name="Rustagi, Rohan" userId="14c65a64-4400-45e8-b0ce-06625c5a07c6" providerId="ADAL" clId="{CA308042-68A5-4547-83C0-70ED7B57C63E}" dt="2022-08-21T14:34:09.126" v="14" actId="478"/>
          <ac:spMkLst>
            <pc:docMk/>
            <pc:sldMk cId="2448418032" sldId="258"/>
            <ac:spMk id="2" creationId="{B21925A4-98BC-4D78-AFB1-F4A1BDBD4D50}"/>
          </ac:spMkLst>
        </pc:spChg>
        <pc:spChg chg="del">
          <ac:chgData name="Rustagi, Rohan" userId="14c65a64-4400-45e8-b0ce-06625c5a07c6" providerId="ADAL" clId="{CA308042-68A5-4547-83C0-70ED7B57C63E}" dt="2022-08-21T14:34:07.830" v="13" actId="478"/>
          <ac:spMkLst>
            <pc:docMk/>
            <pc:sldMk cId="2448418032" sldId="258"/>
            <ac:spMk id="3" creationId="{AD62F34F-837E-4C38-A15B-BF2F60E99CDF}"/>
          </ac:spMkLst>
        </pc:spChg>
      </pc:sldChg>
      <pc:sldChg chg="addSp delSp modSp new mod setBg">
        <pc:chgData name="Rustagi, Rohan" userId="14c65a64-4400-45e8-b0ce-06625c5a07c6" providerId="ADAL" clId="{CA308042-68A5-4547-83C0-70ED7B57C63E}" dt="2022-08-21T14:45:50.749" v="146" actId="208"/>
        <pc:sldMkLst>
          <pc:docMk/>
          <pc:sldMk cId="2793432335" sldId="259"/>
        </pc:sldMkLst>
        <pc:spChg chg="mod">
          <ac:chgData name="Rustagi, Rohan" userId="14c65a64-4400-45e8-b0ce-06625c5a07c6" providerId="ADAL" clId="{CA308042-68A5-4547-83C0-70ED7B57C63E}" dt="2022-08-21T14:45:25.406" v="140" actId="1076"/>
          <ac:spMkLst>
            <pc:docMk/>
            <pc:sldMk cId="2793432335" sldId="259"/>
            <ac:spMk id="2" creationId="{0D13F0FC-46AA-4CAA-88CE-01279C5A1847}"/>
          </ac:spMkLst>
        </pc:spChg>
        <pc:spChg chg="del mod">
          <ac:chgData name="Rustagi, Rohan" userId="14c65a64-4400-45e8-b0ce-06625c5a07c6" providerId="ADAL" clId="{CA308042-68A5-4547-83C0-70ED7B57C63E}" dt="2022-08-21T14:44:04.967" v="125" actId="478"/>
          <ac:spMkLst>
            <pc:docMk/>
            <pc:sldMk cId="2793432335" sldId="259"/>
            <ac:spMk id="3" creationId="{F14DB4CE-D538-486B-9838-C051896E7E87}"/>
          </ac:spMkLst>
        </pc:spChg>
        <pc:spChg chg="add mod">
          <ac:chgData name="Rustagi, Rohan" userId="14c65a64-4400-45e8-b0ce-06625c5a07c6" providerId="ADAL" clId="{CA308042-68A5-4547-83C0-70ED7B57C63E}" dt="2022-08-21T14:45:38.724" v="143" actId="208"/>
          <ac:spMkLst>
            <pc:docMk/>
            <pc:sldMk cId="2793432335" sldId="259"/>
            <ac:spMk id="6" creationId="{78C04BC4-E096-477A-9B78-C820C0F7761E}"/>
          </ac:spMkLst>
        </pc:spChg>
        <pc:spChg chg="add mod">
          <ac:chgData name="Rustagi, Rohan" userId="14c65a64-4400-45e8-b0ce-06625c5a07c6" providerId="ADAL" clId="{CA308042-68A5-4547-83C0-70ED7B57C63E}" dt="2022-08-21T14:45:50.749" v="146" actId="208"/>
          <ac:spMkLst>
            <pc:docMk/>
            <pc:sldMk cId="2793432335" sldId="259"/>
            <ac:spMk id="7" creationId="{8D7B595D-DB83-48CB-9F01-40492BD4951F}"/>
          </ac:spMkLst>
        </pc:spChg>
        <pc:spChg chg="add del">
          <ac:chgData name="Rustagi, Rohan" userId="14c65a64-4400-45e8-b0ce-06625c5a07c6" providerId="ADAL" clId="{CA308042-68A5-4547-83C0-70ED7B57C63E}" dt="2022-08-21T14:44:47.531" v="128" actId="26606"/>
          <ac:spMkLst>
            <pc:docMk/>
            <pc:sldMk cId="2793432335" sldId="259"/>
            <ac:spMk id="8" creationId="{3AD318CC-E2A8-4E27-9548-A047A78999B1}"/>
          </ac:spMkLst>
        </pc:spChg>
        <pc:spChg chg="add del">
          <ac:chgData name="Rustagi, Rohan" userId="14c65a64-4400-45e8-b0ce-06625c5a07c6" providerId="ADAL" clId="{CA308042-68A5-4547-83C0-70ED7B57C63E}" dt="2022-08-21T14:44:47.531" v="128" actId="26606"/>
          <ac:spMkLst>
            <pc:docMk/>
            <pc:sldMk cId="2793432335" sldId="259"/>
            <ac:spMk id="14" creationId="{2C1BBA94-3F40-40AA-8BB9-E69E25E537C1}"/>
          </ac:spMkLst>
        </pc:spChg>
        <pc:spChg chg="add">
          <ac:chgData name="Rustagi, Rohan" userId="14c65a64-4400-45e8-b0ce-06625c5a07c6" providerId="ADAL" clId="{CA308042-68A5-4547-83C0-70ED7B57C63E}" dt="2022-08-21T14:44:47.531" v="128" actId="26606"/>
          <ac:spMkLst>
            <pc:docMk/>
            <pc:sldMk cId="2793432335" sldId="259"/>
            <ac:spMk id="19" creationId="{91DC6ABD-215C-4EA8-A483-CEF5B99AB385}"/>
          </ac:spMkLst>
        </pc:spChg>
        <pc:spChg chg="add">
          <ac:chgData name="Rustagi, Rohan" userId="14c65a64-4400-45e8-b0ce-06625c5a07c6" providerId="ADAL" clId="{CA308042-68A5-4547-83C0-70ED7B57C63E}" dt="2022-08-21T14:44:47.531" v="128" actId="26606"/>
          <ac:spMkLst>
            <pc:docMk/>
            <pc:sldMk cId="2793432335" sldId="259"/>
            <ac:spMk id="25" creationId="{04357C93-F0CB-4A1C-8F77-4E9063789819}"/>
          </ac:spMkLst>
        </pc:spChg>
        <pc:grpChg chg="add del">
          <ac:chgData name="Rustagi, Rohan" userId="14c65a64-4400-45e8-b0ce-06625c5a07c6" providerId="ADAL" clId="{CA308042-68A5-4547-83C0-70ED7B57C63E}" dt="2022-08-21T14:44:47.531" v="128" actId="26606"/>
          <ac:grpSpMkLst>
            <pc:docMk/>
            <pc:sldMk cId="2793432335" sldId="259"/>
            <ac:grpSpMk id="10" creationId="{B14B560F-9DD7-4302-A60B-EBD3EF59B073}"/>
          </ac:grpSpMkLst>
        </pc:grpChg>
        <pc:grpChg chg="add">
          <ac:chgData name="Rustagi, Rohan" userId="14c65a64-4400-45e8-b0ce-06625c5a07c6" providerId="ADAL" clId="{CA308042-68A5-4547-83C0-70ED7B57C63E}" dt="2022-08-21T14:44:47.531" v="128" actId="26606"/>
          <ac:grpSpMkLst>
            <pc:docMk/>
            <pc:sldMk cId="2793432335" sldId="259"/>
            <ac:grpSpMk id="21" creationId="{3AF6A671-C637-4547-85F4-51B6D1881399}"/>
          </ac:grpSpMkLst>
        </pc:grpChg>
        <pc:picChg chg="add mod">
          <ac:chgData name="Rustagi, Rohan" userId="14c65a64-4400-45e8-b0ce-06625c5a07c6" providerId="ADAL" clId="{CA308042-68A5-4547-83C0-70ED7B57C63E}" dt="2022-08-21T14:45:20.026" v="139" actId="14100"/>
          <ac:picMkLst>
            <pc:docMk/>
            <pc:sldMk cId="2793432335" sldId="259"/>
            <ac:picMk id="5" creationId="{1A5CD992-BF9B-49E4-830F-788A97D1DB48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4:48:49.527" v="184" actId="478"/>
        <pc:sldMkLst>
          <pc:docMk/>
          <pc:sldMk cId="361201084" sldId="260"/>
        </pc:sldMkLst>
        <pc:spChg chg="mod">
          <ac:chgData name="Rustagi, Rohan" userId="14c65a64-4400-45e8-b0ce-06625c5a07c6" providerId="ADAL" clId="{CA308042-68A5-4547-83C0-70ED7B57C63E}" dt="2022-08-21T14:48:00.561" v="166" actId="1076"/>
          <ac:spMkLst>
            <pc:docMk/>
            <pc:sldMk cId="361201084" sldId="260"/>
            <ac:spMk id="2" creationId="{0D13F0FC-46AA-4CAA-88CE-01279C5A1847}"/>
          </ac:spMkLst>
        </pc:spChg>
        <pc:spChg chg="del">
          <ac:chgData name="Rustagi, Rohan" userId="14c65a64-4400-45e8-b0ce-06625c5a07c6" providerId="ADAL" clId="{CA308042-68A5-4547-83C0-70ED7B57C63E}" dt="2022-08-21T14:47:12.568" v="155" actId="478"/>
          <ac:spMkLst>
            <pc:docMk/>
            <pc:sldMk cId="361201084" sldId="260"/>
            <ac:spMk id="6" creationId="{78C04BC4-E096-477A-9B78-C820C0F7761E}"/>
          </ac:spMkLst>
        </pc:spChg>
        <pc:spChg chg="del mod">
          <ac:chgData name="Rustagi, Rohan" userId="14c65a64-4400-45e8-b0ce-06625c5a07c6" providerId="ADAL" clId="{CA308042-68A5-4547-83C0-70ED7B57C63E}" dt="2022-08-21T14:47:11.348" v="154" actId="478"/>
          <ac:spMkLst>
            <pc:docMk/>
            <pc:sldMk cId="361201084" sldId="260"/>
            <ac:spMk id="7" creationId="{8D7B595D-DB83-48CB-9F01-40492BD4951F}"/>
          </ac:spMkLst>
        </pc:spChg>
        <pc:spChg chg="add mod">
          <ac:chgData name="Rustagi, Rohan" userId="14c65a64-4400-45e8-b0ce-06625c5a07c6" providerId="ADAL" clId="{CA308042-68A5-4547-83C0-70ED7B57C63E}" dt="2022-08-21T14:48:19.141" v="179" actId="1038"/>
          <ac:spMkLst>
            <pc:docMk/>
            <pc:sldMk cId="361201084" sldId="260"/>
            <ac:spMk id="8" creationId="{11D5A650-B79E-4F5E-ADA8-71629417514A}"/>
          </ac:spMkLst>
        </pc:spChg>
        <pc:spChg chg="add mod">
          <ac:chgData name="Rustagi, Rohan" userId="14c65a64-4400-45e8-b0ce-06625c5a07c6" providerId="ADAL" clId="{CA308042-68A5-4547-83C0-70ED7B57C63E}" dt="2022-08-21T14:48:27.749" v="182" actId="208"/>
          <ac:spMkLst>
            <pc:docMk/>
            <pc:sldMk cId="361201084" sldId="260"/>
            <ac:spMk id="9" creationId="{A82920DA-FDCA-42B4-8737-2BD48BABC22E}"/>
          </ac:spMkLst>
        </pc:spChg>
        <pc:spChg chg="add del">
          <ac:chgData name="Rustagi, Rohan" userId="14c65a64-4400-45e8-b0ce-06625c5a07c6" providerId="ADAL" clId="{CA308042-68A5-4547-83C0-70ED7B57C63E}" dt="2022-08-21T14:48:49.527" v="184" actId="478"/>
          <ac:spMkLst>
            <pc:docMk/>
            <pc:sldMk cId="361201084" sldId="260"/>
            <ac:spMk id="10" creationId="{9A397638-37D3-4BEC-B6F0-73EECFE0327E}"/>
          </ac:spMkLst>
        </pc:spChg>
        <pc:picChg chg="add mod">
          <ac:chgData name="Rustagi, Rohan" userId="14c65a64-4400-45e8-b0ce-06625c5a07c6" providerId="ADAL" clId="{CA308042-68A5-4547-83C0-70ED7B57C63E}" dt="2022-08-21T14:48:04.019" v="167" actId="1076"/>
          <ac:picMkLst>
            <pc:docMk/>
            <pc:sldMk cId="361201084" sldId="260"/>
            <ac:picMk id="4" creationId="{14C87C09-146F-498A-9417-5FE7A1F7EC4D}"/>
          </ac:picMkLst>
        </pc:picChg>
        <pc:picChg chg="del">
          <ac:chgData name="Rustagi, Rohan" userId="14c65a64-4400-45e8-b0ce-06625c5a07c6" providerId="ADAL" clId="{CA308042-68A5-4547-83C0-70ED7B57C63E}" dt="2022-08-21T14:47:09.800" v="152" actId="478"/>
          <ac:picMkLst>
            <pc:docMk/>
            <pc:sldMk cId="361201084" sldId="260"/>
            <ac:picMk id="5" creationId="{1A5CD992-BF9B-49E4-830F-788A97D1DB48}"/>
          </ac:picMkLst>
        </pc:picChg>
      </pc:sldChg>
      <pc:sldChg chg="new del">
        <pc:chgData name="Rustagi, Rohan" userId="14c65a64-4400-45e8-b0ce-06625c5a07c6" providerId="ADAL" clId="{CA308042-68A5-4547-83C0-70ED7B57C63E}" dt="2022-08-21T14:46:53.507" v="148" actId="2696"/>
        <pc:sldMkLst>
          <pc:docMk/>
          <pc:sldMk cId="396712218" sldId="260"/>
        </pc:sldMkLst>
      </pc:sldChg>
      <pc:sldChg chg="new del">
        <pc:chgData name="Rustagi, Rohan" userId="14c65a64-4400-45e8-b0ce-06625c5a07c6" providerId="ADAL" clId="{CA308042-68A5-4547-83C0-70ED7B57C63E}" dt="2022-08-21T14:49:10.462" v="186" actId="2696"/>
        <pc:sldMkLst>
          <pc:docMk/>
          <pc:sldMk cId="1217124455" sldId="261"/>
        </pc:sldMkLst>
      </pc:sldChg>
      <pc:sldChg chg="addSp delSp modSp add mod">
        <pc:chgData name="Rustagi, Rohan" userId="14c65a64-4400-45e8-b0ce-06625c5a07c6" providerId="ADAL" clId="{CA308042-68A5-4547-83C0-70ED7B57C63E}" dt="2022-08-21T14:50:06.583" v="192" actId="21"/>
        <pc:sldMkLst>
          <pc:docMk/>
          <pc:sldMk cId="2059766282" sldId="261"/>
        </pc:sldMkLst>
        <pc:picChg chg="add del mod">
          <ac:chgData name="Rustagi, Rohan" userId="14c65a64-4400-45e8-b0ce-06625c5a07c6" providerId="ADAL" clId="{CA308042-68A5-4547-83C0-70ED7B57C63E}" dt="2022-08-21T14:50:06.583" v="192" actId="21"/>
          <ac:picMkLst>
            <pc:docMk/>
            <pc:sldMk cId="2059766282" sldId="261"/>
            <ac:picMk id="5" creationId="{91950A40-9D13-4200-9D92-59109DD34F9D}"/>
          </ac:picMkLst>
        </pc:picChg>
      </pc:sldChg>
      <pc:sldChg chg="addSp delSp modSp new mod">
        <pc:chgData name="Rustagi, Rohan" userId="14c65a64-4400-45e8-b0ce-06625c5a07c6" providerId="ADAL" clId="{CA308042-68A5-4547-83C0-70ED7B57C63E}" dt="2022-08-21T14:52:20.428" v="235" actId="1035"/>
        <pc:sldMkLst>
          <pc:docMk/>
          <pc:sldMk cId="3439537089" sldId="262"/>
        </pc:sldMkLst>
        <pc:spChg chg="mod">
          <ac:chgData name="Rustagi, Rohan" userId="14c65a64-4400-45e8-b0ce-06625c5a07c6" providerId="ADAL" clId="{CA308042-68A5-4547-83C0-70ED7B57C63E}" dt="2022-08-21T14:51:59.900" v="225" actId="1076"/>
          <ac:spMkLst>
            <pc:docMk/>
            <pc:sldMk cId="3439537089" sldId="262"/>
            <ac:spMk id="2" creationId="{B78030D4-5ABD-45C8-9C87-409ECE2206E1}"/>
          </ac:spMkLst>
        </pc:spChg>
        <pc:spChg chg="del">
          <ac:chgData name="Rustagi, Rohan" userId="14c65a64-4400-45e8-b0ce-06625c5a07c6" providerId="ADAL" clId="{CA308042-68A5-4547-83C0-70ED7B57C63E}" dt="2022-08-21T14:50:17.200" v="194" actId="478"/>
          <ac:spMkLst>
            <pc:docMk/>
            <pc:sldMk cId="3439537089" sldId="262"/>
            <ac:spMk id="3" creationId="{7BA220A9-0E3F-4AE0-A98D-D06B65DBF7E0}"/>
          </ac:spMkLst>
        </pc:spChg>
        <pc:spChg chg="add mod">
          <ac:chgData name="Rustagi, Rohan" userId="14c65a64-4400-45e8-b0ce-06625c5a07c6" providerId="ADAL" clId="{CA308042-68A5-4547-83C0-70ED7B57C63E}" dt="2022-08-21T14:52:11.366" v="227" actId="1076"/>
          <ac:spMkLst>
            <pc:docMk/>
            <pc:sldMk cId="3439537089" sldId="262"/>
            <ac:spMk id="6" creationId="{E8FCCA6A-1A46-4709-B8C4-06784C01574F}"/>
          </ac:spMkLst>
        </pc:spChg>
        <pc:picChg chg="add mod">
          <ac:chgData name="Rustagi, Rohan" userId="14c65a64-4400-45e8-b0ce-06625c5a07c6" providerId="ADAL" clId="{CA308042-68A5-4547-83C0-70ED7B57C63E}" dt="2022-08-21T14:52:20.428" v="235" actId="1035"/>
          <ac:picMkLst>
            <pc:docMk/>
            <pc:sldMk cId="3439537089" sldId="262"/>
            <ac:picMk id="4" creationId="{3FFE7E18-1C2E-485E-9C1C-1B030C551B3B}"/>
          </ac:picMkLst>
        </pc:picChg>
      </pc:sldChg>
      <pc:sldChg chg="new del">
        <pc:chgData name="Rustagi, Rohan" userId="14c65a64-4400-45e8-b0ce-06625c5a07c6" providerId="ADAL" clId="{CA308042-68A5-4547-83C0-70ED7B57C63E}" dt="2022-08-21T14:51:04.712" v="221" actId="2696"/>
        <pc:sldMkLst>
          <pc:docMk/>
          <pc:sldMk cId="930599321" sldId="263"/>
        </pc:sldMkLst>
      </pc:sldChg>
      <pc:sldChg chg="addSp delSp modSp add mod ord">
        <pc:chgData name="Rustagi, Rohan" userId="14c65a64-4400-45e8-b0ce-06625c5a07c6" providerId="ADAL" clId="{CA308042-68A5-4547-83C0-70ED7B57C63E}" dt="2022-08-21T14:54:30.673" v="252" actId="1076"/>
        <pc:sldMkLst>
          <pc:docMk/>
          <pc:sldMk cId="334225559" sldId="264"/>
        </pc:sldMkLst>
        <pc:spChg chg="mod">
          <ac:chgData name="Rustagi, Rohan" userId="14c65a64-4400-45e8-b0ce-06625c5a07c6" providerId="ADAL" clId="{CA308042-68A5-4547-83C0-70ED7B57C63E}" dt="2022-08-21T14:53:41.068" v="246" actId="207"/>
          <ac:spMkLst>
            <pc:docMk/>
            <pc:sldMk cId="334225559" sldId="264"/>
            <ac:spMk id="2" creationId="{0D13F0FC-46AA-4CAA-88CE-01279C5A1847}"/>
          </ac:spMkLst>
        </pc:spChg>
        <pc:spChg chg="del">
          <ac:chgData name="Rustagi, Rohan" userId="14c65a64-4400-45e8-b0ce-06625c5a07c6" providerId="ADAL" clId="{CA308042-68A5-4547-83C0-70ED7B57C63E}" dt="2022-08-21T14:52:46.627" v="238" actId="478"/>
          <ac:spMkLst>
            <pc:docMk/>
            <pc:sldMk cId="334225559" sldId="264"/>
            <ac:spMk id="8" creationId="{11D5A650-B79E-4F5E-ADA8-71629417514A}"/>
          </ac:spMkLst>
        </pc:spChg>
        <pc:spChg chg="del">
          <ac:chgData name="Rustagi, Rohan" userId="14c65a64-4400-45e8-b0ce-06625c5a07c6" providerId="ADAL" clId="{CA308042-68A5-4547-83C0-70ED7B57C63E}" dt="2022-08-21T14:52:47.562" v="239" actId="478"/>
          <ac:spMkLst>
            <pc:docMk/>
            <pc:sldMk cId="334225559" sldId="264"/>
            <ac:spMk id="9" creationId="{A82920DA-FDCA-42B4-8737-2BD48BABC22E}"/>
          </ac:spMkLst>
        </pc:spChg>
        <pc:picChg chg="del">
          <ac:chgData name="Rustagi, Rohan" userId="14c65a64-4400-45e8-b0ce-06625c5a07c6" providerId="ADAL" clId="{CA308042-68A5-4547-83C0-70ED7B57C63E}" dt="2022-08-21T14:52:45.058" v="237" actId="478"/>
          <ac:picMkLst>
            <pc:docMk/>
            <pc:sldMk cId="334225559" sldId="264"/>
            <ac:picMk id="4" creationId="{14C87C09-146F-498A-9417-5FE7A1F7EC4D}"/>
          </ac:picMkLst>
        </pc:picChg>
        <pc:picChg chg="add mod">
          <ac:chgData name="Rustagi, Rohan" userId="14c65a64-4400-45e8-b0ce-06625c5a07c6" providerId="ADAL" clId="{CA308042-68A5-4547-83C0-70ED7B57C63E}" dt="2022-08-21T14:54:30.673" v="252" actId="1076"/>
          <ac:picMkLst>
            <pc:docMk/>
            <pc:sldMk cId="334225559" sldId="264"/>
            <ac:picMk id="5" creationId="{62E39B83-10A0-4493-BBAA-6E5D50D8B8CB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4:56:05.176" v="298" actId="1036"/>
        <pc:sldMkLst>
          <pc:docMk/>
          <pc:sldMk cId="2693651329" sldId="265"/>
        </pc:sldMkLst>
        <pc:spChg chg="mod">
          <ac:chgData name="Rustagi, Rohan" userId="14c65a64-4400-45e8-b0ce-06625c5a07c6" providerId="ADAL" clId="{CA308042-68A5-4547-83C0-70ED7B57C63E}" dt="2022-08-21T14:55:25.032" v="275" actId="255"/>
          <ac:spMkLst>
            <pc:docMk/>
            <pc:sldMk cId="2693651329" sldId="265"/>
            <ac:spMk id="2" creationId="{0D13F0FC-46AA-4CAA-88CE-01279C5A1847}"/>
          </ac:spMkLst>
        </pc:spChg>
        <pc:picChg chg="add mod">
          <ac:chgData name="Rustagi, Rohan" userId="14c65a64-4400-45e8-b0ce-06625c5a07c6" providerId="ADAL" clId="{CA308042-68A5-4547-83C0-70ED7B57C63E}" dt="2022-08-21T14:56:05.176" v="298" actId="1036"/>
          <ac:picMkLst>
            <pc:docMk/>
            <pc:sldMk cId="2693651329" sldId="265"/>
            <ac:picMk id="4" creationId="{B5830F34-F4C6-4338-AAC0-B6D44887CF5A}"/>
          </ac:picMkLst>
        </pc:picChg>
        <pc:picChg chg="del mod">
          <ac:chgData name="Rustagi, Rohan" userId="14c65a64-4400-45e8-b0ce-06625c5a07c6" providerId="ADAL" clId="{CA308042-68A5-4547-83C0-70ED7B57C63E}" dt="2022-08-21T14:54:41.517" v="255" actId="478"/>
          <ac:picMkLst>
            <pc:docMk/>
            <pc:sldMk cId="2693651329" sldId="265"/>
            <ac:picMk id="5" creationId="{62E39B83-10A0-4493-BBAA-6E5D50D8B8CB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4:59:31.617" v="309" actId="207"/>
        <pc:sldMkLst>
          <pc:docMk/>
          <pc:sldMk cId="3595130111" sldId="266"/>
        </pc:sldMkLst>
        <pc:spChg chg="mod">
          <ac:chgData name="Rustagi, Rohan" userId="14c65a64-4400-45e8-b0ce-06625c5a07c6" providerId="ADAL" clId="{CA308042-68A5-4547-83C0-70ED7B57C63E}" dt="2022-08-21T14:59:31.617" v="309" actId="207"/>
          <ac:spMkLst>
            <pc:docMk/>
            <pc:sldMk cId="3595130111" sldId="266"/>
            <ac:spMk id="2" creationId="{0D13F0FC-46AA-4CAA-88CE-01279C5A1847}"/>
          </ac:spMkLst>
        </pc:spChg>
        <pc:picChg chg="del">
          <ac:chgData name="Rustagi, Rohan" userId="14c65a64-4400-45e8-b0ce-06625c5a07c6" providerId="ADAL" clId="{CA308042-68A5-4547-83C0-70ED7B57C63E}" dt="2022-08-21T14:58:46.808" v="303" actId="478"/>
          <ac:picMkLst>
            <pc:docMk/>
            <pc:sldMk cId="3595130111" sldId="266"/>
            <ac:picMk id="4" creationId="{B5830F34-F4C6-4338-AAC0-B6D44887CF5A}"/>
          </ac:picMkLst>
        </pc:picChg>
        <pc:picChg chg="add mod">
          <ac:chgData name="Rustagi, Rohan" userId="14c65a64-4400-45e8-b0ce-06625c5a07c6" providerId="ADAL" clId="{CA308042-68A5-4547-83C0-70ED7B57C63E}" dt="2022-08-21T14:59:23.129" v="307" actId="1076"/>
          <ac:picMkLst>
            <pc:docMk/>
            <pc:sldMk cId="3595130111" sldId="266"/>
            <ac:picMk id="5" creationId="{91597678-900E-440A-A1E2-258D7AE4AE83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00:59.158" v="337" actId="1076"/>
        <pc:sldMkLst>
          <pc:docMk/>
          <pc:sldMk cId="3427017747" sldId="267"/>
        </pc:sldMkLst>
        <pc:spChg chg="mod">
          <ac:chgData name="Rustagi, Rohan" userId="14c65a64-4400-45e8-b0ce-06625c5a07c6" providerId="ADAL" clId="{CA308042-68A5-4547-83C0-70ED7B57C63E}" dt="2022-08-21T15:00:22.038" v="330" actId="207"/>
          <ac:spMkLst>
            <pc:docMk/>
            <pc:sldMk cId="3427017747" sldId="267"/>
            <ac:spMk id="2" creationId="{0D13F0FC-46AA-4CAA-88CE-01279C5A1847}"/>
          </ac:spMkLst>
        </pc:spChg>
        <pc:picChg chg="add mod">
          <ac:chgData name="Rustagi, Rohan" userId="14c65a64-4400-45e8-b0ce-06625c5a07c6" providerId="ADAL" clId="{CA308042-68A5-4547-83C0-70ED7B57C63E}" dt="2022-08-21T15:00:59.158" v="337" actId="1076"/>
          <ac:picMkLst>
            <pc:docMk/>
            <pc:sldMk cId="3427017747" sldId="267"/>
            <ac:picMk id="4" creationId="{1EE30570-B861-4DF3-ACC8-EC30125B1023}"/>
          </ac:picMkLst>
        </pc:picChg>
        <pc:picChg chg="del">
          <ac:chgData name="Rustagi, Rohan" userId="14c65a64-4400-45e8-b0ce-06625c5a07c6" providerId="ADAL" clId="{CA308042-68A5-4547-83C0-70ED7B57C63E}" dt="2022-08-21T15:00:24.808" v="331" actId="478"/>
          <ac:picMkLst>
            <pc:docMk/>
            <pc:sldMk cId="3427017747" sldId="267"/>
            <ac:picMk id="5" creationId="{91597678-900E-440A-A1E2-258D7AE4AE83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04:39.730" v="379" actId="255"/>
        <pc:sldMkLst>
          <pc:docMk/>
          <pc:sldMk cId="1306518620" sldId="268"/>
        </pc:sldMkLst>
        <pc:spChg chg="mod">
          <ac:chgData name="Rustagi, Rohan" userId="14c65a64-4400-45e8-b0ce-06625c5a07c6" providerId="ADAL" clId="{CA308042-68A5-4547-83C0-70ED7B57C63E}" dt="2022-08-21T15:04:39.730" v="379" actId="255"/>
          <ac:spMkLst>
            <pc:docMk/>
            <pc:sldMk cId="1306518620" sldId="268"/>
            <ac:spMk id="2" creationId="{0D13F0FC-46AA-4CAA-88CE-01279C5A1847}"/>
          </ac:spMkLst>
        </pc:spChg>
        <pc:picChg chg="del mod">
          <ac:chgData name="Rustagi, Rohan" userId="14c65a64-4400-45e8-b0ce-06625c5a07c6" providerId="ADAL" clId="{CA308042-68A5-4547-83C0-70ED7B57C63E}" dt="2022-08-21T15:01:16.498" v="340" actId="478"/>
          <ac:picMkLst>
            <pc:docMk/>
            <pc:sldMk cId="1306518620" sldId="268"/>
            <ac:picMk id="4" creationId="{1EE30570-B861-4DF3-ACC8-EC30125B1023}"/>
          </ac:picMkLst>
        </pc:picChg>
        <pc:picChg chg="add mod">
          <ac:chgData name="Rustagi, Rohan" userId="14c65a64-4400-45e8-b0ce-06625c5a07c6" providerId="ADAL" clId="{CA308042-68A5-4547-83C0-70ED7B57C63E}" dt="2022-08-21T15:04:12.832" v="373" actId="1036"/>
          <ac:picMkLst>
            <pc:docMk/>
            <pc:sldMk cId="1306518620" sldId="268"/>
            <ac:picMk id="5" creationId="{2B94E3D2-77D7-4B6F-8E14-FD9DD3C50861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05:48.782" v="408" actId="1035"/>
        <pc:sldMkLst>
          <pc:docMk/>
          <pc:sldMk cId="2257865937" sldId="269"/>
        </pc:sldMkLst>
        <pc:spChg chg="mod">
          <ac:chgData name="Rustagi, Rohan" userId="14c65a64-4400-45e8-b0ce-06625c5a07c6" providerId="ADAL" clId="{CA308042-68A5-4547-83C0-70ED7B57C63E}" dt="2022-08-21T15:05:14.873" v="385" actId="1076"/>
          <ac:spMkLst>
            <pc:docMk/>
            <pc:sldMk cId="2257865937" sldId="269"/>
            <ac:spMk id="2" creationId="{0D13F0FC-46AA-4CAA-88CE-01279C5A1847}"/>
          </ac:spMkLst>
        </pc:spChg>
        <pc:picChg chg="add mod">
          <ac:chgData name="Rustagi, Rohan" userId="14c65a64-4400-45e8-b0ce-06625c5a07c6" providerId="ADAL" clId="{CA308042-68A5-4547-83C0-70ED7B57C63E}" dt="2022-08-21T15:05:48.782" v="408" actId="1035"/>
          <ac:picMkLst>
            <pc:docMk/>
            <pc:sldMk cId="2257865937" sldId="269"/>
            <ac:picMk id="4" creationId="{DBAC5016-8F55-489A-96CC-DCF7CB172D99}"/>
          </ac:picMkLst>
        </pc:picChg>
        <pc:picChg chg="del">
          <ac:chgData name="Rustagi, Rohan" userId="14c65a64-4400-45e8-b0ce-06625c5a07c6" providerId="ADAL" clId="{CA308042-68A5-4547-83C0-70ED7B57C63E}" dt="2022-08-21T15:05:16.317" v="386" actId="478"/>
          <ac:picMkLst>
            <pc:docMk/>
            <pc:sldMk cId="2257865937" sldId="269"/>
            <ac:picMk id="5" creationId="{2B94E3D2-77D7-4B6F-8E14-FD9DD3C50861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06:58.936" v="418" actId="20577"/>
        <pc:sldMkLst>
          <pc:docMk/>
          <pc:sldMk cId="306047788" sldId="270"/>
        </pc:sldMkLst>
        <pc:spChg chg="mod">
          <ac:chgData name="Rustagi, Rohan" userId="14c65a64-4400-45e8-b0ce-06625c5a07c6" providerId="ADAL" clId="{CA308042-68A5-4547-83C0-70ED7B57C63E}" dt="2022-08-21T15:06:58.936" v="418" actId="20577"/>
          <ac:spMkLst>
            <pc:docMk/>
            <pc:sldMk cId="306047788" sldId="270"/>
            <ac:spMk id="2" creationId="{0D13F0FC-46AA-4CAA-88CE-01279C5A1847}"/>
          </ac:spMkLst>
        </pc:spChg>
        <pc:picChg chg="del">
          <ac:chgData name="Rustagi, Rohan" userId="14c65a64-4400-45e8-b0ce-06625c5a07c6" providerId="ADAL" clId="{CA308042-68A5-4547-83C0-70ED7B57C63E}" dt="2022-08-21T15:06:08.080" v="411" actId="478"/>
          <ac:picMkLst>
            <pc:docMk/>
            <pc:sldMk cId="306047788" sldId="270"/>
            <ac:picMk id="4" creationId="{DBAC5016-8F55-489A-96CC-DCF7CB172D99}"/>
          </ac:picMkLst>
        </pc:picChg>
        <pc:picChg chg="add mod">
          <ac:chgData name="Rustagi, Rohan" userId="14c65a64-4400-45e8-b0ce-06625c5a07c6" providerId="ADAL" clId="{CA308042-68A5-4547-83C0-70ED7B57C63E}" dt="2022-08-21T15:06:53.471" v="417" actId="1076"/>
          <ac:picMkLst>
            <pc:docMk/>
            <pc:sldMk cId="306047788" sldId="270"/>
            <ac:picMk id="5" creationId="{D59EB415-2809-4CF3-86D2-DE0B324086FF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08:39.913" v="449" actId="1076"/>
        <pc:sldMkLst>
          <pc:docMk/>
          <pc:sldMk cId="3954129789" sldId="271"/>
        </pc:sldMkLst>
        <pc:spChg chg="mod">
          <ac:chgData name="Rustagi, Rohan" userId="14c65a64-4400-45e8-b0ce-06625c5a07c6" providerId="ADAL" clId="{CA308042-68A5-4547-83C0-70ED7B57C63E}" dt="2022-08-21T15:08:14.969" v="445" actId="1076"/>
          <ac:spMkLst>
            <pc:docMk/>
            <pc:sldMk cId="3954129789" sldId="271"/>
            <ac:spMk id="2" creationId="{0D13F0FC-46AA-4CAA-88CE-01279C5A1847}"/>
          </ac:spMkLst>
        </pc:spChg>
        <pc:picChg chg="add mod">
          <ac:chgData name="Rustagi, Rohan" userId="14c65a64-4400-45e8-b0ce-06625c5a07c6" providerId="ADAL" clId="{CA308042-68A5-4547-83C0-70ED7B57C63E}" dt="2022-08-21T15:08:39.913" v="449" actId="1076"/>
          <ac:picMkLst>
            <pc:docMk/>
            <pc:sldMk cId="3954129789" sldId="271"/>
            <ac:picMk id="4" creationId="{F6A2196A-AABE-42CC-975F-64F5BAFA3C97}"/>
          </ac:picMkLst>
        </pc:picChg>
        <pc:picChg chg="del mod">
          <ac:chgData name="Rustagi, Rohan" userId="14c65a64-4400-45e8-b0ce-06625c5a07c6" providerId="ADAL" clId="{CA308042-68A5-4547-83C0-70ED7B57C63E}" dt="2022-08-21T15:07:28.690" v="423" actId="478"/>
          <ac:picMkLst>
            <pc:docMk/>
            <pc:sldMk cId="3954129789" sldId="271"/>
            <ac:picMk id="5" creationId="{D59EB415-2809-4CF3-86D2-DE0B324086FF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11:22.562" v="492" actId="1076"/>
        <pc:sldMkLst>
          <pc:docMk/>
          <pc:sldMk cId="4135454956" sldId="272"/>
        </pc:sldMkLst>
        <pc:spChg chg="mod">
          <ac:chgData name="Rustagi, Rohan" userId="14c65a64-4400-45e8-b0ce-06625c5a07c6" providerId="ADAL" clId="{CA308042-68A5-4547-83C0-70ED7B57C63E}" dt="2022-08-21T15:11:22.562" v="492" actId="1076"/>
          <ac:spMkLst>
            <pc:docMk/>
            <pc:sldMk cId="4135454956" sldId="272"/>
            <ac:spMk id="2" creationId="{0D13F0FC-46AA-4CAA-88CE-01279C5A1847}"/>
          </ac:spMkLst>
        </pc:spChg>
        <pc:picChg chg="del">
          <ac:chgData name="Rustagi, Rohan" userId="14c65a64-4400-45e8-b0ce-06625c5a07c6" providerId="ADAL" clId="{CA308042-68A5-4547-83C0-70ED7B57C63E}" dt="2022-08-21T15:09:21.683" v="453" actId="478"/>
          <ac:picMkLst>
            <pc:docMk/>
            <pc:sldMk cId="4135454956" sldId="272"/>
            <ac:picMk id="4" creationId="{F6A2196A-AABE-42CC-975F-64F5BAFA3C97}"/>
          </ac:picMkLst>
        </pc:picChg>
        <pc:picChg chg="add mod">
          <ac:chgData name="Rustagi, Rohan" userId="14c65a64-4400-45e8-b0ce-06625c5a07c6" providerId="ADAL" clId="{CA308042-68A5-4547-83C0-70ED7B57C63E}" dt="2022-08-21T15:11:00.214" v="489" actId="1076"/>
          <ac:picMkLst>
            <pc:docMk/>
            <pc:sldMk cId="4135454956" sldId="272"/>
            <ac:picMk id="5" creationId="{E171F88E-8A94-4E6D-99C9-87AF746DE9FC}"/>
          </ac:picMkLst>
        </pc:picChg>
        <pc:picChg chg="add del">
          <ac:chgData name="Rustagi, Rohan" userId="14c65a64-4400-45e8-b0ce-06625c5a07c6" providerId="ADAL" clId="{CA308042-68A5-4547-83C0-70ED7B57C63E}" dt="2022-08-21T15:10:08.897" v="478" actId="22"/>
          <ac:picMkLst>
            <pc:docMk/>
            <pc:sldMk cId="4135454956" sldId="272"/>
            <ac:picMk id="7" creationId="{BA1C2C82-B415-48CD-AB37-705E3DB8EAE6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12:32.609" v="522" actId="1076"/>
        <pc:sldMkLst>
          <pc:docMk/>
          <pc:sldMk cId="2186964050" sldId="273"/>
        </pc:sldMkLst>
        <pc:spChg chg="mod">
          <ac:chgData name="Rustagi, Rohan" userId="14c65a64-4400-45e8-b0ce-06625c5a07c6" providerId="ADAL" clId="{CA308042-68A5-4547-83C0-70ED7B57C63E}" dt="2022-08-21T15:12:32.609" v="522" actId="1076"/>
          <ac:spMkLst>
            <pc:docMk/>
            <pc:sldMk cId="2186964050" sldId="273"/>
            <ac:spMk id="2" creationId="{0D13F0FC-46AA-4CAA-88CE-01279C5A1847}"/>
          </ac:spMkLst>
        </pc:spChg>
        <pc:spChg chg="del">
          <ac:chgData name="Rustagi, Rohan" userId="14c65a64-4400-45e8-b0ce-06625c5a07c6" providerId="ADAL" clId="{CA308042-68A5-4547-83C0-70ED7B57C63E}" dt="2022-08-21T15:11:52.675" v="497" actId="26606"/>
          <ac:spMkLst>
            <pc:docMk/>
            <pc:sldMk cId="2186964050" sldId="273"/>
            <ac:spMk id="19" creationId="{91DC6ABD-215C-4EA8-A483-CEF5B99AB385}"/>
          </ac:spMkLst>
        </pc:spChg>
        <pc:spChg chg="del">
          <ac:chgData name="Rustagi, Rohan" userId="14c65a64-4400-45e8-b0ce-06625c5a07c6" providerId="ADAL" clId="{CA308042-68A5-4547-83C0-70ED7B57C63E}" dt="2022-08-21T15:11:52.675" v="497" actId="26606"/>
          <ac:spMkLst>
            <pc:docMk/>
            <pc:sldMk cId="2186964050" sldId="273"/>
            <ac:spMk id="25" creationId="{04357C93-F0CB-4A1C-8F77-4E9063789819}"/>
          </ac:spMkLst>
        </pc:spChg>
        <pc:spChg chg="add">
          <ac:chgData name="Rustagi, Rohan" userId="14c65a64-4400-45e8-b0ce-06625c5a07c6" providerId="ADAL" clId="{CA308042-68A5-4547-83C0-70ED7B57C63E}" dt="2022-08-21T15:11:52.675" v="497" actId="26606"/>
          <ac:spMkLst>
            <pc:docMk/>
            <pc:sldMk cId="2186964050" sldId="273"/>
            <ac:spMk id="30" creationId="{E18F6E8B-15ED-43C7-94BA-91549A651C73}"/>
          </ac:spMkLst>
        </pc:spChg>
        <pc:spChg chg="add">
          <ac:chgData name="Rustagi, Rohan" userId="14c65a64-4400-45e8-b0ce-06625c5a07c6" providerId="ADAL" clId="{CA308042-68A5-4547-83C0-70ED7B57C63E}" dt="2022-08-21T15:11:52.675" v="497" actId="26606"/>
          <ac:spMkLst>
            <pc:docMk/>
            <pc:sldMk cId="2186964050" sldId="273"/>
            <ac:spMk id="37" creationId="{B81933D1-5615-42C7-9C0B-4EB7105CCE2D}"/>
          </ac:spMkLst>
        </pc:spChg>
        <pc:spChg chg="add">
          <ac:chgData name="Rustagi, Rohan" userId="14c65a64-4400-45e8-b0ce-06625c5a07c6" providerId="ADAL" clId="{CA308042-68A5-4547-83C0-70ED7B57C63E}" dt="2022-08-21T15:11:52.675" v="497" actId="26606"/>
          <ac:spMkLst>
            <pc:docMk/>
            <pc:sldMk cId="2186964050" sldId="273"/>
            <ac:spMk id="39" creationId="{B089A89A-1E9C-4761-9DFF-53C275FBF870}"/>
          </ac:spMkLst>
        </pc:spChg>
        <pc:spChg chg="add">
          <ac:chgData name="Rustagi, Rohan" userId="14c65a64-4400-45e8-b0ce-06625c5a07c6" providerId="ADAL" clId="{CA308042-68A5-4547-83C0-70ED7B57C63E}" dt="2022-08-21T15:11:52.675" v="497" actId="26606"/>
          <ac:spMkLst>
            <pc:docMk/>
            <pc:sldMk cId="2186964050" sldId="273"/>
            <ac:spMk id="41" creationId="{19C9EAEA-39D0-4B0E-A0EB-51E7B26740B1}"/>
          </ac:spMkLst>
        </pc:spChg>
        <pc:grpChg chg="del">
          <ac:chgData name="Rustagi, Rohan" userId="14c65a64-4400-45e8-b0ce-06625c5a07c6" providerId="ADAL" clId="{CA308042-68A5-4547-83C0-70ED7B57C63E}" dt="2022-08-21T15:11:52.675" v="497" actId="26606"/>
          <ac:grpSpMkLst>
            <pc:docMk/>
            <pc:sldMk cId="2186964050" sldId="273"/>
            <ac:grpSpMk id="21" creationId="{3AF6A671-C637-4547-85F4-51B6D1881399}"/>
          </ac:grpSpMkLst>
        </pc:grpChg>
        <pc:grpChg chg="add">
          <ac:chgData name="Rustagi, Rohan" userId="14c65a64-4400-45e8-b0ce-06625c5a07c6" providerId="ADAL" clId="{CA308042-68A5-4547-83C0-70ED7B57C63E}" dt="2022-08-21T15:11:52.675" v="497" actId="26606"/>
          <ac:grpSpMkLst>
            <pc:docMk/>
            <pc:sldMk cId="2186964050" sldId="273"/>
            <ac:grpSpMk id="32" creationId="{032D8612-31EB-44CF-A1D0-14FD4C705424}"/>
          </ac:grpSpMkLst>
        </pc:grpChg>
        <pc:picChg chg="add mod">
          <ac:chgData name="Rustagi, Rohan" userId="14c65a64-4400-45e8-b0ce-06625c5a07c6" providerId="ADAL" clId="{CA308042-68A5-4547-83C0-70ED7B57C63E}" dt="2022-08-21T15:12:27.191" v="521" actId="1037"/>
          <ac:picMkLst>
            <pc:docMk/>
            <pc:sldMk cId="2186964050" sldId="273"/>
            <ac:picMk id="4" creationId="{4AD2CF03-E220-413F-81A4-43DC28D9899B}"/>
          </ac:picMkLst>
        </pc:picChg>
        <pc:picChg chg="mod">
          <ac:chgData name="Rustagi, Rohan" userId="14c65a64-4400-45e8-b0ce-06625c5a07c6" providerId="ADAL" clId="{CA308042-68A5-4547-83C0-70ED7B57C63E}" dt="2022-08-21T15:12:17.041" v="513" actId="1035"/>
          <ac:picMkLst>
            <pc:docMk/>
            <pc:sldMk cId="2186964050" sldId="273"/>
            <ac:picMk id="5" creationId="{E171F88E-8A94-4E6D-99C9-87AF746DE9FC}"/>
          </ac:picMkLst>
        </pc:picChg>
      </pc:sldChg>
      <pc:sldChg chg="addSp delSp modSp add mod ord">
        <pc:chgData name="Rustagi, Rohan" userId="14c65a64-4400-45e8-b0ce-06625c5a07c6" providerId="ADAL" clId="{CA308042-68A5-4547-83C0-70ED7B57C63E}" dt="2022-08-21T15:15:52.391" v="606" actId="1076"/>
        <pc:sldMkLst>
          <pc:docMk/>
          <pc:sldMk cId="2711545388" sldId="274"/>
        </pc:sldMkLst>
        <pc:spChg chg="mod">
          <ac:chgData name="Rustagi, Rohan" userId="14c65a64-4400-45e8-b0ce-06625c5a07c6" providerId="ADAL" clId="{CA308042-68A5-4547-83C0-70ED7B57C63E}" dt="2022-08-21T15:15:27.154" v="571" actId="1076"/>
          <ac:spMkLst>
            <pc:docMk/>
            <pc:sldMk cId="2711545388" sldId="274"/>
            <ac:spMk id="2" creationId="{0D13F0FC-46AA-4CAA-88CE-01279C5A1847}"/>
          </ac:spMkLst>
        </pc:spChg>
        <pc:spChg chg="del">
          <ac:chgData name="Rustagi, Rohan" userId="14c65a64-4400-45e8-b0ce-06625c5a07c6" providerId="ADAL" clId="{CA308042-68A5-4547-83C0-70ED7B57C63E}" dt="2022-08-21T15:13:53.117" v="536" actId="26606"/>
          <ac:spMkLst>
            <pc:docMk/>
            <pc:sldMk cId="2711545388" sldId="274"/>
            <ac:spMk id="19" creationId="{91DC6ABD-215C-4EA8-A483-CEF5B99AB385}"/>
          </ac:spMkLst>
        </pc:spChg>
        <pc:spChg chg="del">
          <ac:chgData name="Rustagi, Rohan" userId="14c65a64-4400-45e8-b0ce-06625c5a07c6" providerId="ADAL" clId="{CA308042-68A5-4547-83C0-70ED7B57C63E}" dt="2022-08-21T15:13:53.117" v="536" actId="26606"/>
          <ac:spMkLst>
            <pc:docMk/>
            <pc:sldMk cId="2711545388" sldId="274"/>
            <ac:spMk id="25" creationId="{04357C93-F0CB-4A1C-8F77-4E9063789819}"/>
          </ac:spMkLst>
        </pc:spChg>
        <pc:spChg chg="add del">
          <ac:chgData name="Rustagi, Rohan" userId="14c65a64-4400-45e8-b0ce-06625c5a07c6" providerId="ADAL" clId="{CA308042-68A5-4547-83C0-70ED7B57C63E}" dt="2022-08-21T15:14:52.972" v="553" actId="26606"/>
          <ac:spMkLst>
            <pc:docMk/>
            <pc:sldMk cId="2711545388" sldId="274"/>
            <ac:spMk id="30" creationId="{D55CA618-78A6-47F6-B865-E9315164FB49}"/>
          </ac:spMkLst>
        </pc:spChg>
        <pc:spChg chg="add del">
          <ac:chgData name="Rustagi, Rohan" userId="14c65a64-4400-45e8-b0ce-06625c5a07c6" providerId="ADAL" clId="{CA308042-68A5-4547-83C0-70ED7B57C63E}" dt="2022-08-21T15:14:52.972" v="553" actId="26606"/>
          <ac:spMkLst>
            <pc:docMk/>
            <pc:sldMk cId="2711545388" sldId="274"/>
            <ac:spMk id="36" creationId="{8ED94938-268E-4C0A-A08A-B3980C78BAEB}"/>
          </ac:spMkLst>
        </pc:spChg>
        <pc:spChg chg="add">
          <ac:chgData name="Rustagi, Rohan" userId="14c65a64-4400-45e8-b0ce-06625c5a07c6" providerId="ADAL" clId="{CA308042-68A5-4547-83C0-70ED7B57C63E}" dt="2022-08-21T15:14:52.972" v="553" actId="26606"/>
          <ac:spMkLst>
            <pc:docMk/>
            <pc:sldMk cId="2711545388" sldId="274"/>
            <ac:spMk id="41" creationId="{AE2F397B-4BB1-48C6-9EE0-C8B339968038}"/>
          </ac:spMkLst>
        </pc:spChg>
        <pc:spChg chg="add">
          <ac:chgData name="Rustagi, Rohan" userId="14c65a64-4400-45e8-b0ce-06625c5a07c6" providerId="ADAL" clId="{CA308042-68A5-4547-83C0-70ED7B57C63E}" dt="2022-08-21T15:14:52.972" v="553" actId="26606"/>
          <ac:spMkLst>
            <pc:docMk/>
            <pc:sldMk cId="2711545388" sldId="274"/>
            <ac:spMk id="48" creationId="{E856C990-1500-4B50-B148-B7E1943FED81}"/>
          </ac:spMkLst>
        </pc:spChg>
        <pc:spChg chg="add">
          <ac:chgData name="Rustagi, Rohan" userId="14c65a64-4400-45e8-b0ce-06625c5a07c6" providerId="ADAL" clId="{CA308042-68A5-4547-83C0-70ED7B57C63E}" dt="2022-08-21T15:14:52.972" v="553" actId="26606"/>
          <ac:spMkLst>
            <pc:docMk/>
            <pc:sldMk cId="2711545388" sldId="274"/>
            <ac:spMk id="50" creationId="{19C9EAEA-39D0-4B0E-A0EB-51E7B26740B1}"/>
          </ac:spMkLst>
        </pc:spChg>
        <pc:spChg chg="add">
          <ac:chgData name="Rustagi, Rohan" userId="14c65a64-4400-45e8-b0ce-06625c5a07c6" providerId="ADAL" clId="{CA308042-68A5-4547-83C0-70ED7B57C63E}" dt="2022-08-21T15:14:52.972" v="553" actId="26606"/>
          <ac:spMkLst>
            <pc:docMk/>
            <pc:sldMk cId="2711545388" sldId="274"/>
            <ac:spMk id="52" creationId="{3873B707-463F-40B0-8227-E8CC6C67EB25}"/>
          </ac:spMkLst>
        </pc:spChg>
        <pc:grpChg chg="del">
          <ac:chgData name="Rustagi, Rohan" userId="14c65a64-4400-45e8-b0ce-06625c5a07c6" providerId="ADAL" clId="{CA308042-68A5-4547-83C0-70ED7B57C63E}" dt="2022-08-21T15:13:53.117" v="536" actId="26606"/>
          <ac:grpSpMkLst>
            <pc:docMk/>
            <pc:sldMk cId="2711545388" sldId="274"/>
            <ac:grpSpMk id="21" creationId="{3AF6A671-C637-4547-85F4-51B6D1881399}"/>
          </ac:grpSpMkLst>
        </pc:grpChg>
        <pc:grpChg chg="add del">
          <ac:chgData name="Rustagi, Rohan" userId="14c65a64-4400-45e8-b0ce-06625c5a07c6" providerId="ADAL" clId="{CA308042-68A5-4547-83C0-70ED7B57C63E}" dt="2022-08-21T15:14:52.972" v="553" actId="26606"/>
          <ac:grpSpMkLst>
            <pc:docMk/>
            <pc:sldMk cId="2711545388" sldId="274"/>
            <ac:grpSpMk id="32" creationId="{B83D307E-DF68-43F8-97CE-0AAE950A7129}"/>
          </ac:grpSpMkLst>
        </pc:grpChg>
        <pc:grpChg chg="add">
          <ac:chgData name="Rustagi, Rohan" userId="14c65a64-4400-45e8-b0ce-06625c5a07c6" providerId="ADAL" clId="{CA308042-68A5-4547-83C0-70ED7B57C63E}" dt="2022-08-21T15:14:52.972" v="553" actId="26606"/>
          <ac:grpSpMkLst>
            <pc:docMk/>
            <pc:sldMk cId="2711545388" sldId="274"/>
            <ac:grpSpMk id="43" creationId="{032D8612-31EB-44CF-A1D0-14FD4C705424}"/>
          </ac:grpSpMkLst>
        </pc:grpChg>
        <pc:picChg chg="del">
          <ac:chgData name="Rustagi, Rohan" userId="14c65a64-4400-45e8-b0ce-06625c5a07c6" providerId="ADAL" clId="{CA308042-68A5-4547-83C0-70ED7B57C63E}" dt="2022-08-21T15:12:55.817" v="526" actId="478"/>
          <ac:picMkLst>
            <pc:docMk/>
            <pc:sldMk cId="2711545388" sldId="274"/>
            <ac:picMk id="4" creationId="{F6A2196A-AABE-42CC-975F-64F5BAFA3C97}"/>
          </ac:picMkLst>
        </pc:picChg>
        <pc:picChg chg="add mod ord">
          <ac:chgData name="Rustagi, Rohan" userId="14c65a64-4400-45e8-b0ce-06625c5a07c6" providerId="ADAL" clId="{CA308042-68A5-4547-83C0-70ED7B57C63E}" dt="2022-08-21T15:15:40.442" v="603" actId="1035"/>
          <ac:picMkLst>
            <pc:docMk/>
            <pc:sldMk cId="2711545388" sldId="274"/>
            <ac:picMk id="5" creationId="{80BF8F40-DE20-44AE-8427-7DD9F513D296}"/>
          </ac:picMkLst>
        </pc:picChg>
        <pc:picChg chg="add mod ord">
          <ac:chgData name="Rustagi, Rohan" userId="14c65a64-4400-45e8-b0ce-06625c5a07c6" providerId="ADAL" clId="{CA308042-68A5-4547-83C0-70ED7B57C63E}" dt="2022-08-21T15:15:52.391" v="606" actId="1076"/>
          <ac:picMkLst>
            <pc:docMk/>
            <pc:sldMk cId="2711545388" sldId="274"/>
            <ac:picMk id="7" creationId="{2CB33DAE-8153-4050-900B-FEE12D591247}"/>
          </ac:picMkLst>
        </pc:picChg>
      </pc:sldChg>
      <pc:sldChg chg="addSp delSp modSp add mod ord">
        <pc:chgData name="Rustagi, Rohan" userId="14c65a64-4400-45e8-b0ce-06625c5a07c6" providerId="ADAL" clId="{CA308042-68A5-4547-83C0-70ED7B57C63E}" dt="2022-08-21T15:16:50.117" v="614" actId="1076"/>
        <pc:sldMkLst>
          <pc:docMk/>
          <pc:sldMk cId="1084746192" sldId="275"/>
        </pc:sldMkLst>
        <pc:spChg chg="mod">
          <ac:chgData name="Rustagi, Rohan" userId="14c65a64-4400-45e8-b0ce-06625c5a07c6" providerId="ADAL" clId="{CA308042-68A5-4547-83C0-70ED7B57C63E}" dt="2022-08-21T15:16:14.743" v="610"/>
          <ac:spMkLst>
            <pc:docMk/>
            <pc:sldMk cId="1084746192" sldId="275"/>
            <ac:spMk id="2" creationId="{0D13F0FC-46AA-4CAA-88CE-01279C5A1847}"/>
          </ac:spMkLst>
        </pc:spChg>
        <pc:picChg chg="del">
          <ac:chgData name="Rustagi, Rohan" userId="14c65a64-4400-45e8-b0ce-06625c5a07c6" providerId="ADAL" clId="{CA308042-68A5-4547-83C0-70ED7B57C63E}" dt="2022-08-21T15:16:23.285" v="611" actId="478"/>
          <ac:picMkLst>
            <pc:docMk/>
            <pc:sldMk cId="1084746192" sldId="275"/>
            <ac:picMk id="4" creationId="{F6A2196A-AABE-42CC-975F-64F5BAFA3C97}"/>
          </ac:picMkLst>
        </pc:picChg>
        <pc:picChg chg="add mod">
          <ac:chgData name="Rustagi, Rohan" userId="14c65a64-4400-45e8-b0ce-06625c5a07c6" providerId="ADAL" clId="{CA308042-68A5-4547-83C0-70ED7B57C63E}" dt="2022-08-21T15:16:50.117" v="614" actId="1076"/>
          <ac:picMkLst>
            <pc:docMk/>
            <pc:sldMk cId="1084746192" sldId="275"/>
            <ac:picMk id="5" creationId="{D0DF0242-745B-48F1-A958-AD2A78EA2687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17:37.539" v="623" actId="1076"/>
        <pc:sldMkLst>
          <pc:docMk/>
          <pc:sldMk cId="3679831478" sldId="276"/>
        </pc:sldMkLst>
        <pc:spChg chg="mod">
          <ac:chgData name="Rustagi, Rohan" userId="14c65a64-4400-45e8-b0ce-06625c5a07c6" providerId="ADAL" clId="{CA308042-68A5-4547-83C0-70ED7B57C63E}" dt="2022-08-21T15:17:05.178" v="618" actId="1076"/>
          <ac:spMkLst>
            <pc:docMk/>
            <pc:sldMk cId="3679831478" sldId="276"/>
            <ac:spMk id="2" creationId="{0D13F0FC-46AA-4CAA-88CE-01279C5A1847}"/>
          </ac:spMkLst>
        </pc:spChg>
        <pc:picChg chg="add mod">
          <ac:chgData name="Rustagi, Rohan" userId="14c65a64-4400-45e8-b0ce-06625c5a07c6" providerId="ADAL" clId="{CA308042-68A5-4547-83C0-70ED7B57C63E}" dt="2022-08-21T15:17:37.539" v="623" actId="1076"/>
          <ac:picMkLst>
            <pc:docMk/>
            <pc:sldMk cId="3679831478" sldId="276"/>
            <ac:picMk id="4" creationId="{A335EFA8-0939-48FB-96DA-CE7867F02226}"/>
          </ac:picMkLst>
        </pc:picChg>
        <pc:picChg chg="del mod">
          <ac:chgData name="Rustagi, Rohan" userId="14c65a64-4400-45e8-b0ce-06625c5a07c6" providerId="ADAL" clId="{CA308042-68A5-4547-83C0-70ED7B57C63E}" dt="2022-08-21T15:17:20.224" v="620" actId="478"/>
          <ac:picMkLst>
            <pc:docMk/>
            <pc:sldMk cId="3679831478" sldId="276"/>
            <ac:picMk id="5" creationId="{D0DF0242-745B-48F1-A958-AD2A78EA2687}"/>
          </ac:picMkLst>
        </pc:picChg>
      </pc:sldChg>
      <pc:sldChg chg="addSp delSp modSp add mod">
        <pc:chgData name="Rustagi, Rohan" userId="14c65a64-4400-45e8-b0ce-06625c5a07c6" providerId="ADAL" clId="{CA308042-68A5-4547-83C0-70ED7B57C63E}" dt="2022-08-21T15:19:51.818" v="667" actId="208"/>
        <pc:sldMkLst>
          <pc:docMk/>
          <pc:sldMk cId="1256519224" sldId="277"/>
        </pc:sldMkLst>
        <pc:spChg chg="mod ord">
          <ac:chgData name="Rustagi, Rohan" userId="14c65a64-4400-45e8-b0ce-06625c5a07c6" providerId="ADAL" clId="{CA308042-68A5-4547-83C0-70ED7B57C63E}" dt="2022-08-21T15:19:15.264" v="641" actId="1076"/>
          <ac:spMkLst>
            <pc:docMk/>
            <pc:sldMk cId="1256519224" sldId="277"/>
            <ac:spMk id="2" creationId="{0D13F0FC-46AA-4CAA-88CE-01279C5A1847}"/>
          </ac:spMkLst>
        </pc:spChg>
        <pc:spChg chg="add mod">
          <ac:chgData name="Rustagi, Rohan" userId="14c65a64-4400-45e8-b0ce-06625c5a07c6" providerId="ADAL" clId="{CA308042-68A5-4547-83C0-70ED7B57C63E}" dt="2022-08-21T15:19:51.818" v="667" actId="208"/>
          <ac:spMkLst>
            <pc:docMk/>
            <pc:sldMk cId="1256519224" sldId="277"/>
            <ac:spMk id="8" creationId="{BAC40A5A-075C-40BA-8024-4DC444FCC718}"/>
          </ac:spMkLst>
        </pc:spChg>
        <pc:spChg chg="del">
          <ac:chgData name="Rustagi, Rohan" userId="14c65a64-4400-45e8-b0ce-06625c5a07c6" providerId="ADAL" clId="{CA308042-68A5-4547-83C0-70ED7B57C63E}" dt="2022-08-21T15:18:28.543" v="631" actId="26606"/>
          <ac:spMkLst>
            <pc:docMk/>
            <pc:sldMk cId="1256519224" sldId="277"/>
            <ac:spMk id="19" creationId="{91DC6ABD-215C-4EA8-A483-CEF5B99AB385}"/>
          </ac:spMkLst>
        </pc:spChg>
        <pc:spChg chg="del">
          <ac:chgData name="Rustagi, Rohan" userId="14c65a64-4400-45e8-b0ce-06625c5a07c6" providerId="ADAL" clId="{CA308042-68A5-4547-83C0-70ED7B57C63E}" dt="2022-08-21T15:18:28.543" v="631" actId="26606"/>
          <ac:spMkLst>
            <pc:docMk/>
            <pc:sldMk cId="1256519224" sldId="277"/>
            <ac:spMk id="25" creationId="{04357C93-F0CB-4A1C-8F77-4E9063789819}"/>
          </ac:spMkLst>
        </pc:spChg>
        <pc:spChg chg="add del">
          <ac:chgData name="Rustagi, Rohan" userId="14c65a64-4400-45e8-b0ce-06625c5a07c6" providerId="ADAL" clId="{CA308042-68A5-4547-83C0-70ED7B57C63E}" dt="2022-08-21T15:19:10.422" v="640" actId="26606"/>
          <ac:spMkLst>
            <pc:docMk/>
            <pc:sldMk cId="1256519224" sldId="277"/>
            <ac:spMk id="30" creationId="{F780A22D-61EA-43E3-BD94-3E39CF902160}"/>
          </ac:spMkLst>
        </pc:spChg>
        <pc:spChg chg="add">
          <ac:chgData name="Rustagi, Rohan" userId="14c65a64-4400-45e8-b0ce-06625c5a07c6" providerId="ADAL" clId="{CA308042-68A5-4547-83C0-70ED7B57C63E}" dt="2022-08-21T15:19:10.422" v="640" actId="26606"/>
          <ac:spMkLst>
            <pc:docMk/>
            <pc:sldMk cId="1256519224" sldId="277"/>
            <ac:spMk id="35" creationId="{D55CA618-78A6-47F6-B865-E9315164FB49}"/>
          </ac:spMkLst>
        </pc:spChg>
        <pc:spChg chg="add">
          <ac:chgData name="Rustagi, Rohan" userId="14c65a64-4400-45e8-b0ce-06625c5a07c6" providerId="ADAL" clId="{CA308042-68A5-4547-83C0-70ED7B57C63E}" dt="2022-08-21T15:19:10.422" v="640" actId="26606"/>
          <ac:spMkLst>
            <pc:docMk/>
            <pc:sldMk cId="1256519224" sldId="277"/>
            <ac:spMk id="41" creationId="{8ED94938-268E-4C0A-A08A-B3980C78BAEB}"/>
          </ac:spMkLst>
        </pc:spChg>
        <pc:grpChg chg="del">
          <ac:chgData name="Rustagi, Rohan" userId="14c65a64-4400-45e8-b0ce-06625c5a07c6" providerId="ADAL" clId="{CA308042-68A5-4547-83C0-70ED7B57C63E}" dt="2022-08-21T15:18:28.543" v="631" actId="26606"/>
          <ac:grpSpMkLst>
            <pc:docMk/>
            <pc:sldMk cId="1256519224" sldId="277"/>
            <ac:grpSpMk id="21" creationId="{3AF6A671-C637-4547-85F4-51B6D1881399}"/>
          </ac:grpSpMkLst>
        </pc:grpChg>
        <pc:grpChg chg="add">
          <ac:chgData name="Rustagi, Rohan" userId="14c65a64-4400-45e8-b0ce-06625c5a07c6" providerId="ADAL" clId="{CA308042-68A5-4547-83C0-70ED7B57C63E}" dt="2022-08-21T15:19:10.422" v="640" actId="26606"/>
          <ac:grpSpMkLst>
            <pc:docMk/>
            <pc:sldMk cId="1256519224" sldId="277"/>
            <ac:grpSpMk id="37" creationId="{B83D307E-DF68-43F8-97CE-0AAE950A7129}"/>
          </ac:grpSpMkLst>
        </pc:grpChg>
        <pc:picChg chg="del">
          <ac:chgData name="Rustagi, Rohan" userId="14c65a64-4400-45e8-b0ce-06625c5a07c6" providerId="ADAL" clId="{CA308042-68A5-4547-83C0-70ED7B57C63E}" dt="2022-08-21T15:17:49.606" v="626" actId="478"/>
          <ac:picMkLst>
            <pc:docMk/>
            <pc:sldMk cId="1256519224" sldId="277"/>
            <ac:picMk id="4" creationId="{A335EFA8-0939-48FB-96DA-CE7867F02226}"/>
          </ac:picMkLst>
        </pc:picChg>
        <pc:picChg chg="add mod ord">
          <ac:chgData name="Rustagi, Rohan" userId="14c65a64-4400-45e8-b0ce-06625c5a07c6" providerId="ADAL" clId="{CA308042-68A5-4547-83C0-70ED7B57C63E}" dt="2022-08-21T15:19:36.018" v="664" actId="1037"/>
          <ac:picMkLst>
            <pc:docMk/>
            <pc:sldMk cId="1256519224" sldId="277"/>
            <ac:picMk id="5" creationId="{7DB92105-1356-45BC-9EF4-E8146DD983C8}"/>
          </ac:picMkLst>
        </pc:picChg>
        <pc:picChg chg="add del mod ord">
          <ac:chgData name="Rustagi, Rohan" userId="14c65a64-4400-45e8-b0ce-06625c5a07c6" providerId="ADAL" clId="{CA308042-68A5-4547-83C0-70ED7B57C63E}" dt="2022-08-21T15:19:24.601" v="645" actId="14100"/>
          <ac:picMkLst>
            <pc:docMk/>
            <pc:sldMk cId="1256519224" sldId="277"/>
            <ac:picMk id="7" creationId="{81DF3DFE-5E87-49FA-9A7A-D78F8BD30CB9}"/>
          </ac:picMkLst>
        </pc:picChg>
      </pc:sldChg>
      <pc:sldMasterChg chg="addSldLayout">
        <pc:chgData name="Rustagi, Rohan" userId="14c65a64-4400-45e8-b0ce-06625c5a07c6" providerId="ADAL" clId="{CA308042-68A5-4547-83C0-70ED7B57C63E}" dt="2022-08-21T14:32:38.382" v="0" actId="680"/>
        <pc:sldMasterMkLst>
          <pc:docMk/>
          <pc:sldMasterMk cId="3177916651" sldId="2147483648"/>
        </pc:sldMasterMkLst>
        <pc:sldLayoutChg chg="add">
          <pc:chgData name="Rustagi, Rohan" userId="14c65a64-4400-45e8-b0ce-06625c5a07c6" providerId="ADAL" clId="{CA308042-68A5-4547-83C0-70ED7B57C63E}" dt="2022-08-21T14:32:38.382" v="0" actId="680"/>
          <pc:sldLayoutMkLst>
            <pc:docMk/>
            <pc:sldMasterMk cId="3177916651" sldId="2147483648"/>
            <pc:sldLayoutMk cId="379973098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7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84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7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9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17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0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6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13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4D8ED-44C9-4057-B5FF-3AD70FAC8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4600" b="1" dirty="0"/>
              <a:t>Create Selenium Grid </a:t>
            </a:r>
            <a:br>
              <a:rPr lang="en-US" sz="4600" b="1" dirty="0"/>
            </a:br>
            <a:r>
              <a:rPr lang="en-US" sz="4600" b="1" dirty="0"/>
              <a:t>Using Docker Compose and</a:t>
            </a:r>
            <a:br>
              <a:rPr lang="en-US" sz="4600" b="1" dirty="0"/>
            </a:br>
            <a:r>
              <a:rPr lang="en-US" sz="4600" b="1" dirty="0"/>
              <a:t>Execute the test cases in parallel with different</a:t>
            </a:r>
            <a:br>
              <a:rPr lang="en-US" sz="4600" b="1" dirty="0"/>
            </a:br>
            <a:r>
              <a:rPr lang="en-US" sz="4600" b="1" dirty="0"/>
              <a:t>browsers at single instance</a:t>
            </a:r>
          </a:p>
        </p:txBody>
      </p:sp>
    </p:spTree>
    <p:extLst>
      <p:ext uri="{BB962C8B-B14F-4D97-AF65-F5344CB8AC3E}">
        <p14:creationId xmlns:p14="http://schemas.microsoft.com/office/powerpoint/2010/main" val="281248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6" y="2921631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5: we need to install docker with command: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yum install docker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97678-900E-440A-A1E2-258D7AE4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874" y="1204669"/>
            <a:ext cx="8012484" cy="41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9" y="3546243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5</a:t>
            </a:r>
            <a:r>
              <a:rPr lang="en-US" sz="4000" dirty="0"/>
              <a:t> </a:t>
            </a:r>
            <a:r>
              <a:rPr lang="en-US" sz="4000" dirty="0" err="1"/>
              <a:t>contd</a:t>
            </a:r>
            <a:r>
              <a:rPr lang="en-US" sz="4000" dirty="0"/>
              <a:t>…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Check docker version with command: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00"/>
                </a:solidFill>
              </a:rPr>
              <a:t>docker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FF00"/>
                </a:solidFill>
              </a:rPr>
              <a:t>--version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30570-B861-4DF3-ACC8-EC30125B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16" y="1265621"/>
            <a:ext cx="8354067" cy="4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3615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6: 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that we need to install docker-compose with commands: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curl -L "https://github.com/docker/compose/releases/download/1.26.0/docker-compose-$(</a:t>
            </a: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uname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-s)-$(</a:t>
            </a: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uname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-m)" -o</a:t>
            </a: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/local/bin/docker-compose</a:t>
            </a: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mv /</a:t>
            </a: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/local/bin/docker-compose /</a:t>
            </a: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/bin/docker-compose</a:t>
            </a: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chmod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+x /</a:t>
            </a:r>
            <a:r>
              <a:rPr lang="en-US" sz="18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usr</a:t>
            </a: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/bin/docker-compose</a:t>
            </a: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latin typeface="+mj-lt"/>
                <a:ea typeface="+mj-ea"/>
                <a:cs typeface="+mj-cs"/>
              </a:rPr>
              <a:t>Now we need to check whether docker-compose is installed or not with command:</a:t>
            </a: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docker-compose -version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4E3D2-77D7-4B6F-8E14-FD9DD3C5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45" y="976618"/>
            <a:ext cx="8147015" cy="42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5205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7: we need to start docker service with command: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service docker start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C5016-8F55-489A-96CC-DCF7CB17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45" y="1044285"/>
            <a:ext cx="8242270" cy="35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47564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8: After that we need to create file docker -</a:t>
            </a:r>
            <a:r>
              <a:rPr lang="en-US" sz="40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compose.yml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order to run more than one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containers in a one go.</a:t>
            </a:r>
            <a:endParaRPr lang="en-US" sz="40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EB415-2809-4CF3-86D2-DE0B3240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06" y="1017263"/>
            <a:ext cx="8072787" cy="42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2" y="4057771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9 : Now we need to run our docker-compose file to setup the 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selenium hub and nodes with command 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docker-compose up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2196A-AABE-42CC-975F-64F5BAFA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61" y="1181112"/>
            <a:ext cx="7885999" cy="36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2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728"/>
            <a:ext cx="5027158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We can check docker images with command:</a:t>
            </a:r>
            <a:br>
              <a:rPr lang="en-US" sz="3800" kern="1200" dirty="0"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docker images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1F88E-8A94-4E6D-99C9-87AF746D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60" y="2207415"/>
            <a:ext cx="8408329" cy="41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5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71" y="2436692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We can check docker images with command:</a:t>
            </a:r>
            <a:br>
              <a:rPr lang="en-US" sz="4000" dirty="0"/>
            </a:br>
            <a:r>
              <a:rPr lang="en-US" sz="4000" dirty="0">
                <a:solidFill>
                  <a:srgbClr val="FFFF00"/>
                </a:solidFill>
              </a:rPr>
              <a:t>docker images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71F88E-8A94-4E6D-99C9-87AF746D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95" y="282086"/>
            <a:ext cx="5915958" cy="291360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AD2CF03-E220-413F-81A4-43DC28D98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067" y="3509309"/>
            <a:ext cx="5976629" cy="29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6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E2F397B-4BB1-48C6-9EE0-C8B339968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9" y="1987577"/>
            <a:ext cx="5095797" cy="26417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In order to check running Containers we use command:</a:t>
            </a:r>
            <a:br>
              <a:rPr lang="en-US" sz="3400" dirty="0"/>
            </a:br>
            <a:br>
              <a:rPr lang="en-US" sz="3400" dirty="0"/>
            </a:br>
            <a:r>
              <a:rPr lang="en-US" sz="3400" dirty="0">
                <a:solidFill>
                  <a:srgbClr val="FFFF00"/>
                </a:solidFill>
              </a:rPr>
              <a:t>docker </a:t>
            </a:r>
            <a:r>
              <a:rPr lang="en-US" sz="3400" dirty="0" err="1">
                <a:solidFill>
                  <a:srgbClr val="FFFF00"/>
                </a:solidFill>
              </a:rPr>
              <a:t>ps</a:t>
            </a:r>
            <a:endParaRPr lang="en-US" sz="3400" dirty="0">
              <a:solidFill>
                <a:srgbClr val="FFFF0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9661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856C990-1500-4B50-B148-B7E1943FE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5" y="268076"/>
            <a:ext cx="4479729" cy="2826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BF8F40-DE20-44AE-8427-7DD9F513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874" y="290968"/>
            <a:ext cx="6045628" cy="282632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6" y="3308462"/>
            <a:ext cx="4479729" cy="2826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B33DAE-8153-4050-900B-FEE12D59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51" y="3336371"/>
            <a:ext cx="6360051" cy="279842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16753" y="6353865"/>
            <a:ext cx="4478419" cy="46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4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2" y="4057771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10: After that our selenium hub and nodes are ready and up and we can check that by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accessing them with public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ip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our amazon ec2 instance</a:t>
            </a:r>
            <a:endParaRPr lang="en-US" sz="38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F0242-745B-48F1-A958-AD2A78EA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17" y="1008172"/>
            <a:ext cx="7321926" cy="38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92474-7514-4572-9FC6-8C6B9878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91" y="2137159"/>
            <a:ext cx="4008586" cy="314701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Step 1: Login to Aws Console and Launch an ec2 dashboard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078" name="Picture 1">
            <a:extLst>
              <a:ext uri="{FF2B5EF4-FFF2-40B4-BE49-F238E27FC236}">
                <a16:creationId xmlns:a16="http://schemas.microsoft.com/office/drawing/2014/main" id="{1607F240-E59C-43FD-9A8F-14A75AF40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9" y="2154146"/>
            <a:ext cx="6379495" cy="254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F27D57-97A7-46E3-B14F-17B33395C4B1}"/>
              </a:ext>
            </a:extLst>
          </p:cNvPr>
          <p:cNvSpPr/>
          <p:nvPr/>
        </p:nvSpPr>
        <p:spPr>
          <a:xfrm>
            <a:off x="5133932" y="2642848"/>
            <a:ext cx="661121" cy="170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F96D36-53CA-4011-B933-DBAABFABB626}"/>
              </a:ext>
            </a:extLst>
          </p:cNvPr>
          <p:cNvSpPr/>
          <p:nvPr/>
        </p:nvSpPr>
        <p:spPr>
          <a:xfrm>
            <a:off x="6396949" y="2458358"/>
            <a:ext cx="2985277" cy="175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DEC7290-62F8-4EBD-919B-1D5F38D31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05" y="1543957"/>
            <a:ext cx="13086160" cy="49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4FA8D8B-7449-4BBF-93FD-E78256A0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205" y="2001157"/>
            <a:ext cx="73136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6" y="2858891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that we can run our selenium testcases on eclipse by providing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url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our hub</a:t>
            </a:r>
            <a:endParaRPr lang="en-US" sz="38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5EFA8-0939-48FB-96DA-CE7867F0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22" y="1255834"/>
            <a:ext cx="7315576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39" y="4798382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/>
              <a:t>All test cases are running on grid parallelly on different browser nodes.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F3DFE-5E87-49FA-9A7A-D78F8BD3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7" y="534538"/>
            <a:ext cx="5998888" cy="2894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92105-1356-45BC-9EF4-E8146DD98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93" y="2001855"/>
            <a:ext cx="5731610" cy="28944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C40A5A-075C-40BA-8024-4DC444FCC718}"/>
              </a:ext>
            </a:extLst>
          </p:cNvPr>
          <p:cNvSpPr/>
          <p:nvPr/>
        </p:nvSpPr>
        <p:spPr>
          <a:xfrm>
            <a:off x="1595120" y="2418080"/>
            <a:ext cx="3075082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AEC23-2523-4D46-90CD-B25C627D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9" y="2552262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2: Launch an Amazon Linux EC2 Instance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1CE6F-DB35-4A35-8F24-0F8721EB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33" y="497165"/>
            <a:ext cx="6749974" cy="29024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EF45E3-88F5-4C5E-8F9A-266AAC0565C3}"/>
              </a:ext>
            </a:extLst>
          </p:cNvPr>
          <p:cNvSpPr/>
          <p:nvPr/>
        </p:nvSpPr>
        <p:spPr>
          <a:xfrm>
            <a:off x="5471617" y="1786758"/>
            <a:ext cx="553930" cy="662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681BEB-D02A-4483-8E02-737512A85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66" y="3483590"/>
            <a:ext cx="6816501" cy="28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6" y="2110928"/>
            <a:ext cx="3195145" cy="1245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Instance is 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CD992-BF9B-49E4-830F-788A97D1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64" y="1313969"/>
            <a:ext cx="8690583" cy="4084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C04BC4-E096-477A-9B78-C820C0F7761E}"/>
              </a:ext>
            </a:extLst>
          </p:cNvPr>
          <p:cNvSpPr/>
          <p:nvPr/>
        </p:nvSpPr>
        <p:spPr>
          <a:xfrm>
            <a:off x="6558455" y="4785960"/>
            <a:ext cx="893379" cy="364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B595D-DB83-48CB-9F01-40492BD4951F}"/>
              </a:ext>
            </a:extLst>
          </p:cNvPr>
          <p:cNvSpPr/>
          <p:nvPr/>
        </p:nvSpPr>
        <p:spPr>
          <a:xfrm>
            <a:off x="6989379" y="2110928"/>
            <a:ext cx="756745" cy="632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6019"/>
            <a:ext cx="3195145" cy="12453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Access the server from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Mobaxterm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7C09-146F-498A-9417-5FE7A1F7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09" y="1018820"/>
            <a:ext cx="8305539" cy="41159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D5A650-B79E-4F5E-ADA8-71629417514A}"/>
              </a:ext>
            </a:extLst>
          </p:cNvPr>
          <p:cNvSpPr/>
          <p:nvPr/>
        </p:nvSpPr>
        <p:spPr>
          <a:xfrm>
            <a:off x="4624406" y="2532993"/>
            <a:ext cx="1650272" cy="18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2920DA-FDCA-42B4-8737-2BD48BABC22E}"/>
              </a:ext>
            </a:extLst>
          </p:cNvPr>
          <p:cNvSpPr/>
          <p:nvPr/>
        </p:nvSpPr>
        <p:spPr>
          <a:xfrm>
            <a:off x="7378262" y="2532992"/>
            <a:ext cx="1087869" cy="18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06019"/>
            <a:ext cx="3195145" cy="124532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Access the server from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Mobaxterm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87C09-146F-498A-9417-5FE7A1F7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09" y="1018820"/>
            <a:ext cx="8305539" cy="41159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D5A650-B79E-4F5E-ADA8-71629417514A}"/>
              </a:ext>
            </a:extLst>
          </p:cNvPr>
          <p:cNvSpPr/>
          <p:nvPr/>
        </p:nvSpPr>
        <p:spPr>
          <a:xfrm>
            <a:off x="4624406" y="2532993"/>
            <a:ext cx="1650272" cy="18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2920DA-FDCA-42B4-8737-2BD48BABC22E}"/>
              </a:ext>
            </a:extLst>
          </p:cNvPr>
          <p:cNvSpPr/>
          <p:nvPr/>
        </p:nvSpPr>
        <p:spPr>
          <a:xfrm>
            <a:off x="7378262" y="2532992"/>
            <a:ext cx="1087869" cy="189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30D4-5ABD-45C8-9C87-409ECE22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9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Step 3 </a:t>
            </a:r>
            <a:r>
              <a:rPr lang="en-US" sz="4000" dirty="0" err="1"/>
              <a:t>contd</a:t>
            </a:r>
            <a:r>
              <a:rPr lang="en-US" sz="4000" dirty="0"/>
              <a:t>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E7E18-1C2E-485E-9C1C-1B030C55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9" y="1238746"/>
            <a:ext cx="9195273" cy="4648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CCA6A-1A46-4709-B8C4-06784C01574F}"/>
              </a:ext>
            </a:extLst>
          </p:cNvPr>
          <p:cNvSpPr txBox="1"/>
          <p:nvPr/>
        </p:nvSpPr>
        <p:spPr>
          <a:xfrm>
            <a:off x="2921875" y="597126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Instance is running and up</a:t>
            </a:r>
          </a:p>
        </p:txBody>
      </p:sp>
    </p:spTree>
    <p:extLst>
      <p:ext uri="{BB962C8B-B14F-4D97-AF65-F5344CB8AC3E}">
        <p14:creationId xmlns:p14="http://schemas.microsoft.com/office/powerpoint/2010/main" val="343953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46542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4: we need to install java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Command to install java: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sudo</a:t>
            </a:r>
            <a:r>
              <a:rPr lang="en-US" sz="3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yum install java-1.8.0-openjdk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39B83-10A0-4493-BBAA-6E5D50D8B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62" y="1015607"/>
            <a:ext cx="7929507" cy="38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3F0FC-46AA-4CAA-88CE-01279C5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3" y="3825521"/>
            <a:ext cx="3195145" cy="2207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4</a:t>
            </a:r>
            <a:r>
              <a:rPr lang="en-US" sz="4000" dirty="0"/>
              <a:t> </a:t>
            </a:r>
            <a:r>
              <a:rPr lang="en-US" sz="4000" dirty="0" err="1"/>
              <a:t>Contd</a:t>
            </a:r>
            <a:r>
              <a:rPr lang="en-US" sz="4000" dirty="0"/>
              <a:t>…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3600" dirty="0"/>
              <a:t>Now check whether java is installed or not with command: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>
                <a:solidFill>
                  <a:srgbClr val="FFFF00"/>
                </a:solidFill>
              </a:rPr>
              <a:t>Java -version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30F34-F4C6-4338-AAC0-B6D44887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86" y="1493606"/>
            <a:ext cx="8199709" cy="32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5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429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Create Selenium Grid  Using Docker Compose and Execute the test cases in parallel with different browsers at single instance</vt:lpstr>
      <vt:lpstr>Step 1: Login to Aws Console and Launch an ec2 dashboard </vt:lpstr>
      <vt:lpstr>Step 2: Launch an Amazon Linux EC2 Instance</vt:lpstr>
      <vt:lpstr>Instance is  running</vt:lpstr>
      <vt:lpstr>Step 3: Access the server from Mobaxterm</vt:lpstr>
      <vt:lpstr>Step 3: Access the server from Mobaxterm</vt:lpstr>
      <vt:lpstr>Step 3 contd…..</vt:lpstr>
      <vt:lpstr>Step 4: we need to install java  Command to install java:  sudo yum install java-1.8.0-openjdk</vt:lpstr>
      <vt:lpstr>Step 4 Contd…   Now check whether java is installed or not with command:  Java -version</vt:lpstr>
      <vt:lpstr>Step 5: we need to install docker with command:  sudo yum install docker</vt:lpstr>
      <vt:lpstr>Step 5 contd…   Check docker version with command:  docker --version</vt:lpstr>
      <vt:lpstr>Step 6:   After that we need to install docker-compose with commands:  sudo curl -L "https://github.com/docker/compose/releases/download/1.26.0/docker-compose-$(uname -s)-$(uname -m)" -o /usr/local/bin/docker-compose  sudo mv /usr/local/bin/docker-compose /usr/bin/docker-compose  sudo chmod +x /usr/bin/docker-compose  Now we need to check whether docker-compose is installed or not with command:  docker-compose -version</vt:lpstr>
      <vt:lpstr>Step 7: we need to start docker service with command:  service docker start</vt:lpstr>
      <vt:lpstr>Step 8: After that we need to create file docker -compose.yml in order to run more than one containers in a one go.</vt:lpstr>
      <vt:lpstr>Step 9 : Now we need to run our docker-compose file to setup the selenium hub and nodes with command :  docker-compose up</vt:lpstr>
      <vt:lpstr>We can check docker images with command: docker images</vt:lpstr>
      <vt:lpstr>We can check docker images with command: docker images</vt:lpstr>
      <vt:lpstr>In order to check running Containers we use command:  docker ps</vt:lpstr>
      <vt:lpstr>Step 10: After that our selenium hub and nodes are ready and up and we can check that by accessing them with public ip of our amazon ec2 instance</vt:lpstr>
      <vt:lpstr>After that we can run our selenium testcases on eclipse by providing url of our hub</vt:lpstr>
      <vt:lpstr>All test cases are running on grid parallelly on different browser nodes.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Selenium Grid  Using Docker Compose and Execute the test cases in parallel with different browsers at single instance</dc:title>
  <dc:creator>Rustagi, Rohan</dc:creator>
  <cp:lastModifiedBy>Rustagi, Rohan</cp:lastModifiedBy>
  <cp:revision>1</cp:revision>
  <dcterms:created xsi:type="dcterms:W3CDTF">2022-08-21T14:32:07Z</dcterms:created>
  <dcterms:modified xsi:type="dcterms:W3CDTF">2022-08-21T15:19:52Z</dcterms:modified>
</cp:coreProperties>
</file>