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852" r:id="rId4"/>
  </p:sldMasterIdLst>
  <p:notesMasterIdLst>
    <p:notesMasterId r:id="rId26"/>
  </p:notesMasterIdLst>
  <p:handoutMasterIdLst>
    <p:handoutMasterId r:id="rId27"/>
  </p:handoutMasterIdLst>
  <p:sldIdLst>
    <p:sldId id="256" r:id="rId5"/>
    <p:sldId id="266" r:id="rId6"/>
    <p:sldId id="274" r:id="rId7"/>
    <p:sldId id="275" r:id="rId8"/>
    <p:sldId id="276" r:id="rId9"/>
    <p:sldId id="261" r:id="rId10"/>
    <p:sldId id="280" r:id="rId11"/>
    <p:sldId id="281" r:id="rId12"/>
    <p:sldId id="282" r:id="rId13"/>
    <p:sldId id="288" r:id="rId14"/>
    <p:sldId id="292" r:id="rId15"/>
    <p:sldId id="293" r:id="rId16"/>
    <p:sldId id="284" r:id="rId17"/>
    <p:sldId id="287" r:id="rId18"/>
    <p:sldId id="286" r:id="rId19"/>
    <p:sldId id="285" r:id="rId20"/>
    <p:sldId id="283" r:id="rId21"/>
    <p:sldId id="289" r:id="rId22"/>
    <p:sldId id="290" r:id="rId23"/>
    <p:sldId id="291" r:id="rId24"/>
    <p:sldId id="27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F2FA"/>
    <a:srgbClr val="FFFFCC"/>
    <a:srgbClr val="DBF9FD"/>
    <a:srgbClr val="D4F7FC"/>
    <a:srgbClr val="FFE1E1"/>
    <a:srgbClr val="FFCCCC"/>
    <a:srgbClr val="FFCC99"/>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75"/>
  </p:normalViewPr>
  <p:slideViewPr>
    <p:cSldViewPr snapToGrid="0" snapToObjects="1">
      <p:cViewPr varScale="1">
        <p:scale>
          <a:sx n="67" d="100"/>
          <a:sy n="67" d="100"/>
        </p:scale>
        <p:origin x="644" y="56"/>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image" Target="../media/image8.jpg"/><Relationship Id="rId4" Type="http://schemas.openxmlformats.org/officeDocument/2006/relationships/image" Target="../media/image11.svg"/></Relationships>
</file>

<file path=ppt/diagrams/_rels/data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 Id="rId4" Type="http://schemas.openxmlformats.org/officeDocument/2006/relationships/image" Target="../media/image19.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image" Target="../media/image8.jpg"/><Relationship Id="rId4" Type="http://schemas.openxmlformats.org/officeDocument/2006/relationships/image" Target="../media/image1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 Id="rId4" Type="http://schemas.openxmlformats.org/officeDocument/2006/relationships/image" Target="../media/image19.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503D04-C97E-4622-AE07-D0307CB3B4CA}" type="doc">
      <dgm:prSet loTypeId="urn:microsoft.com/office/officeart/2018/2/layout/IconVerticalSolidList" loCatId="icon" qsTypeId="urn:microsoft.com/office/officeart/2005/8/quickstyle/simple1" qsCatId="simple" csTypeId="urn:microsoft.com/office/officeart/2018/5/colors/Iconchunking_neutralicontext_colorful5" csCatId="colorful" phldr="1"/>
      <dgm:spPr/>
      <dgm:t>
        <a:bodyPr/>
        <a:lstStyle/>
        <a:p>
          <a:endParaRPr lang="en-US"/>
        </a:p>
      </dgm:t>
    </dgm:pt>
    <dgm:pt modelId="{AAC263CB-8256-4B03-92FE-1622698FB3E9}">
      <dgm:prSet/>
      <dgm:spPr/>
      <dgm:t>
        <a:bodyPr anchor="ctr"/>
        <a:lstStyle/>
        <a:p>
          <a:pPr>
            <a:lnSpc>
              <a:spcPct val="100000"/>
            </a:lnSpc>
          </a:pPr>
          <a:r>
            <a:rPr lang="en-US" dirty="0"/>
            <a:t> </a:t>
          </a:r>
        </a:p>
      </dgm:t>
    </dgm:pt>
    <dgm:pt modelId="{0BEED663-FC38-4EAD-940F-4C475D2C87DB}" type="parTrans" cxnId="{C5E94186-9CB6-4C42-92B3-C546CC53A7B9}">
      <dgm:prSet/>
      <dgm:spPr/>
      <dgm:t>
        <a:bodyPr/>
        <a:lstStyle/>
        <a:p>
          <a:endParaRPr lang="en-US" sz="4000"/>
        </a:p>
      </dgm:t>
    </dgm:pt>
    <dgm:pt modelId="{808B76D0-8EC7-469A-93AC-7A6017188A9D}" type="sibTrans" cxnId="{C5E94186-9CB6-4C42-92B3-C546CC53A7B9}">
      <dgm:prSet phldrT="1" phldr="0"/>
      <dgm:spPr/>
      <dgm:t>
        <a:bodyPr/>
        <a:lstStyle/>
        <a:p>
          <a:endParaRPr lang="en-US"/>
        </a:p>
      </dgm:t>
    </dgm:pt>
    <dgm:pt modelId="{4E8D2E69-0173-4BD3-B96A-7A9C5DD12B47}">
      <dgm:prSet/>
      <dgm:spPr/>
      <dgm:t>
        <a:bodyPr anchor="ctr"/>
        <a:lstStyle/>
        <a:p>
          <a:pPr>
            <a:lnSpc>
              <a:spcPct val="100000"/>
            </a:lnSpc>
          </a:pPr>
          <a:endParaRPr lang="en-US" dirty="0"/>
        </a:p>
      </dgm:t>
    </dgm:pt>
    <dgm:pt modelId="{B954BF22-E3B3-4A1C-802E-590228BE2D9C}" type="parTrans" cxnId="{0F866C41-EB5F-47BD-A2CD-A58671F15B67}">
      <dgm:prSet/>
      <dgm:spPr/>
      <dgm:t>
        <a:bodyPr/>
        <a:lstStyle/>
        <a:p>
          <a:endParaRPr lang="en-US" sz="4000"/>
        </a:p>
      </dgm:t>
    </dgm:pt>
    <dgm:pt modelId="{FEF1E80E-8A9E-4B0A-817C-2A4CFDCF3FB2}" type="sibTrans" cxnId="{0F866C41-EB5F-47BD-A2CD-A58671F15B67}">
      <dgm:prSet phldrT="2" phldr="0"/>
      <dgm:spPr/>
      <dgm:t>
        <a:bodyPr/>
        <a:lstStyle/>
        <a:p>
          <a:endParaRPr lang="en-US"/>
        </a:p>
      </dgm:t>
    </dgm:pt>
    <dgm:pt modelId="{93A6A030-ABAB-4EFA-B539-0FDB3E07C1EF}">
      <dgm:prSet custT="1"/>
      <dgm:spPr/>
      <dgm:t>
        <a:bodyPr/>
        <a:lstStyle/>
        <a:p>
          <a:pPr>
            <a:lnSpc>
              <a:spcPct val="100000"/>
            </a:lnSpc>
          </a:pPr>
          <a:r>
            <a:rPr lang="en-US" sz="1800" kern="1200" dirty="0">
              <a:solidFill>
                <a:schemeClr val="tx1"/>
              </a:solidFill>
              <a:latin typeface="+mn-lt"/>
              <a:ea typeface="+mn-ea"/>
              <a:cs typeface="+mn-cs"/>
            </a:rPr>
            <a:t>	</a:t>
          </a:r>
        </a:p>
      </dgm:t>
    </dgm:pt>
    <dgm:pt modelId="{3D674B97-6DC6-4A12-85BA-0976D3064237}" type="parTrans" cxnId="{4B40C8DC-6B57-4F5B-8440-7241C649700B}">
      <dgm:prSet/>
      <dgm:spPr/>
      <dgm:t>
        <a:bodyPr/>
        <a:lstStyle/>
        <a:p>
          <a:endParaRPr lang="en-US" sz="4000"/>
        </a:p>
      </dgm:t>
    </dgm:pt>
    <dgm:pt modelId="{BFE0749E-E343-4A6F-BD09-2810EE6B4BD7}" type="sibTrans" cxnId="{4B40C8DC-6B57-4F5B-8440-7241C649700B}">
      <dgm:prSet phldrT="3" phldr="0"/>
      <dgm:spPr/>
      <dgm:t>
        <a:bodyPr/>
        <a:lstStyle/>
        <a:p>
          <a:endParaRPr lang="en-US"/>
        </a:p>
      </dgm:t>
    </dgm:pt>
    <dgm:pt modelId="{5C75D25B-729C-4880-9D2E-0125BC8E10B6}" type="pres">
      <dgm:prSet presAssocID="{D4503D04-C97E-4622-AE07-D0307CB3B4CA}" presName="root" presStyleCnt="0">
        <dgm:presLayoutVars>
          <dgm:dir/>
          <dgm:resizeHandles val="exact"/>
        </dgm:presLayoutVars>
      </dgm:prSet>
      <dgm:spPr/>
    </dgm:pt>
    <dgm:pt modelId="{D306BA23-CBDB-4B76-9A00-F1BD2D0E3AB6}" type="pres">
      <dgm:prSet presAssocID="{AAC263CB-8256-4B03-92FE-1622698FB3E9}" presName="compNode" presStyleCnt="0"/>
      <dgm:spPr/>
    </dgm:pt>
    <dgm:pt modelId="{7BE66FA6-753F-4634-847C-3776E08D4B7E}" type="pres">
      <dgm:prSet presAssocID="{AAC263CB-8256-4B03-92FE-1622698FB3E9}" presName="bgRect" presStyleLbl="bgShp" presStyleIdx="0" presStyleCnt="3" custLinFactNeighborY="-43"/>
      <dgm:spPr/>
    </dgm:pt>
    <dgm:pt modelId="{D5B4F75B-F23E-458D-8503-2D17FB11A702}" type="pres">
      <dgm:prSet presAssocID="{AAC263CB-8256-4B03-92FE-1622698FB3E9}" presName="iconRect" presStyleLbl="node1" presStyleIdx="0" presStyleCnt="3" custScaleX="151944" custScaleY="118978" custLinFactNeighborX="1413" custLinFactNeighborY="1413"/>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dgm:spPr>
    </dgm:pt>
    <dgm:pt modelId="{3606B416-D160-4DEA-B617-D22C0FB8F203}" type="pres">
      <dgm:prSet presAssocID="{AAC263CB-8256-4B03-92FE-1622698FB3E9}" presName="spaceRect" presStyleCnt="0"/>
      <dgm:spPr/>
    </dgm:pt>
    <dgm:pt modelId="{8B3907AB-9FCD-4D59-B68F-4F73F035FE52}" type="pres">
      <dgm:prSet presAssocID="{AAC263CB-8256-4B03-92FE-1622698FB3E9}" presName="parTx" presStyleLbl="revTx" presStyleIdx="0" presStyleCnt="3">
        <dgm:presLayoutVars>
          <dgm:chMax val="0"/>
          <dgm:chPref val="0"/>
        </dgm:presLayoutVars>
      </dgm:prSet>
      <dgm:spPr/>
    </dgm:pt>
    <dgm:pt modelId="{7E777C8E-F91A-4641-B0A0-AB8F8C847C69}" type="pres">
      <dgm:prSet presAssocID="{808B76D0-8EC7-469A-93AC-7A6017188A9D}" presName="sibTrans" presStyleCnt="0"/>
      <dgm:spPr/>
    </dgm:pt>
    <dgm:pt modelId="{C97003FF-391E-467A-A738-C6497D580523}" type="pres">
      <dgm:prSet presAssocID="{4E8D2E69-0173-4BD3-B96A-7A9C5DD12B47}" presName="compNode" presStyleCnt="0"/>
      <dgm:spPr/>
    </dgm:pt>
    <dgm:pt modelId="{0F6BAAF8-CB60-4B3A-8B7F-F036077073E4}" type="pres">
      <dgm:prSet presAssocID="{4E8D2E69-0173-4BD3-B96A-7A9C5DD12B47}" presName="bgRect" presStyleLbl="bgShp" presStyleIdx="1" presStyleCnt="3"/>
      <dgm:spPr/>
    </dgm:pt>
    <dgm:pt modelId="{BF46F64E-08D3-4401-971A-A37980929B2F}" type="pres">
      <dgm:prSet presAssocID="{4E8D2E69-0173-4BD3-B96A-7A9C5DD12B47}" presName="iconRect" presStyleLbl="node1" presStyleIdx="1" presStyleCnt="3" custScaleX="151944" custScaleY="115680"/>
      <dgm:spPr>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Plant"/>
        </a:ext>
      </dgm:extLst>
    </dgm:pt>
    <dgm:pt modelId="{389F81C1-C561-4A25-83FE-46BB28BC5B3A}" type="pres">
      <dgm:prSet presAssocID="{4E8D2E69-0173-4BD3-B96A-7A9C5DD12B47}" presName="spaceRect" presStyleCnt="0"/>
      <dgm:spPr/>
    </dgm:pt>
    <dgm:pt modelId="{733FAF41-DF03-485F-8F06-C142970A5497}" type="pres">
      <dgm:prSet presAssocID="{4E8D2E69-0173-4BD3-B96A-7A9C5DD12B47}" presName="parTx" presStyleLbl="revTx" presStyleIdx="1" presStyleCnt="3">
        <dgm:presLayoutVars>
          <dgm:chMax val="0"/>
          <dgm:chPref val="0"/>
        </dgm:presLayoutVars>
      </dgm:prSet>
      <dgm:spPr/>
    </dgm:pt>
    <dgm:pt modelId="{D9C062C7-DE09-4BE5-9372-87D3C2DBB0FF}" type="pres">
      <dgm:prSet presAssocID="{FEF1E80E-8A9E-4B0A-817C-2A4CFDCF3FB2}" presName="sibTrans" presStyleCnt="0"/>
      <dgm:spPr/>
    </dgm:pt>
    <dgm:pt modelId="{2D358619-623B-4E64-8786-ED7DAFC11DC5}" type="pres">
      <dgm:prSet presAssocID="{93A6A030-ABAB-4EFA-B539-0FDB3E07C1EF}" presName="compNode" presStyleCnt="0"/>
      <dgm:spPr/>
    </dgm:pt>
    <dgm:pt modelId="{AFB2F689-BE38-4D4D-BBC2-8CA8AEAAD3B8}" type="pres">
      <dgm:prSet presAssocID="{93A6A030-ABAB-4EFA-B539-0FDB3E07C1EF}" presName="bgRect" presStyleLbl="bgShp" presStyleIdx="2" presStyleCnt="3" custLinFactNeighborY="5030"/>
      <dgm:spPr/>
    </dgm:pt>
    <dgm:pt modelId="{37FC968D-54D8-4E5B-AA68-7BB356A0611B}" type="pres">
      <dgm:prSet presAssocID="{93A6A030-ABAB-4EFA-B539-0FDB3E07C1EF}" presName="iconRect" presStyleLbl="node1" presStyleIdx="2" presStyleCnt="3" custScaleX="151962" custScaleY="15239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ruck"/>
        </a:ext>
      </dgm:extLst>
    </dgm:pt>
    <dgm:pt modelId="{F02DB9CD-1B62-4E12-BB7D-3B0DBA05F346}" type="pres">
      <dgm:prSet presAssocID="{93A6A030-ABAB-4EFA-B539-0FDB3E07C1EF}" presName="spaceRect" presStyleCnt="0"/>
      <dgm:spPr/>
    </dgm:pt>
    <dgm:pt modelId="{73BA3BD0-B804-40ED-B730-B739330E1722}" type="pres">
      <dgm:prSet presAssocID="{93A6A030-ABAB-4EFA-B539-0FDB3E07C1EF}" presName="parTx" presStyleLbl="revTx" presStyleIdx="2" presStyleCnt="3" custScaleX="106582" custScaleY="94290" custLinFactNeighborX="-5497" custLinFactNeighborY="15438">
        <dgm:presLayoutVars>
          <dgm:chMax val="0"/>
          <dgm:chPref val="0"/>
        </dgm:presLayoutVars>
      </dgm:prSet>
      <dgm:spPr/>
    </dgm:pt>
  </dgm:ptLst>
  <dgm:cxnLst>
    <dgm:cxn modelId="{7540662E-D116-4373-8557-BE60021FE4EE}" type="presOf" srcId="{AAC263CB-8256-4B03-92FE-1622698FB3E9}" destId="{8B3907AB-9FCD-4D59-B68F-4F73F035FE52}" srcOrd="0" destOrd="0" presId="urn:microsoft.com/office/officeart/2018/2/layout/IconVerticalSolidList"/>
    <dgm:cxn modelId="{0F866C41-EB5F-47BD-A2CD-A58671F15B67}" srcId="{D4503D04-C97E-4622-AE07-D0307CB3B4CA}" destId="{4E8D2E69-0173-4BD3-B96A-7A9C5DD12B47}" srcOrd="1" destOrd="0" parTransId="{B954BF22-E3B3-4A1C-802E-590228BE2D9C}" sibTransId="{FEF1E80E-8A9E-4B0A-817C-2A4CFDCF3FB2}"/>
    <dgm:cxn modelId="{80609053-FDEF-4334-8FBE-B3BA38CB8912}" type="presOf" srcId="{D4503D04-C97E-4622-AE07-D0307CB3B4CA}" destId="{5C75D25B-729C-4880-9D2E-0125BC8E10B6}" srcOrd="0" destOrd="0" presId="urn:microsoft.com/office/officeart/2018/2/layout/IconVerticalSolidList"/>
    <dgm:cxn modelId="{C5E94186-9CB6-4C42-92B3-C546CC53A7B9}" srcId="{D4503D04-C97E-4622-AE07-D0307CB3B4CA}" destId="{AAC263CB-8256-4B03-92FE-1622698FB3E9}" srcOrd="0" destOrd="0" parTransId="{0BEED663-FC38-4EAD-940F-4C475D2C87DB}" sibTransId="{808B76D0-8EC7-469A-93AC-7A6017188A9D}"/>
    <dgm:cxn modelId="{F3F2D191-B5EC-40C1-AE92-55705BD911BA}" type="presOf" srcId="{4E8D2E69-0173-4BD3-B96A-7A9C5DD12B47}" destId="{733FAF41-DF03-485F-8F06-C142970A5497}" srcOrd="0" destOrd="0" presId="urn:microsoft.com/office/officeart/2018/2/layout/IconVerticalSolidList"/>
    <dgm:cxn modelId="{8D594CBB-8E88-448B-B883-09FA83506CBA}" type="presOf" srcId="{93A6A030-ABAB-4EFA-B539-0FDB3E07C1EF}" destId="{73BA3BD0-B804-40ED-B730-B739330E1722}" srcOrd="0" destOrd="0" presId="urn:microsoft.com/office/officeart/2018/2/layout/IconVerticalSolidList"/>
    <dgm:cxn modelId="{4B40C8DC-6B57-4F5B-8440-7241C649700B}" srcId="{D4503D04-C97E-4622-AE07-D0307CB3B4CA}" destId="{93A6A030-ABAB-4EFA-B539-0FDB3E07C1EF}" srcOrd="2" destOrd="0" parTransId="{3D674B97-6DC6-4A12-85BA-0976D3064237}" sibTransId="{BFE0749E-E343-4A6F-BD09-2810EE6B4BD7}"/>
    <dgm:cxn modelId="{77174FFC-565E-4D2C-89FD-2AED42E179E6}" type="presParOf" srcId="{5C75D25B-729C-4880-9D2E-0125BC8E10B6}" destId="{D306BA23-CBDB-4B76-9A00-F1BD2D0E3AB6}" srcOrd="0" destOrd="0" presId="urn:microsoft.com/office/officeart/2018/2/layout/IconVerticalSolidList"/>
    <dgm:cxn modelId="{7549D3C1-C75B-4C36-B29F-1E0F23029184}" type="presParOf" srcId="{D306BA23-CBDB-4B76-9A00-F1BD2D0E3AB6}" destId="{7BE66FA6-753F-4634-847C-3776E08D4B7E}" srcOrd="0" destOrd="0" presId="urn:microsoft.com/office/officeart/2018/2/layout/IconVerticalSolidList"/>
    <dgm:cxn modelId="{5018B3FB-29D0-4E87-9EFB-0C0C0CAD84D9}" type="presParOf" srcId="{D306BA23-CBDB-4B76-9A00-F1BD2D0E3AB6}" destId="{D5B4F75B-F23E-458D-8503-2D17FB11A702}" srcOrd="1" destOrd="0" presId="urn:microsoft.com/office/officeart/2018/2/layout/IconVerticalSolidList"/>
    <dgm:cxn modelId="{DDFB7701-C74E-4A52-9B0B-7DC1D3C3577E}" type="presParOf" srcId="{D306BA23-CBDB-4B76-9A00-F1BD2D0E3AB6}" destId="{3606B416-D160-4DEA-B617-D22C0FB8F203}" srcOrd="2" destOrd="0" presId="urn:microsoft.com/office/officeart/2018/2/layout/IconVerticalSolidList"/>
    <dgm:cxn modelId="{687D608F-CAED-4075-A830-F635581B3BD6}" type="presParOf" srcId="{D306BA23-CBDB-4B76-9A00-F1BD2D0E3AB6}" destId="{8B3907AB-9FCD-4D59-B68F-4F73F035FE52}" srcOrd="3" destOrd="0" presId="urn:microsoft.com/office/officeart/2018/2/layout/IconVerticalSolidList"/>
    <dgm:cxn modelId="{6DED0859-FC05-4545-B578-0DF329D20AA1}" type="presParOf" srcId="{5C75D25B-729C-4880-9D2E-0125BC8E10B6}" destId="{7E777C8E-F91A-4641-B0A0-AB8F8C847C69}" srcOrd="1" destOrd="0" presId="urn:microsoft.com/office/officeart/2018/2/layout/IconVerticalSolidList"/>
    <dgm:cxn modelId="{F20F05DC-273B-43D2-9D74-673E7EDDC510}" type="presParOf" srcId="{5C75D25B-729C-4880-9D2E-0125BC8E10B6}" destId="{C97003FF-391E-467A-A738-C6497D580523}" srcOrd="2" destOrd="0" presId="urn:microsoft.com/office/officeart/2018/2/layout/IconVerticalSolidList"/>
    <dgm:cxn modelId="{7704DEC1-3D06-49F9-BB69-558AE8E6127F}" type="presParOf" srcId="{C97003FF-391E-467A-A738-C6497D580523}" destId="{0F6BAAF8-CB60-4B3A-8B7F-F036077073E4}" srcOrd="0" destOrd="0" presId="urn:microsoft.com/office/officeart/2018/2/layout/IconVerticalSolidList"/>
    <dgm:cxn modelId="{E7D5087A-A451-4BB5-A277-F2244B09EE05}" type="presParOf" srcId="{C97003FF-391E-467A-A738-C6497D580523}" destId="{BF46F64E-08D3-4401-971A-A37980929B2F}" srcOrd="1" destOrd="0" presId="urn:microsoft.com/office/officeart/2018/2/layout/IconVerticalSolidList"/>
    <dgm:cxn modelId="{1040220C-63BF-4CE2-BD48-13D10DA9FF15}" type="presParOf" srcId="{C97003FF-391E-467A-A738-C6497D580523}" destId="{389F81C1-C561-4A25-83FE-46BB28BC5B3A}" srcOrd="2" destOrd="0" presId="urn:microsoft.com/office/officeart/2018/2/layout/IconVerticalSolidList"/>
    <dgm:cxn modelId="{E5B26274-A31C-4CCC-979C-44A21C89FFEF}" type="presParOf" srcId="{C97003FF-391E-467A-A738-C6497D580523}" destId="{733FAF41-DF03-485F-8F06-C142970A5497}" srcOrd="3" destOrd="0" presId="urn:microsoft.com/office/officeart/2018/2/layout/IconVerticalSolidList"/>
    <dgm:cxn modelId="{9C5FC9A7-25F9-4AD0-A8EB-A5EECA41C85F}" type="presParOf" srcId="{5C75D25B-729C-4880-9D2E-0125BC8E10B6}" destId="{D9C062C7-DE09-4BE5-9372-87D3C2DBB0FF}" srcOrd="3" destOrd="0" presId="urn:microsoft.com/office/officeart/2018/2/layout/IconVerticalSolidList"/>
    <dgm:cxn modelId="{4634DE91-2234-4348-B1EC-7B8B567420AC}" type="presParOf" srcId="{5C75D25B-729C-4880-9D2E-0125BC8E10B6}" destId="{2D358619-623B-4E64-8786-ED7DAFC11DC5}" srcOrd="4" destOrd="0" presId="urn:microsoft.com/office/officeart/2018/2/layout/IconVerticalSolidList"/>
    <dgm:cxn modelId="{2395A12A-8748-45E6-9C28-28CB820A8A39}" type="presParOf" srcId="{2D358619-623B-4E64-8786-ED7DAFC11DC5}" destId="{AFB2F689-BE38-4D4D-BBC2-8CA8AEAAD3B8}" srcOrd="0" destOrd="0" presId="urn:microsoft.com/office/officeart/2018/2/layout/IconVerticalSolidList"/>
    <dgm:cxn modelId="{87BAECAA-A3D7-46BD-8287-CA89F53A243F}" type="presParOf" srcId="{2D358619-623B-4E64-8786-ED7DAFC11DC5}" destId="{37FC968D-54D8-4E5B-AA68-7BB356A0611B}" srcOrd="1" destOrd="0" presId="urn:microsoft.com/office/officeart/2018/2/layout/IconVerticalSolidList"/>
    <dgm:cxn modelId="{6FC48B28-F8ED-42E3-80EF-C9EE90CBA7D3}" type="presParOf" srcId="{2D358619-623B-4E64-8786-ED7DAFC11DC5}" destId="{F02DB9CD-1B62-4E12-BB7D-3B0DBA05F346}" srcOrd="2" destOrd="0" presId="urn:microsoft.com/office/officeart/2018/2/layout/IconVerticalSolidList"/>
    <dgm:cxn modelId="{D0DDCEB8-C95F-4C04-A9B2-D8A4F5D54EA1}" type="presParOf" srcId="{2D358619-623B-4E64-8786-ED7DAFC11DC5}" destId="{73BA3BD0-B804-40ED-B730-B739330E1722}" srcOrd="3" destOrd="0" presId="urn:microsoft.com/office/officeart/2018/2/layout/IconVerticalSolidList"/>
  </dgm:cxnLst>
  <dgm:bg>
    <a:noFill/>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62DEA7-9DCD-4B2E-9DC5-BE121C266AFD}" type="doc">
      <dgm:prSet loTypeId="urn:microsoft.com/office/officeart/2018/5/layout/IconLeafLabelList" loCatId="icon" qsTypeId="urn:microsoft.com/office/officeart/2005/8/quickstyle/simple2" qsCatId="simple" csTypeId="urn:microsoft.com/office/officeart/2018/5/colors/Iconchunking_neutralbg_accent2_2" csCatId="accent2" phldr="1"/>
      <dgm:spPr/>
      <dgm:t>
        <a:bodyPr/>
        <a:lstStyle/>
        <a:p>
          <a:endParaRPr lang="en-US"/>
        </a:p>
      </dgm:t>
    </dgm:pt>
    <dgm:pt modelId="{41CDB9B8-E81E-41E7-AE89-8F6EDFC88D92}">
      <dgm:prSet/>
      <dgm:spPr/>
      <dgm:t>
        <a:bodyPr anchor="ctr"/>
        <a:lstStyle/>
        <a:p>
          <a:pPr>
            <a:lnSpc>
              <a:spcPct val="100000"/>
            </a:lnSpc>
            <a:defRPr cap="all"/>
          </a:pPr>
          <a:r>
            <a:rPr lang="en-US" dirty="0"/>
            <a:t>Backend</a:t>
          </a:r>
        </a:p>
      </dgm:t>
    </dgm:pt>
    <dgm:pt modelId="{5D2FF527-BA77-40BE-9414-16FAE46386BB}" type="parTrans" cxnId="{21EB7847-13AE-4881-9090-909F31360F4E}">
      <dgm:prSet/>
      <dgm:spPr/>
      <dgm:t>
        <a:bodyPr/>
        <a:lstStyle/>
        <a:p>
          <a:endParaRPr lang="en-US"/>
        </a:p>
      </dgm:t>
    </dgm:pt>
    <dgm:pt modelId="{BA791450-8D1E-4A6F-B71D-2984D9E245C4}" type="sibTrans" cxnId="{21EB7847-13AE-4881-9090-909F31360F4E}">
      <dgm:prSet/>
      <dgm:spPr/>
      <dgm:t>
        <a:bodyPr/>
        <a:lstStyle/>
        <a:p>
          <a:endParaRPr lang="en-US"/>
        </a:p>
      </dgm:t>
    </dgm:pt>
    <dgm:pt modelId="{4D7D34C7-9466-4514-BF51-7396C17436B5}">
      <dgm:prSet/>
      <dgm:spPr/>
      <dgm:t>
        <a:bodyPr anchor="ctr"/>
        <a:lstStyle/>
        <a:p>
          <a:pPr>
            <a:lnSpc>
              <a:spcPct val="100000"/>
            </a:lnSpc>
            <a:defRPr cap="all"/>
          </a:pPr>
          <a:r>
            <a:rPr lang="en-US" dirty="0"/>
            <a:t>Database</a:t>
          </a:r>
        </a:p>
      </dgm:t>
    </dgm:pt>
    <dgm:pt modelId="{37DD6CE0-C2AA-4EB6-9E7D-14AED2127C40}" type="parTrans" cxnId="{7EEBEB1B-497E-4365-84F9-FBB75D7759E5}">
      <dgm:prSet/>
      <dgm:spPr/>
      <dgm:t>
        <a:bodyPr/>
        <a:lstStyle/>
        <a:p>
          <a:endParaRPr lang="en-US"/>
        </a:p>
      </dgm:t>
    </dgm:pt>
    <dgm:pt modelId="{483498F9-A0C2-4668-85AB-D8E6E254F73B}" type="sibTrans" cxnId="{7EEBEB1B-497E-4365-84F9-FBB75D7759E5}">
      <dgm:prSet/>
      <dgm:spPr/>
      <dgm:t>
        <a:bodyPr/>
        <a:lstStyle/>
        <a:p>
          <a:endParaRPr lang="en-US"/>
        </a:p>
      </dgm:t>
    </dgm:pt>
    <dgm:pt modelId="{8E185869-F0D4-43E2-B08A-2F3E83EE98F3}">
      <dgm:prSet/>
      <dgm:spPr/>
      <dgm:t>
        <a:bodyPr anchor="ctr"/>
        <a:lstStyle/>
        <a:p>
          <a:pPr>
            <a:lnSpc>
              <a:spcPct val="100000"/>
            </a:lnSpc>
            <a:defRPr cap="all"/>
          </a:pPr>
          <a:r>
            <a:rPr lang="en-US" dirty="0"/>
            <a:t>FrontEnd</a:t>
          </a:r>
        </a:p>
      </dgm:t>
    </dgm:pt>
    <dgm:pt modelId="{7EE27099-92EA-4EDF-B176-0E355876D272}" type="parTrans" cxnId="{7F970F62-30E3-4F5B-A242-825013BF84A8}">
      <dgm:prSet/>
      <dgm:spPr/>
      <dgm:t>
        <a:bodyPr/>
        <a:lstStyle/>
        <a:p>
          <a:endParaRPr lang="en-US"/>
        </a:p>
      </dgm:t>
    </dgm:pt>
    <dgm:pt modelId="{77D0876E-2BA2-4E28-ADB5-9885FCB7156A}" type="sibTrans" cxnId="{7F970F62-30E3-4F5B-A242-825013BF84A8}">
      <dgm:prSet/>
      <dgm:spPr/>
      <dgm:t>
        <a:bodyPr/>
        <a:lstStyle/>
        <a:p>
          <a:endParaRPr lang="en-US"/>
        </a:p>
      </dgm:t>
    </dgm:pt>
    <dgm:pt modelId="{93B867F8-E414-414A-BCDD-B7991ED7A951}" type="pres">
      <dgm:prSet presAssocID="{7B62DEA7-9DCD-4B2E-9DC5-BE121C266AFD}" presName="root" presStyleCnt="0">
        <dgm:presLayoutVars>
          <dgm:dir/>
          <dgm:resizeHandles val="exact"/>
        </dgm:presLayoutVars>
      </dgm:prSet>
      <dgm:spPr/>
    </dgm:pt>
    <dgm:pt modelId="{7A6A14A3-6D84-4986-B114-3D993FD12988}" type="pres">
      <dgm:prSet presAssocID="{41CDB9B8-E81E-41E7-AE89-8F6EDFC88D92}" presName="compNode" presStyleCnt="0"/>
      <dgm:spPr/>
    </dgm:pt>
    <dgm:pt modelId="{D855985A-9606-43AA-8138-2D327AB02668}" type="pres">
      <dgm:prSet presAssocID="{41CDB9B8-E81E-41E7-AE89-8F6EDFC88D92}" presName="iconBgRect" presStyleLbl="bgShp" presStyleIdx="0" presStyleCnt="3"/>
      <dgm:spPr>
        <a:prstGeom prst="round2DiagRect">
          <a:avLst>
            <a:gd name="adj1" fmla="val 29727"/>
            <a:gd name="adj2" fmla="val 0"/>
          </a:avLst>
        </a:prstGeom>
        <a:solidFill>
          <a:schemeClr val="bg1">
            <a:lumMod val="75000"/>
            <a:lumOff val="25000"/>
          </a:schemeClr>
        </a:solidFill>
      </dgm:spPr>
    </dgm:pt>
    <dgm:pt modelId="{571CEDD4-E5C1-43A5-981B-D469441843FA}" type="pres">
      <dgm:prSet presAssocID="{41CDB9B8-E81E-41E7-AE89-8F6EDFC88D92}" presName="iconRect" presStyleLbl="node1" presStyleIdx="0" presStyleCnt="3" custScaleX="148786" custScaleY="135436"/>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extLst>
        <a:ext uri="{E40237B7-FDA0-4F09-8148-C483321AD2D9}">
          <dgm14:cNvPr xmlns:dgm14="http://schemas.microsoft.com/office/drawing/2010/diagram" id="0" name="" descr="Marker"/>
        </a:ext>
      </dgm:extLst>
    </dgm:pt>
    <dgm:pt modelId="{D1ECEA80-FBB0-414E-B65F-F0909C02CD47}" type="pres">
      <dgm:prSet presAssocID="{41CDB9B8-E81E-41E7-AE89-8F6EDFC88D92}" presName="spaceRect" presStyleCnt="0"/>
      <dgm:spPr/>
    </dgm:pt>
    <dgm:pt modelId="{67FE7435-4EFB-470B-981F-DF49CDB430CC}" type="pres">
      <dgm:prSet presAssocID="{41CDB9B8-E81E-41E7-AE89-8F6EDFC88D92}" presName="textRect" presStyleLbl="revTx" presStyleIdx="0" presStyleCnt="3">
        <dgm:presLayoutVars>
          <dgm:chMax val="1"/>
          <dgm:chPref val="1"/>
        </dgm:presLayoutVars>
      </dgm:prSet>
      <dgm:spPr/>
    </dgm:pt>
    <dgm:pt modelId="{DAA49342-FB9E-4457-84E7-D26D4DCFCC33}" type="pres">
      <dgm:prSet presAssocID="{BA791450-8D1E-4A6F-B71D-2984D9E245C4}" presName="sibTrans" presStyleCnt="0"/>
      <dgm:spPr/>
    </dgm:pt>
    <dgm:pt modelId="{CE32747E-BE81-4036-9009-313FF5E73F29}" type="pres">
      <dgm:prSet presAssocID="{4D7D34C7-9466-4514-BF51-7396C17436B5}" presName="compNode" presStyleCnt="0"/>
      <dgm:spPr/>
    </dgm:pt>
    <dgm:pt modelId="{511EB657-6FA3-4A85-B884-7A4A7FA33679}" type="pres">
      <dgm:prSet presAssocID="{4D7D34C7-9466-4514-BF51-7396C17436B5}" presName="iconBgRect" presStyleLbl="bgShp" presStyleIdx="1" presStyleCnt="3"/>
      <dgm:spPr>
        <a:prstGeom prst="round2DiagRect">
          <a:avLst>
            <a:gd name="adj1" fmla="val 29727"/>
            <a:gd name="adj2" fmla="val 0"/>
          </a:avLst>
        </a:prstGeom>
        <a:blipFill rotWithShape="0">
          <a:blip xmlns:r="http://schemas.openxmlformats.org/officeDocument/2006/relationships" r:embed="rId2"/>
          <a:stretch>
            <a:fillRect/>
          </a:stretch>
        </a:blipFill>
      </dgm:spPr>
    </dgm:pt>
    <dgm:pt modelId="{8CA8ADC7-C86A-4471-8AEB-EC455485E10E}" type="pres">
      <dgm:prSet presAssocID="{4D7D34C7-9466-4514-BF51-7396C17436B5}" presName="iconRect" presStyleLbl="node1" presStyleIdx="1" presStyleCnt="3" custScaleX="139766" custScaleY="121210"/>
      <dgm:spPr>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extLst>
        <a:ext uri="{E40237B7-FDA0-4F09-8148-C483321AD2D9}">
          <dgm14:cNvPr xmlns:dgm14="http://schemas.microsoft.com/office/drawing/2010/diagram" id="0" name="" descr="Apple"/>
        </a:ext>
      </dgm:extLst>
    </dgm:pt>
    <dgm:pt modelId="{1B260FA2-CCF9-4FE9-852A-6C4F3145E0DB}" type="pres">
      <dgm:prSet presAssocID="{4D7D34C7-9466-4514-BF51-7396C17436B5}" presName="spaceRect" presStyleCnt="0"/>
      <dgm:spPr/>
    </dgm:pt>
    <dgm:pt modelId="{0223179B-BAF0-4498-A018-F23FA450DCFB}" type="pres">
      <dgm:prSet presAssocID="{4D7D34C7-9466-4514-BF51-7396C17436B5}" presName="textRect" presStyleLbl="revTx" presStyleIdx="1" presStyleCnt="3">
        <dgm:presLayoutVars>
          <dgm:chMax val="1"/>
          <dgm:chPref val="1"/>
        </dgm:presLayoutVars>
      </dgm:prSet>
      <dgm:spPr/>
    </dgm:pt>
    <dgm:pt modelId="{FC3A77F8-D9D6-4DAF-B99D-184DCD8F93D2}" type="pres">
      <dgm:prSet presAssocID="{483498F9-A0C2-4668-85AB-D8E6E254F73B}" presName="sibTrans" presStyleCnt="0"/>
      <dgm:spPr/>
    </dgm:pt>
    <dgm:pt modelId="{F0140940-C0E8-49A1-976F-48717C8202D0}" type="pres">
      <dgm:prSet presAssocID="{8E185869-F0D4-43E2-B08A-2F3E83EE98F3}" presName="compNode" presStyleCnt="0"/>
      <dgm:spPr/>
    </dgm:pt>
    <dgm:pt modelId="{C32FBBF5-213C-421B-B8C0-BE7BBE2B72EA}" type="pres">
      <dgm:prSet presAssocID="{8E185869-F0D4-43E2-B08A-2F3E83EE98F3}" presName="iconBgRect" presStyleLbl="bgShp" presStyleIdx="2" presStyleCnt="3"/>
      <dgm:spPr>
        <a:prstGeom prst="round2DiagRect">
          <a:avLst>
            <a:gd name="adj1" fmla="val 29727"/>
            <a:gd name="adj2" fmla="val 0"/>
          </a:avLst>
        </a:prstGeom>
        <a:blipFill rotWithShape="0">
          <a:blip xmlns:r="http://schemas.openxmlformats.org/officeDocument/2006/relationships" r:embed="rId2"/>
          <a:stretch>
            <a:fillRect/>
          </a:stretch>
        </a:blipFill>
      </dgm:spPr>
    </dgm:pt>
    <dgm:pt modelId="{4E9B22D3-8B34-44BE-81C8-0C740EAC4B4C}" type="pres">
      <dgm:prSet presAssocID="{8E185869-F0D4-43E2-B08A-2F3E83EE98F3}" presName="iconRect" presStyleLbl="node1" presStyleIdx="2" presStyleCnt="3" custScaleX="152773" custScaleY="118873" custLinFactNeighborX="859"/>
      <dgm:spPr>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a:stretch>
        </a:blipFill>
        <a:effectLst>
          <a:outerShdw blurRad="50800" dist="38100" dir="2700000" algn="tl" rotWithShape="0">
            <a:prstClr val="black">
              <a:alpha val="40000"/>
            </a:prstClr>
          </a:outerShdw>
        </a:effectLst>
      </dgm:spPr>
      <dgm:extLst>
        <a:ext uri="{E40237B7-FDA0-4F09-8148-C483321AD2D9}">
          <dgm14:cNvPr xmlns:dgm14="http://schemas.microsoft.com/office/drawing/2010/diagram" id="0" name="" descr="Fork and knife"/>
        </a:ext>
      </dgm:extLst>
    </dgm:pt>
    <dgm:pt modelId="{4A9B6D23-193C-47D3-934A-99926963E2A4}" type="pres">
      <dgm:prSet presAssocID="{8E185869-F0D4-43E2-B08A-2F3E83EE98F3}" presName="spaceRect" presStyleCnt="0"/>
      <dgm:spPr/>
    </dgm:pt>
    <dgm:pt modelId="{0F11906B-5F98-4BB4-91AA-36CF9DA68DF5}" type="pres">
      <dgm:prSet presAssocID="{8E185869-F0D4-43E2-B08A-2F3E83EE98F3}" presName="textRect" presStyleLbl="revTx" presStyleIdx="2" presStyleCnt="3">
        <dgm:presLayoutVars>
          <dgm:chMax val="1"/>
          <dgm:chPref val="1"/>
        </dgm:presLayoutVars>
      </dgm:prSet>
      <dgm:spPr/>
    </dgm:pt>
  </dgm:ptLst>
  <dgm:cxnLst>
    <dgm:cxn modelId="{7EEBEB1B-497E-4365-84F9-FBB75D7759E5}" srcId="{7B62DEA7-9DCD-4B2E-9DC5-BE121C266AFD}" destId="{4D7D34C7-9466-4514-BF51-7396C17436B5}" srcOrd="1" destOrd="0" parTransId="{37DD6CE0-C2AA-4EB6-9E7D-14AED2127C40}" sibTransId="{483498F9-A0C2-4668-85AB-D8E6E254F73B}"/>
    <dgm:cxn modelId="{7F970F62-30E3-4F5B-A242-825013BF84A8}" srcId="{7B62DEA7-9DCD-4B2E-9DC5-BE121C266AFD}" destId="{8E185869-F0D4-43E2-B08A-2F3E83EE98F3}" srcOrd="2" destOrd="0" parTransId="{7EE27099-92EA-4EDF-B176-0E355876D272}" sibTransId="{77D0876E-2BA2-4E28-ADB5-9885FCB7156A}"/>
    <dgm:cxn modelId="{21EB7847-13AE-4881-9090-909F31360F4E}" srcId="{7B62DEA7-9DCD-4B2E-9DC5-BE121C266AFD}" destId="{41CDB9B8-E81E-41E7-AE89-8F6EDFC88D92}" srcOrd="0" destOrd="0" parTransId="{5D2FF527-BA77-40BE-9414-16FAE46386BB}" sibTransId="{BA791450-8D1E-4A6F-B71D-2984D9E245C4}"/>
    <dgm:cxn modelId="{F5D1E86C-6F7A-40FD-A6EE-C4E071DE2D39}" type="presOf" srcId="{7B62DEA7-9DCD-4B2E-9DC5-BE121C266AFD}" destId="{93B867F8-E414-414A-BCDD-B7991ED7A951}" srcOrd="0" destOrd="0" presId="urn:microsoft.com/office/officeart/2018/5/layout/IconLeafLabelList"/>
    <dgm:cxn modelId="{166B7089-E981-46FB-9346-D240C4593CE1}" type="presOf" srcId="{4D7D34C7-9466-4514-BF51-7396C17436B5}" destId="{0223179B-BAF0-4498-A018-F23FA450DCFB}" srcOrd="0" destOrd="0" presId="urn:microsoft.com/office/officeart/2018/5/layout/IconLeafLabelList"/>
    <dgm:cxn modelId="{987CF8B4-2AA6-4733-AC57-17C9A92DB11C}" type="presOf" srcId="{8E185869-F0D4-43E2-B08A-2F3E83EE98F3}" destId="{0F11906B-5F98-4BB4-91AA-36CF9DA68DF5}" srcOrd="0" destOrd="0" presId="urn:microsoft.com/office/officeart/2018/5/layout/IconLeafLabelList"/>
    <dgm:cxn modelId="{59454AFE-DCEA-434F-938E-194AADE12B17}" type="presOf" srcId="{41CDB9B8-E81E-41E7-AE89-8F6EDFC88D92}" destId="{67FE7435-4EFB-470B-981F-DF49CDB430CC}" srcOrd="0" destOrd="0" presId="urn:microsoft.com/office/officeart/2018/5/layout/IconLeafLabelList"/>
    <dgm:cxn modelId="{077A976B-1F38-441D-9228-E6BDA25014B4}" type="presParOf" srcId="{93B867F8-E414-414A-BCDD-B7991ED7A951}" destId="{7A6A14A3-6D84-4986-B114-3D993FD12988}" srcOrd="0" destOrd="0" presId="urn:microsoft.com/office/officeart/2018/5/layout/IconLeafLabelList"/>
    <dgm:cxn modelId="{0C0E534D-D1D8-4B26-9DCC-E0AA2556124D}" type="presParOf" srcId="{7A6A14A3-6D84-4986-B114-3D993FD12988}" destId="{D855985A-9606-43AA-8138-2D327AB02668}" srcOrd="0" destOrd="0" presId="urn:microsoft.com/office/officeart/2018/5/layout/IconLeafLabelList"/>
    <dgm:cxn modelId="{14444030-CEC4-46F9-9F70-4FAFD03176A5}" type="presParOf" srcId="{7A6A14A3-6D84-4986-B114-3D993FD12988}" destId="{571CEDD4-E5C1-43A5-981B-D469441843FA}" srcOrd="1" destOrd="0" presId="urn:microsoft.com/office/officeart/2018/5/layout/IconLeafLabelList"/>
    <dgm:cxn modelId="{E1F5343F-6D05-45C3-80F6-C24E94BDF4D2}" type="presParOf" srcId="{7A6A14A3-6D84-4986-B114-3D993FD12988}" destId="{D1ECEA80-FBB0-414E-B65F-F0909C02CD47}" srcOrd="2" destOrd="0" presId="urn:microsoft.com/office/officeart/2018/5/layout/IconLeafLabelList"/>
    <dgm:cxn modelId="{72DF4B85-CF84-4F36-95C5-417C19C4586F}" type="presParOf" srcId="{7A6A14A3-6D84-4986-B114-3D993FD12988}" destId="{67FE7435-4EFB-470B-981F-DF49CDB430CC}" srcOrd="3" destOrd="0" presId="urn:microsoft.com/office/officeart/2018/5/layout/IconLeafLabelList"/>
    <dgm:cxn modelId="{567C3216-7D00-4C20-8C81-A14370F0C45E}" type="presParOf" srcId="{93B867F8-E414-414A-BCDD-B7991ED7A951}" destId="{DAA49342-FB9E-4457-84E7-D26D4DCFCC33}" srcOrd="1" destOrd="0" presId="urn:microsoft.com/office/officeart/2018/5/layout/IconLeafLabelList"/>
    <dgm:cxn modelId="{487D7031-5F44-4B6D-8BFD-41C24AB86F47}" type="presParOf" srcId="{93B867F8-E414-414A-BCDD-B7991ED7A951}" destId="{CE32747E-BE81-4036-9009-313FF5E73F29}" srcOrd="2" destOrd="0" presId="urn:microsoft.com/office/officeart/2018/5/layout/IconLeafLabelList"/>
    <dgm:cxn modelId="{EC2B251A-1EA1-43F5-B26B-FAAC6374EF0A}" type="presParOf" srcId="{CE32747E-BE81-4036-9009-313FF5E73F29}" destId="{511EB657-6FA3-4A85-B884-7A4A7FA33679}" srcOrd="0" destOrd="0" presId="urn:microsoft.com/office/officeart/2018/5/layout/IconLeafLabelList"/>
    <dgm:cxn modelId="{A856A53E-2EE9-41E6-9794-19D2646A0A8E}" type="presParOf" srcId="{CE32747E-BE81-4036-9009-313FF5E73F29}" destId="{8CA8ADC7-C86A-4471-8AEB-EC455485E10E}" srcOrd="1" destOrd="0" presId="urn:microsoft.com/office/officeart/2018/5/layout/IconLeafLabelList"/>
    <dgm:cxn modelId="{77307FFF-693D-41AF-BAF9-66CA3BA036E7}" type="presParOf" srcId="{CE32747E-BE81-4036-9009-313FF5E73F29}" destId="{1B260FA2-CCF9-4FE9-852A-6C4F3145E0DB}" srcOrd="2" destOrd="0" presId="urn:microsoft.com/office/officeart/2018/5/layout/IconLeafLabelList"/>
    <dgm:cxn modelId="{03018AF2-5A81-472A-B258-4288BAB1659F}" type="presParOf" srcId="{CE32747E-BE81-4036-9009-313FF5E73F29}" destId="{0223179B-BAF0-4498-A018-F23FA450DCFB}" srcOrd="3" destOrd="0" presId="urn:microsoft.com/office/officeart/2018/5/layout/IconLeafLabelList"/>
    <dgm:cxn modelId="{AEEED067-67E4-43C4-9DE1-0A514F0CF237}" type="presParOf" srcId="{93B867F8-E414-414A-BCDD-B7991ED7A951}" destId="{FC3A77F8-D9D6-4DAF-B99D-184DCD8F93D2}" srcOrd="3" destOrd="0" presId="urn:microsoft.com/office/officeart/2018/5/layout/IconLeafLabelList"/>
    <dgm:cxn modelId="{6F152FC5-9077-4033-85FF-D16C967FF974}" type="presParOf" srcId="{93B867F8-E414-414A-BCDD-B7991ED7A951}" destId="{F0140940-C0E8-49A1-976F-48717C8202D0}" srcOrd="4" destOrd="0" presId="urn:microsoft.com/office/officeart/2018/5/layout/IconLeafLabelList"/>
    <dgm:cxn modelId="{D46532F0-E904-4A4F-83DC-EDEC2201EDF5}" type="presParOf" srcId="{F0140940-C0E8-49A1-976F-48717C8202D0}" destId="{C32FBBF5-213C-421B-B8C0-BE7BBE2B72EA}" srcOrd="0" destOrd="0" presId="urn:microsoft.com/office/officeart/2018/5/layout/IconLeafLabelList"/>
    <dgm:cxn modelId="{B83B21F0-427A-4ADC-9304-8D80E930B688}" type="presParOf" srcId="{F0140940-C0E8-49A1-976F-48717C8202D0}" destId="{4E9B22D3-8B34-44BE-81C8-0C740EAC4B4C}" srcOrd="1" destOrd="0" presId="urn:microsoft.com/office/officeart/2018/5/layout/IconLeafLabelList"/>
    <dgm:cxn modelId="{4A0A01FE-9611-4522-AD72-22FC2B598C6A}" type="presParOf" srcId="{F0140940-C0E8-49A1-976F-48717C8202D0}" destId="{4A9B6D23-193C-47D3-934A-99926963E2A4}" srcOrd="2" destOrd="0" presId="urn:microsoft.com/office/officeart/2018/5/layout/IconLeafLabelList"/>
    <dgm:cxn modelId="{26D8459E-D95C-4CED-A0C4-8390A397F2A1}" type="presParOf" srcId="{F0140940-C0E8-49A1-976F-48717C8202D0}" destId="{0F11906B-5F98-4BB4-91AA-36CF9DA68DF5}" srcOrd="3" destOrd="0" presId="urn:microsoft.com/office/officeart/2018/5/layout/IconLeafLabel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E66FA6-753F-4634-847C-3776E08D4B7E}">
      <dsp:nvSpPr>
        <dsp:cNvPr id="0" name=""/>
        <dsp:cNvSpPr/>
      </dsp:nvSpPr>
      <dsp:spPr>
        <a:xfrm>
          <a:off x="-63931" y="5924"/>
          <a:ext cx="5299585" cy="1153699"/>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B4F75B-F23E-458D-8503-2D17FB11A702}">
      <dsp:nvSpPr>
        <dsp:cNvPr id="0" name=""/>
        <dsp:cNvSpPr/>
      </dsp:nvSpPr>
      <dsp:spPr>
        <a:xfrm>
          <a:off x="129226" y="214758"/>
          <a:ext cx="964137" cy="754957"/>
        </a:xfrm>
        <a:prstGeom prst="rect">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B3907AB-9FCD-4D59-B68F-4F73F035FE52}">
      <dsp:nvSpPr>
        <dsp:cNvPr id="0" name=""/>
        <dsp:cNvSpPr/>
      </dsp:nvSpPr>
      <dsp:spPr>
        <a:xfrm>
          <a:off x="1268591" y="6421"/>
          <a:ext cx="3964455" cy="1153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100" tIns="122100" rIns="122100" bIns="122100" numCol="1" spcCol="1270" anchor="ctr" anchorCtr="0">
          <a:noAutofit/>
        </a:bodyPr>
        <a:lstStyle/>
        <a:p>
          <a:pPr marL="0" lvl="0" indent="0" algn="l" defTabSz="1111250">
            <a:lnSpc>
              <a:spcPct val="100000"/>
            </a:lnSpc>
            <a:spcBef>
              <a:spcPct val="0"/>
            </a:spcBef>
            <a:spcAft>
              <a:spcPct val="35000"/>
            </a:spcAft>
            <a:buNone/>
          </a:pPr>
          <a:r>
            <a:rPr lang="en-US" sz="2500" kern="1200" dirty="0"/>
            <a:t> </a:t>
          </a:r>
        </a:p>
      </dsp:txBody>
      <dsp:txXfrm>
        <a:off x="1268591" y="6421"/>
        <a:ext cx="3964455" cy="1153699"/>
      </dsp:txXfrm>
    </dsp:sp>
    <dsp:sp modelId="{0F6BAAF8-CB60-4B3A-8B7F-F036077073E4}">
      <dsp:nvSpPr>
        <dsp:cNvPr id="0" name=""/>
        <dsp:cNvSpPr/>
      </dsp:nvSpPr>
      <dsp:spPr>
        <a:xfrm>
          <a:off x="-63931" y="1448546"/>
          <a:ext cx="5299585" cy="1153699"/>
        </a:xfrm>
        <a:prstGeom prst="roundRect">
          <a:avLst>
            <a:gd name="adj" fmla="val 10000"/>
          </a:avLst>
        </a:prstGeom>
        <a:solidFill>
          <a:schemeClr val="accent5">
            <a:hueOff val="-10661560"/>
            <a:satOff val="6060"/>
            <a:lumOff val="-5000"/>
            <a:alphaOff val="0"/>
          </a:schemeClr>
        </a:solidFill>
        <a:ln>
          <a:noFill/>
        </a:ln>
        <a:effectLst/>
      </dsp:spPr>
      <dsp:style>
        <a:lnRef idx="0">
          <a:scrgbClr r="0" g="0" b="0"/>
        </a:lnRef>
        <a:fillRef idx="1">
          <a:scrgbClr r="0" g="0" b="0"/>
        </a:fillRef>
        <a:effectRef idx="0">
          <a:scrgbClr r="0" g="0" b="0"/>
        </a:effectRef>
        <a:fontRef idx="minor"/>
      </dsp:style>
    </dsp:sp>
    <dsp:sp modelId="{BF46F64E-08D3-4401-971A-A37980929B2F}">
      <dsp:nvSpPr>
        <dsp:cNvPr id="0" name=""/>
        <dsp:cNvSpPr/>
      </dsp:nvSpPr>
      <dsp:spPr>
        <a:xfrm>
          <a:off x="120260" y="1658380"/>
          <a:ext cx="964137" cy="734030"/>
        </a:xfrm>
        <a:prstGeom prst="rect">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33FAF41-DF03-485F-8F06-C142970A5497}">
      <dsp:nvSpPr>
        <dsp:cNvPr id="0" name=""/>
        <dsp:cNvSpPr/>
      </dsp:nvSpPr>
      <dsp:spPr>
        <a:xfrm>
          <a:off x="1268591" y="1448546"/>
          <a:ext cx="3964455" cy="1153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100" tIns="122100" rIns="122100" bIns="122100" numCol="1" spcCol="1270" anchor="ctr" anchorCtr="0">
          <a:noAutofit/>
        </a:bodyPr>
        <a:lstStyle/>
        <a:p>
          <a:pPr marL="0" lvl="0" indent="0" algn="l" defTabSz="1111250">
            <a:lnSpc>
              <a:spcPct val="100000"/>
            </a:lnSpc>
            <a:spcBef>
              <a:spcPct val="0"/>
            </a:spcBef>
            <a:spcAft>
              <a:spcPct val="35000"/>
            </a:spcAft>
            <a:buNone/>
          </a:pPr>
          <a:endParaRPr lang="en-US" sz="2500" kern="1200" dirty="0"/>
        </a:p>
      </dsp:txBody>
      <dsp:txXfrm>
        <a:off x="1268591" y="1448546"/>
        <a:ext cx="3964455" cy="1153699"/>
      </dsp:txXfrm>
    </dsp:sp>
    <dsp:sp modelId="{AFB2F689-BE38-4D4D-BBC2-8CA8AEAAD3B8}">
      <dsp:nvSpPr>
        <dsp:cNvPr id="0" name=""/>
        <dsp:cNvSpPr/>
      </dsp:nvSpPr>
      <dsp:spPr>
        <a:xfrm>
          <a:off x="-63931" y="2897092"/>
          <a:ext cx="5299585" cy="1153699"/>
        </a:xfrm>
        <a:prstGeom prst="roundRect">
          <a:avLst>
            <a:gd name="adj" fmla="val 10000"/>
          </a:avLst>
        </a:prstGeom>
        <a:solidFill>
          <a:schemeClr val="accent5">
            <a:hueOff val="-21323121"/>
            <a:satOff val="12119"/>
            <a:lumOff val="-10000"/>
            <a:alphaOff val="0"/>
          </a:schemeClr>
        </a:solidFill>
        <a:ln>
          <a:noFill/>
        </a:ln>
        <a:effectLst/>
      </dsp:spPr>
      <dsp:style>
        <a:lnRef idx="0">
          <a:scrgbClr r="0" g="0" b="0"/>
        </a:lnRef>
        <a:fillRef idx="1">
          <a:scrgbClr r="0" g="0" b="0"/>
        </a:fillRef>
        <a:effectRef idx="0">
          <a:scrgbClr r="0" g="0" b="0"/>
        </a:effectRef>
        <a:fontRef idx="minor"/>
      </dsp:style>
    </dsp:sp>
    <dsp:sp modelId="{37FC968D-54D8-4E5B-AA68-7BB356A0611B}">
      <dsp:nvSpPr>
        <dsp:cNvPr id="0" name=""/>
        <dsp:cNvSpPr/>
      </dsp:nvSpPr>
      <dsp:spPr>
        <a:xfrm>
          <a:off x="120203" y="2984030"/>
          <a:ext cx="964252" cy="9669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3BA3BD0-B804-40ED-B730-B739330E1722}">
      <dsp:nvSpPr>
        <dsp:cNvPr id="0" name=""/>
        <dsp:cNvSpPr/>
      </dsp:nvSpPr>
      <dsp:spPr>
        <a:xfrm>
          <a:off x="920195" y="3023076"/>
          <a:ext cx="4225395" cy="10277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353" tIns="115353" rIns="115353" bIns="115353" numCol="1" spcCol="1270" anchor="ctr" anchorCtr="0">
          <a:noAutofit/>
        </a:bodyPr>
        <a:lstStyle/>
        <a:p>
          <a:pPr marL="0" lvl="0" indent="0" algn="l" defTabSz="800100">
            <a:lnSpc>
              <a:spcPct val="100000"/>
            </a:lnSpc>
            <a:spcBef>
              <a:spcPct val="0"/>
            </a:spcBef>
            <a:spcAft>
              <a:spcPct val="35000"/>
            </a:spcAft>
            <a:buNone/>
          </a:pPr>
          <a:r>
            <a:rPr lang="en-US" sz="1800" kern="1200" dirty="0">
              <a:solidFill>
                <a:schemeClr val="tx1"/>
              </a:solidFill>
              <a:latin typeface="+mn-lt"/>
              <a:ea typeface="+mn-ea"/>
              <a:cs typeface="+mn-cs"/>
            </a:rPr>
            <a:t>	</a:t>
          </a:r>
        </a:p>
      </dsp:txBody>
      <dsp:txXfrm>
        <a:off x="920195" y="3023076"/>
        <a:ext cx="4225395" cy="10277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55985A-9606-43AA-8138-2D327AB02668}">
      <dsp:nvSpPr>
        <dsp:cNvPr id="0" name=""/>
        <dsp:cNvSpPr/>
      </dsp:nvSpPr>
      <dsp:spPr>
        <a:xfrm>
          <a:off x="616949" y="472895"/>
          <a:ext cx="1818562" cy="1818562"/>
        </a:xfrm>
        <a:prstGeom prst="round2DiagRect">
          <a:avLst>
            <a:gd name="adj1" fmla="val 29727"/>
            <a:gd name="adj2" fmla="val 0"/>
          </a:avLst>
        </a:prstGeom>
        <a:solidFill>
          <a:schemeClr val="bg1">
            <a:lumMod val="75000"/>
            <a:lumOff val="25000"/>
          </a:schemeClr>
        </a:solidFill>
        <a:ln>
          <a:noFill/>
        </a:ln>
        <a:effectLst/>
      </dsp:spPr>
      <dsp:style>
        <a:lnRef idx="0">
          <a:scrgbClr r="0" g="0" b="0"/>
        </a:lnRef>
        <a:fillRef idx="1">
          <a:scrgbClr r="0" g="0" b="0"/>
        </a:fillRef>
        <a:effectRef idx="0">
          <a:scrgbClr r="0" g="0" b="0"/>
        </a:effectRef>
        <a:fontRef idx="minor"/>
      </dsp:style>
    </dsp:sp>
    <dsp:sp modelId="{571CEDD4-E5C1-43A5-981B-D469441843FA}">
      <dsp:nvSpPr>
        <dsp:cNvPr id="0" name=""/>
        <dsp:cNvSpPr/>
      </dsp:nvSpPr>
      <dsp:spPr>
        <a:xfrm>
          <a:off x="749986" y="675582"/>
          <a:ext cx="1552488" cy="1413190"/>
        </a:xfrm>
        <a:prstGeom prst="rect">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9050" cap="flat" cmpd="sng" algn="ctr">
          <a:solidFill>
            <a:schemeClr val="lt1">
              <a:alpha val="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67FE7435-4EFB-470B-981F-DF49CDB430CC}">
      <dsp:nvSpPr>
        <dsp:cNvPr id="0" name=""/>
        <dsp:cNvSpPr/>
      </dsp:nvSpPr>
      <dsp:spPr>
        <a:xfrm>
          <a:off x="35606" y="285789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778000">
            <a:lnSpc>
              <a:spcPct val="100000"/>
            </a:lnSpc>
            <a:spcBef>
              <a:spcPct val="0"/>
            </a:spcBef>
            <a:spcAft>
              <a:spcPct val="35000"/>
            </a:spcAft>
            <a:buNone/>
            <a:defRPr cap="all"/>
          </a:pPr>
          <a:r>
            <a:rPr lang="en-US" sz="4000" kern="1200" dirty="0"/>
            <a:t>Backend</a:t>
          </a:r>
        </a:p>
      </dsp:txBody>
      <dsp:txXfrm>
        <a:off x="35606" y="2857896"/>
        <a:ext cx="2981250" cy="720000"/>
      </dsp:txXfrm>
    </dsp:sp>
    <dsp:sp modelId="{511EB657-6FA3-4A85-B884-7A4A7FA33679}">
      <dsp:nvSpPr>
        <dsp:cNvPr id="0" name=""/>
        <dsp:cNvSpPr/>
      </dsp:nvSpPr>
      <dsp:spPr>
        <a:xfrm>
          <a:off x="4119918" y="472895"/>
          <a:ext cx="1818562" cy="1818562"/>
        </a:xfrm>
        <a:prstGeom prst="round2DiagRect">
          <a:avLst>
            <a:gd name="adj1" fmla="val 29727"/>
            <a:gd name="adj2" fmla="val 0"/>
          </a:avLst>
        </a:prstGeom>
        <a:blipFill rotWithShape="0">
          <a:blip xmlns:r="http://schemas.openxmlformats.org/officeDocument/2006/relationships" r:embed="rId2"/>
          <a:stretch>
            <a:fillRect/>
          </a:stretch>
        </a:blipFill>
        <a:ln>
          <a:noFill/>
        </a:ln>
        <a:effectLst/>
      </dsp:spPr>
      <dsp:style>
        <a:lnRef idx="0">
          <a:scrgbClr r="0" g="0" b="0"/>
        </a:lnRef>
        <a:fillRef idx="1">
          <a:scrgbClr r="0" g="0" b="0"/>
        </a:fillRef>
        <a:effectRef idx="0">
          <a:scrgbClr r="0" g="0" b="0"/>
        </a:effectRef>
        <a:fontRef idx="minor"/>
      </dsp:style>
    </dsp:sp>
    <dsp:sp modelId="{8CA8ADC7-C86A-4471-8AEB-EC455485E10E}">
      <dsp:nvSpPr>
        <dsp:cNvPr id="0" name=""/>
        <dsp:cNvSpPr/>
      </dsp:nvSpPr>
      <dsp:spPr>
        <a:xfrm>
          <a:off x="4300014" y="749801"/>
          <a:ext cx="1458370" cy="1264750"/>
        </a:xfrm>
        <a:prstGeom prst="rect">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a:stretch>
        </a:blipFill>
        <a:ln w="19050" cap="flat" cmpd="sng" algn="ctr">
          <a:solidFill>
            <a:schemeClr val="lt1">
              <a:alpha val="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0223179B-BAF0-4498-A018-F23FA450DCFB}">
      <dsp:nvSpPr>
        <dsp:cNvPr id="0" name=""/>
        <dsp:cNvSpPr/>
      </dsp:nvSpPr>
      <dsp:spPr>
        <a:xfrm>
          <a:off x="3538574" y="285789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778000">
            <a:lnSpc>
              <a:spcPct val="100000"/>
            </a:lnSpc>
            <a:spcBef>
              <a:spcPct val="0"/>
            </a:spcBef>
            <a:spcAft>
              <a:spcPct val="35000"/>
            </a:spcAft>
            <a:buNone/>
            <a:defRPr cap="all"/>
          </a:pPr>
          <a:r>
            <a:rPr lang="en-US" sz="4000" kern="1200" dirty="0"/>
            <a:t>Database</a:t>
          </a:r>
        </a:p>
      </dsp:txBody>
      <dsp:txXfrm>
        <a:off x="3538574" y="2857896"/>
        <a:ext cx="2981250" cy="720000"/>
      </dsp:txXfrm>
    </dsp:sp>
    <dsp:sp modelId="{C32FBBF5-213C-421B-B8C0-BE7BBE2B72EA}">
      <dsp:nvSpPr>
        <dsp:cNvPr id="0" name=""/>
        <dsp:cNvSpPr/>
      </dsp:nvSpPr>
      <dsp:spPr>
        <a:xfrm>
          <a:off x="7622887" y="472895"/>
          <a:ext cx="1818562" cy="1818562"/>
        </a:xfrm>
        <a:prstGeom prst="round2DiagRect">
          <a:avLst>
            <a:gd name="adj1" fmla="val 29727"/>
            <a:gd name="adj2" fmla="val 0"/>
          </a:avLst>
        </a:prstGeom>
        <a:blipFill rotWithShape="0">
          <a:blip xmlns:r="http://schemas.openxmlformats.org/officeDocument/2006/relationships" r:embed="rId2"/>
          <a:stretch>
            <a:fillRect/>
          </a:stretch>
        </a:blipFill>
        <a:ln>
          <a:noFill/>
        </a:ln>
        <a:effectLst/>
      </dsp:spPr>
      <dsp:style>
        <a:lnRef idx="0">
          <a:scrgbClr r="0" g="0" b="0"/>
        </a:lnRef>
        <a:fillRef idx="1">
          <a:scrgbClr r="0" g="0" b="0"/>
        </a:fillRef>
        <a:effectRef idx="0">
          <a:scrgbClr r="0" g="0" b="0"/>
        </a:effectRef>
        <a:fontRef idx="minor"/>
      </dsp:style>
    </dsp:sp>
    <dsp:sp modelId="{4E9B22D3-8B34-44BE-81C8-0C740EAC4B4C}">
      <dsp:nvSpPr>
        <dsp:cNvPr id="0" name=""/>
        <dsp:cNvSpPr/>
      </dsp:nvSpPr>
      <dsp:spPr>
        <a:xfrm>
          <a:off x="7744086" y="761994"/>
          <a:ext cx="1594090" cy="1240365"/>
        </a:xfrm>
        <a:prstGeom prst="rect">
          <a:avLst/>
        </a:prstGeom>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a:stretch>
        </a:blipFill>
        <a:ln w="19050" cap="flat" cmpd="sng" algn="ctr">
          <a:solidFill>
            <a:schemeClr val="lt1">
              <a:alpha val="0"/>
              <a:hueOff val="0"/>
              <a:satOff val="0"/>
              <a:lumOff val="0"/>
              <a:alphaOff val="0"/>
            </a:schemeClr>
          </a:solidFill>
          <a:prstDash val="solid"/>
        </a:ln>
        <a:effectLst>
          <a:outerShdw blurRad="50800" dist="38100" dir="2700000" algn="tl" rotWithShape="0">
            <a:prstClr val="black">
              <a:alpha val="40000"/>
            </a:prstClr>
          </a:outerShdw>
        </a:effectLst>
      </dsp:spPr>
      <dsp:style>
        <a:lnRef idx="3">
          <a:scrgbClr r="0" g="0" b="0"/>
        </a:lnRef>
        <a:fillRef idx="1">
          <a:scrgbClr r="0" g="0" b="0"/>
        </a:fillRef>
        <a:effectRef idx="1">
          <a:scrgbClr r="0" g="0" b="0"/>
        </a:effectRef>
        <a:fontRef idx="minor">
          <a:schemeClr val="lt1"/>
        </a:fontRef>
      </dsp:style>
    </dsp:sp>
    <dsp:sp modelId="{0F11906B-5F98-4BB4-91AA-36CF9DA68DF5}">
      <dsp:nvSpPr>
        <dsp:cNvPr id="0" name=""/>
        <dsp:cNvSpPr/>
      </dsp:nvSpPr>
      <dsp:spPr>
        <a:xfrm>
          <a:off x="7041543" y="285789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778000">
            <a:lnSpc>
              <a:spcPct val="100000"/>
            </a:lnSpc>
            <a:spcBef>
              <a:spcPct val="0"/>
            </a:spcBef>
            <a:spcAft>
              <a:spcPct val="35000"/>
            </a:spcAft>
            <a:buNone/>
            <a:defRPr cap="all"/>
          </a:pPr>
          <a:r>
            <a:rPr lang="en-US" sz="4000" kern="1200" dirty="0"/>
            <a:t>FrontEnd</a:t>
          </a:r>
        </a:p>
      </dsp:txBody>
      <dsp:txXfrm>
        <a:off x="7041543" y="2857896"/>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5EA663F-0F71-4941-839F-4D376A50B15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C142CB8-EC67-47AC-810C-39EACC3AA53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A1F8F58-3262-4466-8DB1-B329F63F404F}" type="datetimeFigureOut">
              <a:rPr lang="en-US" smtClean="0"/>
              <a:t>3/11/2023</a:t>
            </a:fld>
            <a:endParaRPr lang="en-US" dirty="0"/>
          </a:p>
        </p:txBody>
      </p:sp>
      <p:sp>
        <p:nvSpPr>
          <p:cNvPr id="4" name="Footer Placeholder 3">
            <a:extLst>
              <a:ext uri="{FF2B5EF4-FFF2-40B4-BE49-F238E27FC236}">
                <a16:creationId xmlns:a16="http://schemas.microsoft.com/office/drawing/2014/main" id="{87EB2D2D-60E4-477E-84AF-48DE5C24FA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05F6F142-CFE2-4AA2-8A1E-CADC565C24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FF595F6-1BED-4F30-933F-F0CD66CEE780}" type="slidenum">
              <a:rPr lang="en-US" smtClean="0"/>
              <a:t>‹#›</a:t>
            </a:fld>
            <a:endParaRPr lang="en-US" dirty="0"/>
          </a:p>
        </p:txBody>
      </p:sp>
    </p:spTree>
    <p:extLst>
      <p:ext uri="{BB962C8B-B14F-4D97-AF65-F5344CB8AC3E}">
        <p14:creationId xmlns:p14="http://schemas.microsoft.com/office/powerpoint/2010/main" val="3501541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BCF71C-E8D2-4E49-B04C-B160BC17D861}" type="datetimeFigureOut">
              <a:rPr lang="en-US" smtClean="0"/>
              <a:t>3/11/2023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D76E09-41B7-FE4E-B099-04DFD58B8CF1}" type="slidenum">
              <a:rPr lang="en-US" smtClean="0"/>
              <a:t>‹#›</a:t>
            </a:fld>
            <a:endParaRPr lang="en-US" dirty="0"/>
          </a:p>
        </p:txBody>
      </p:sp>
    </p:spTree>
    <p:extLst>
      <p:ext uri="{BB962C8B-B14F-4D97-AF65-F5344CB8AC3E}">
        <p14:creationId xmlns:p14="http://schemas.microsoft.com/office/powerpoint/2010/main" val="1629511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D76E09-41B7-FE4E-B099-04DFD58B8CF1}" type="slidenum">
              <a:rPr lang="en-US" smtClean="0"/>
              <a:t>1</a:t>
            </a:fld>
            <a:endParaRPr lang="en-US" dirty="0"/>
          </a:p>
        </p:txBody>
      </p:sp>
    </p:spTree>
    <p:extLst>
      <p:ext uri="{BB962C8B-B14F-4D97-AF65-F5344CB8AC3E}">
        <p14:creationId xmlns:p14="http://schemas.microsoft.com/office/powerpoint/2010/main" val="922166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D76E09-41B7-FE4E-B099-04DFD58B8CF1}" type="slidenum">
              <a:rPr lang="en-US" smtClean="0"/>
              <a:t>2</a:t>
            </a:fld>
            <a:endParaRPr lang="en-US" dirty="0"/>
          </a:p>
        </p:txBody>
      </p:sp>
    </p:spTree>
    <p:extLst>
      <p:ext uri="{BB962C8B-B14F-4D97-AF65-F5344CB8AC3E}">
        <p14:creationId xmlns:p14="http://schemas.microsoft.com/office/powerpoint/2010/main" val="1933628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D76E09-41B7-FE4E-B099-04DFD58B8CF1}" type="slidenum">
              <a:rPr lang="en-US" smtClean="0"/>
              <a:t>6</a:t>
            </a:fld>
            <a:endParaRPr lang="en-US" dirty="0"/>
          </a:p>
        </p:txBody>
      </p:sp>
    </p:spTree>
    <p:extLst>
      <p:ext uri="{BB962C8B-B14F-4D97-AF65-F5344CB8AC3E}">
        <p14:creationId xmlns:p14="http://schemas.microsoft.com/office/powerpoint/2010/main" val="2508422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D76E09-41B7-FE4E-B099-04DFD58B8CF1}" type="slidenum">
              <a:rPr lang="en-US" smtClean="0"/>
              <a:t>21</a:t>
            </a:fld>
            <a:endParaRPr lang="en-US" dirty="0"/>
          </a:p>
        </p:txBody>
      </p:sp>
    </p:spTree>
    <p:extLst>
      <p:ext uri="{BB962C8B-B14F-4D97-AF65-F5344CB8AC3E}">
        <p14:creationId xmlns:p14="http://schemas.microsoft.com/office/powerpoint/2010/main" val="52332274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6D0534-BB92-D249-82B9-49A38E7BB51A}" type="datetime1">
              <a:rPr lang="en-US" smtClean="0"/>
              <a:t>3/11/2023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32673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922B72-5EFB-2B4D-BBDF-916337A53DC6}" type="datetime1">
              <a:rPr lang="en-US" smtClean="0"/>
              <a:t>3/11/2023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16891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6B05E1-C71E-544E-9F74-844878BC4783}" type="datetime1">
              <a:rPr lang="en-US" smtClean="0"/>
              <a:t>3/11/2023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76527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EE8AFE-A49F-3347-91BC-9E8CE1BCC4B4}" type="datetime1">
              <a:rPr lang="en-US" smtClean="0"/>
              <a:t>3/11/2023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05088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5EA109CB-DDDB-7949-A85C-355CAB3D7576}" type="datetime1">
              <a:rPr lang="en-US" smtClean="0"/>
              <a:t>3/11/2023</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8566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E56BB9-C860-D945-A0DA-AC84E1154E6B}" type="datetime1">
              <a:rPr lang="en-US" smtClean="0"/>
              <a:t>3/11/2023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88177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C5F966-147F-B24F-8855-ADF4B9638779}" type="datetime1">
              <a:rPr lang="en-US" smtClean="0"/>
              <a:t>3/11/2023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62686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2BB21E-6508-274A-8215-090AB0A8BFD7}" type="datetime1">
              <a:rPr lang="en-US" smtClean="0"/>
              <a:t>3/11/2023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81467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5E3B75-9C36-5140-9B2C-4AB02DB5CE55}" type="datetime1">
              <a:rPr lang="en-US" smtClean="0"/>
              <a:t>3/11/2023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776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7E5107-D26A-8749-91B4-BDF6C1B6361A}" type="datetime1">
              <a:rPr lang="en-US" smtClean="0"/>
              <a:t>3/11/2023</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11674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CC6945-859D-154B-9E61-3980F2B5BC84}" type="datetime1">
              <a:rPr lang="en-US" smtClean="0"/>
              <a:t>3/11/2023</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13728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60000"/>
            <a:lumOff val="40000"/>
            <a:alpha val="99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E2B6D2D-DD65-7542-B616-C09BD0686257}" type="datetime1">
              <a:rPr lang="en-US" smtClean="0"/>
              <a:t>3/11/2023</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75904696"/>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jpg"/><Relationship Id="rId1" Type="http://schemas.openxmlformats.org/officeDocument/2006/relationships/slideLayout" Target="../slideLayouts/slideLayout2.xml"/><Relationship Id="rId4" Type="http://schemas.openxmlformats.org/officeDocument/2006/relationships/image" Target="../media/image3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7.png"/><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Layout" Target="../diagrams/layout1.xml"/><Relationship Id="rId11" Type="http://schemas.openxmlformats.org/officeDocument/2006/relationships/image" Target="../media/image13.jpg"/><Relationship Id="rId5" Type="http://schemas.openxmlformats.org/officeDocument/2006/relationships/diagramData" Target="../diagrams/data1.xml"/><Relationship Id="rId10" Type="http://schemas.openxmlformats.org/officeDocument/2006/relationships/image" Target="../media/image12.png"/><Relationship Id="rId4" Type="http://schemas.openxmlformats.org/officeDocument/2006/relationships/image" Target="../media/image2.png"/><Relationship Id="rId9" Type="http://schemas.microsoft.com/office/2007/relationships/diagramDrawing" Target="../diagrams/drawing1.xml"/></Relationships>
</file>

<file path=ppt/slides/_rels/slide20.xml.rels><?xml version="1.0" encoding="UTF-8" standalone="yes"?>
<Relationships xmlns="http://schemas.openxmlformats.org/package/2006/relationships"><Relationship Id="rId3" Type="http://schemas.openxmlformats.org/officeDocument/2006/relationships/hyperlink" Target="https://medium.com/@ravindersengar/end-to-end-design-of-a-food-delivery-app-like-zomato-or-swiggy-52b96f3a635f" TargetMode="External"/><Relationship Id="rId2" Type="http://schemas.openxmlformats.org/officeDocument/2006/relationships/hyperlink" Target="https://www.baeldung.com/spring-angular-ecommerce" TargetMode="External"/><Relationship Id="rId1" Type="http://schemas.openxmlformats.org/officeDocument/2006/relationships/slideLayout" Target="../slideLayouts/slideLayout2.xml"/><Relationship Id="rId5" Type="http://schemas.openxmlformats.org/officeDocument/2006/relationships/hyperlink" Target="https://github.com/coniferousdyer/Food-Ordering-Portal.git" TargetMode="External"/><Relationship Id="rId4" Type="http://schemas.openxmlformats.org/officeDocument/2006/relationships/hyperlink" Target="https://medium.com/javarevisited/lets-develop-shopping-cart-for-ecommerce-app-8e57a9ab4868"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mailto:atharvabibikar@gmail.comjsuraj61@gmail.com" TargetMode="External"/><Relationship Id="rId5" Type="http://schemas.microsoft.com/office/2007/relationships/hdphoto" Target="../media/hdphoto2.wdp"/><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14.jpeg"/><Relationship Id="rId7" Type="http://schemas.openxmlformats.org/officeDocument/2006/relationships/diagramLayout" Target="../diagrams/layout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Data" Target="../diagrams/data2.xml"/><Relationship Id="rId5" Type="http://schemas.openxmlformats.org/officeDocument/2006/relationships/image" Target="../media/image2.png"/><Relationship Id="rId10" Type="http://schemas.microsoft.com/office/2007/relationships/diagramDrawing" Target="../diagrams/drawing2.xml"/><Relationship Id="rId4" Type="http://schemas.openxmlformats.org/officeDocument/2006/relationships/image" Target="../media/image15.jpg"/><Relationship Id="rId9" Type="http://schemas.openxmlformats.org/officeDocument/2006/relationships/diagramColors" Target="../diagrams/colors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5C28659E-412C-4600-B45E-BAE370BC2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vocados and peppers on a cutting board">
            <a:extLst>
              <a:ext uri="{FF2B5EF4-FFF2-40B4-BE49-F238E27FC236}">
                <a16:creationId xmlns:a16="http://schemas.microsoft.com/office/drawing/2014/main" id="{573EC269-9A59-49F8-B377-784E209B3A04}"/>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57411" y="11"/>
            <a:ext cx="12191980" cy="6857989"/>
          </a:xfrm>
          <a:prstGeom prst="rect">
            <a:avLst/>
          </a:prstGeom>
          <a:blipFill>
            <a:blip r:embed="rId4">
              <a:alphaModFix amt="30000"/>
            </a:blip>
            <a:stretch>
              <a:fillRect/>
            </a:stretch>
          </a:blipFill>
        </p:spPr>
      </p:pic>
      <p:sp>
        <p:nvSpPr>
          <p:cNvPr id="20" name="Rectangle 19">
            <a:extLst>
              <a:ext uri="{FF2B5EF4-FFF2-40B4-BE49-F238E27FC236}">
                <a16:creationId xmlns:a16="http://schemas.microsoft.com/office/drawing/2014/main" id="{AE95896B-6905-4618-A7DF-DED8A61FB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7748BD8C-4984-4138-94CA-2DC5F39DC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5C93519-6B29-1346-9FCB-0835B80531A4}"/>
              </a:ext>
            </a:extLst>
          </p:cNvPr>
          <p:cNvSpPr>
            <a:spLocks noGrp="1"/>
          </p:cNvSpPr>
          <p:nvPr>
            <p:ph type="ctrTitle"/>
          </p:nvPr>
        </p:nvSpPr>
        <p:spPr>
          <a:xfrm>
            <a:off x="1338789" y="1380562"/>
            <a:ext cx="6451540" cy="2277037"/>
          </a:xfrm>
        </p:spPr>
        <p:txBody>
          <a:bodyPr anchor="b">
            <a:normAutofit/>
          </a:bodyPr>
          <a:lstStyle/>
          <a:p>
            <a:pPr algn="ctr">
              <a:lnSpc>
                <a:spcPct val="100000"/>
              </a:lnSpc>
            </a:pPr>
            <a:r>
              <a:rPr lang="en-US" sz="4800" b="1" u="sng" dirty="0">
                <a:solidFill>
                  <a:srgbClr val="FFFFFF"/>
                </a:solidFill>
                <a:effectLst>
                  <a:outerShdw blurRad="38100" dist="38100" dir="2700000" algn="tl">
                    <a:srgbClr val="000000">
                      <a:alpha val="43137"/>
                    </a:srgbClr>
                  </a:outerShdw>
                </a:effectLst>
                <a:latin typeface="Bahnschrift SemiBold Condensed" panose="020B0502040204020203" pitchFamily="34" charset="0"/>
              </a:rPr>
              <a:t>Annapurna</a:t>
            </a:r>
            <a:r>
              <a:rPr lang="en-US" sz="4000" b="1" dirty="0">
                <a:solidFill>
                  <a:srgbClr val="FFFFFF"/>
                </a:solidFill>
                <a:effectLst>
                  <a:outerShdw blurRad="38100" dist="38100" dir="2700000" algn="tl">
                    <a:srgbClr val="000000">
                      <a:alpha val="43137"/>
                    </a:srgbClr>
                  </a:outerShdw>
                </a:effectLst>
                <a:latin typeface="Bahnschrift SemiBold Condensed" panose="020B0502040204020203" pitchFamily="34" charset="0"/>
              </a:rPr>
              <a:t>  </a:t>
            </a:r>
            <a:r>
              <a:rPr lang="en-US" sz="2000" b="1" dirty="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swad aapulikicha</a:t>
            </a:r>
            <a:br>
              <a:rPr lang="en-US" sz="4000" b="1" u="sng" dirty="0">
                <a:solidFill>
                  <a:srgbClr val="FFFFFF"/>
                </a:solidFill>
                <a:effectLst>
                  <a:outerShdw blurRad="38100" dist="38100" dir="2700000" algn="tl">
                    <a:srgbClr val="000000">
                      <a:alpha val="43137"/>
                    </a:srgbClr>
                  </a:outerShdw>
                </a:effectLst>
                <a:latin typeface="Bahnschrift SemiBold Condensed" panose="020B0502040204020203" pitchFamily="34" charset="0"/>
              </a:rPr>
            </a:br>
            <a:r>
              <a:rPr lang="en-US" sz="4000" b="1" u="sng" dirty="0">
                <a:solidFill>
                  <a:srgbClr val="FFFFFF"/>
                </a:solidFill>
                <a:effectLst>
                  <a:outerShdw blurRad="38100" dist="38100" dir="2700000" algn="tl">
                    <a:srgbClr val="000000">
                      <a:alpha val="43137"/>
                    </a:srgbClr>
                  </a:outerShdw>
                </a:effectLst>
                <a:latin typeface="Bahnschrift SemiBold Condensed" panose="020B0502040204020203" pitchFamily="34" charset="0"/>
              </a:rPr>
              <a:t>Online food Delivery</a:t>
            </a:r>
            <a:br>
              <a:rPr lang="en-US" sz="4000" b="1" u="sng" dirty="0">
                <a:solidFill>
                  <a:srgbClr val="FFFFFF"/>
                </a:solidFill>
                <a:effectLst>
                  <a:outerShdw blurRad="38100" dist="38100" dir="2700000" algn="tl">
                    <a:srgbClr val="000000">
                      <a:alpha val="43137"/>
                    </a:srgbClr>
                  </a:outerShdw>
                </a:effectLst>
                <a:latin typeface="Bahnschrift SemiBold Condensed" panose="020B0502040204020203" pitchFamily="34" charset="0"/>
              </a:rPr>
            </a:br>
            <a:r>
              <a:rPr lang="en-US" sz="4000" b="1" u="sng" dirty="0">
                <a:solidFill>
                  <a:srgbClr val="FFFFFF"/>
                </a:solidFill>
                <a:effectLst>
                  <a:outerShdw blurRad="38100" dist="38100" dir="2700000" algn="tl">
                    <a:srgbClr val="000000">
                      <a:alpha val="43137"/>
                    </a:srgbClr>
                  </a:outerShdw>
                </a:effectLst>
                <a:latin typeface="Bahnschrift SemiBold Condensed" panose="020B0502040204020203" pitchFamily="34" charset="0"/>
              </a:rPr>
              <a:t> Web Application</a:t>
            </a:r>
          </a:p>
        </p:txBody>
      </p:sp>
      <p:sp>
        <p:nvSpPr>
          <p:cNvPr id="8" name="Subtitle 7">
            <a:extLst>
              <a:ext uri="{FF2B5EF4-FFF2-40B4-BE49-F238E27FC236}">
                <a16:creationId xmlns:a16="http://schemas.microsoft.com/office/drawing/2014/main" id="{57FFE273-805C-47CC-98BD-C63CD14BF635}"/>
              </a:ext>
            </a:extLst>
          </p:cNvPr>
          <p:cNvSpPr>
            <a:spLocks noGrp="1"/>
          </p:cNvSpPr>
          <p:nvPr>
            <p:ph type="subTitle" idx="1"/>
          </p:nvPr>
        </p:nvSpPr>
        <p:spPr>
          <a:xfrm>
            <a:off x="354330" y="5038150"/>
            <a:ext cx="9802544" cy="1425403"/>
          </a:xfrm>
        </p:spPr>
        <p:txBody>
          <a:bodyPr>
            <a:normAutofit/>
          </a:bodyPr>
          <a:lstStyle/>
          <a:p>
            <a:r>
              <a:rPr lang="en-US" dirty="0">
                <a:solidFill>
                  <a:srgbClr val="FFC000"/>
                </a:solidFill>
                <a:effectLst>
                  <a:outerShdw blurRad="38100" dist="38100" dir="2700000" algn="tl">
                    <a:srgbClr val="000000">
                      <a:alpha val="43137"/>
                    </a:srgbClr>
                  </a:outerShdw>
                </a:effectLst>
                <a:latin typeface="Algerian" panose="04020705040A02060702" pitchFamily="82" charset="0"/>
              </a:rPr>
              <a:t>Made By-                                                                                  Guide:</a:t>
            </a:r>
          </a:p>
          <a:p>
            <a:r>
              <a:rPr lang="en-US" sz="1800" dirty="0">
                <a:solidFill>
                  <a:srgbClr val="FFC000"/>
                </a:solidFill>
                <a:effectLst>
                  <a:outerShdw blurRad="38100" dist="38100" dir="2700000" algn="tl">
                    <a:srgbClr val="000000">
                      <a:alpha val="43137"/>
                    </a:srgbClr>
                  </a:outerShdw>
                </a:effectLst>
                <a:latin typeface="Algerian" panose="04020705040A02060702" pitchFamily="82" charset="0"/>
              </a:rPr>
              <a:t>Aditya Pawaskar (229004)                                                                   Sonali  mogal</a:t>
            </a:r>
          </a:p>
          <a:p>
            <a:r>
              <a:rPr lang="en-US" sz="1800" dirty="0">
                <a:solidFill>
                  <a:srgbClr val="FFC000"/>
                </a:solidFill>
                <a:effectLst>
                  <a:outerShdw blurRad="38100" dist="38100" dir="2700000" algn="tl">
                    <a:srgbClr val="000000">
                      <a:alpha val="43137"/>
                    </a:srgbClr>
                  </a:outerShdw>
                </a:effectLst>
                <a:latin typeface="Algerian" panose="04020705040A02060702" pitchFamily="82" charset="0"/>
              </a:rPr>
              <a:t> Rohan Sakale (229080)</a:t>
            </a:r>
          </a:p>
          <a:p>
            <a:endParaRPr lang="en-US" dirty="0">
              <a:solidFill>
                <a:srgbClr val="FFFFFF"/>
              </a:solidFill>
            </a:endParaRPr>
          </a:p>
        </p:txBody>
      </p:sp>
    </p:spTree>
    <p:extLst>
      <p:ext uri="{BB962C8B-B14F-4D97-AF65-F5344CB8AC3E}">
        <p14:creationId xmlns:p14="http://schemas.microsoft.com/office/powerpoint/2010/main" val="531247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3694" y="72256"/>
            <a:ext cx="9098167" cy="958685"/>
          </a:xfrm>
          <a:solidFill>
            <a:srgbClr val="DBF9FD"/>
          </a:solidFill>
        </p:spPr>
        <p:txBody>
          <a:bodyPr/>
          <a:lstStyle/>
          <a:p>
            <a:pPr algn="ctr"/>
            <a:r>
              <a:rPr lang="en-US" dirty="0">
                <a:effectLst>
                  <a:glow rad="63500">
                    <a:schemeClr val="accent4">
                      <a:satMod val="175000"/>
                      <a:alpha val="40000"/>
                    </a:schemeClr>
                  </a:glow>
                </a:effectLst>
              </a:rPr>
              <a:t>Customer second level diagram</a:t>
            </a:r>
          </a:p>
        </p:txBody>
      </p:sp>
      <p:sp>
        <p:nvSpPr>
          <p:cNvPr id="4" name="Slide Number Placeholder 3"/>
          <p:cNvSpPr>
            <a:spLocks noGrp="1"/>
          </p:cNvSpPr>
          <p:nvPr>
            <p:ph type="sldNum" sz="quarter" idx="12"/>
          </p:nvPr>
        </p:nvSpPr>
        <p:spPr/>
        <p:txBody>
          <a:bodyPr/>
          <a:lstStyle/>
          <a:p>
            <a:fld id="{4FAB73BC-B049-4115-A692-8D63A059BFB8}" type="slidenum">
              <a:rPr lang="en-US" smtClean="0"/>
              <a:t>10</a:t>
            </a:fld>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693" y="1182507"/>
            <a:ext cx="9098167" cy="5576881"/>
          </a:xfrm>
          <a:prstGeom prst="rect">
            <a:avLst/>
          </a:prstGeom>
        </p:spPr>
      </p:pic>
    </p:spTree>
    <p:extLst>
      <p:ext uri="{BB962C8B-B14F-4D97-AF65-F5344CB8AC3E}">
        <p14:creationId xmlns:p14="http://schemas.microsoft.com/office/powerpoint/2010/main" val="822076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3694" y="72256"/>
            <a:ext cx="9098167" cy="958685"/>
          </a:xfrm>
          <a:solidFill>
            <a:srgbClr val="DBF9FD"/>
          </a:solidFill>
        </p:spPr>
        <p:txBody>
          <a:bodyPr/>
          <a:lstStyle/>
          <a:p>
            <a:pPr algn="ctr"/>
            <a:r>
              <a:rPr lang="en-US" dirty="0">
                <a:effectLst>
                  <a:glow rad="63500">
                    <a:schemeClr val="accent4">
                      <a:satMod val="175000"/>
                      <a:alpha val="40000"/>
                    </a:schemeClr>
                  </a:glow>
                </a:effectLst>
              </a:rPr>
              <a:t>Customer activity diagram</a:t>
            </a:r>
          </a:p>
        </p:txBody>
      </p:sp>
      <p:sp>
        <p:nvSpPr>
          <p:cNvPr id="4" name="Slide Number Placeholder 3"/>
          <p:cNvSpPr>
            <a:spLocks noGrp="1"/>
          </p:cNvSpPr>
          <p:nvPr>
            <p:ph type="sldNum" sz="quarter" idx="12"/>
          </p:nvPr>
        </p:nvSpPr>
        <p:spPr/>
        <p:txBody>
          <a:bodyPr/>
          <a:lstStyle/>
          <a:p>
            <a:fld id="{4FAB73BC-B049-4115-A692-8D63A059BFB8}" type="slidenum">
              <a:rPr lang="en-US" smtClean="0"/>
              <a:t>11</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0750" y="1365161"/>
            <a:ext cx="7810500" cy="5369014"/>
          </a:xfrm>
          <a:prstGeom prst="rect">
            <a:avLst/>
          </a:prstGeom>
        </p:spPr>
      </p:pic>
    </p:spTree>
    <p:extLst>
      <p:ext uri="{BB962C8B-B14F-4D97-AF65-F5344CB8AC3E}">
        <p14:creationId xmlns:p14="http://schemas.microsoft.com/office/powerpoint/2010/main" val="409894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3694" y="72257"/>
            <a:ext cx="9054353" cy="708212"/>
          </a:xfrm>
          <a:solidFill>
            <a:srgbClr val="DBF9FD"/>
          </a:solidFill>
        </p:spPr>
        <p:txBody>
          <a:bodyPr>
            <a:normAutofit/>
          </a:bodyPr>
          <a:lstStyle/>
          <a:p>
            <a:pPr algn="ctr"/>
            <a:r>
              <a:rPr lang="en-US" sz="4000" dirty="0">
                <a:effectLst>
                  <a:glow rad="63500">
                    <a:schemeClr val="accent4">
                      <a:satMod val="175000"/>
                      <a:alpha val="40000"/>
                    </a:schemeClr>
                  </a:glow>
                </a:effectLst>
              </a:rPr>
              <a:t>Restaurant manager activity diagram</a:t>
            </a:r>
          </a:p>
        </p:txBody>
      </p:sp>
      <p:sp>
        <p:nvSpPr>
          <p:cNvPr id="4" name="Slide Number Placeholder 3"/>
          <p:cNvSpPr>
            <a:spLocks noGrp="1"/>
          </p:cNvSpPr>
          <p:nvPr>
            <p:ph type="sldNum" sz="quarter" idx="12"/>
          </p:nvPr>
        </p:nvSpPr>
        <p:spPr/>
        <p:txBody>
          <a:bodyPr/>
          <a:lstStyle/>
          <a:p>
            <a:fld id="{4FAB73BC-B049-4115-A692-8D63A059BFB8}" type="slidenum">
              <a:rPr lang="en-US" smtClean="0"/>
              <a:t>12</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694" y="1030310"/>
            <a:ext cx="8590209" cy="5711780"/>
          </a:xfrm>
          <a:prstGeom prst="rect">
            <a:avLst/>
          </a:prstGeom>
        </p:spPr>
      </p:pic>
    </p:spTree>
    <p:extLst>
      <p:ext uri="{BB962C8B-B14F-4D97-AF65-F5344CB8AC3E}">
        <p14:creationId xmlns:p14="http://schemas.microsoft.com/office/powerpoint/2010/main" val="1572800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3365" y="0"/>
            <a:ext cx="9442884" cy="1093156"/>
          </a:xfrm>
          <a:solidFill>
            <a:srgbClr val="DBF9FD"/>
          </a:solidFill>
        </p:spPr>
        <p:txBody>
          <a:bodyPr>
            <a:normAutofit/>
          </a:bodyPr>
          <a:lstStyle/>
          <a:p>
            <a:pPr algn="ctr"/>
            <a:r>
              <a:rPr lang="en-US" sz="4400" dirty="0">
                <a:effectLst>
                  <a:glow rad="63500">
                    <a:schemeClr val="accent4">
                      <a:satMod val="175000"/>
                      <a:alpha val="40000"/>
                    </a:schemeClr>
                  </a:glow>
                </a:effectLst>
              </a:rPr>
              <a:t>Delivery person activity diagram</a:t>
            </a:r>
          </a:p>
        </p:txBody>
      </p:sp>
      <p:sp>
        <p:nvSpPr>
          <p:cNvPr id="4" name="Slide Number Placeholder 3"/>
          <p:cNvSpPr>
            <a:spLocks noGrp="1"/>
          </p:cNvSpPr>
          <p:nvPr>
            <p:ph type="sldNum" sz="quarter" idx="12"/>
          </p:nvPr>
        </p:nvSpPr>
        <p:spPr/>
        <p:txBody>
          <a:bodyPr/>
          <a:lstStyle/>
          <a:p>
            <a:fld id="{4FAB73BC-B049-4115-A692-8D63A059BFB8}" type="slidenum">
              <a:rPr lang="en-US" smtClean="0"/>
              <a:t>13</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306" y="1249249"/>
            <a:ext cx="9569002" cy="5479961"/>
          </a:xfrm>
          <a:prstGeom prst="rect">
            <a:avLst/>
          </a:prstGeom>
        </p:spPr>
      </p:pic>
    </p:spTree>
    <p:extLst>
      <p:ext uri="{BB962C8B-B14F-4D97-AF65-F5344CB8AC3E}">
        <p14:creationId xmlns:p14="http://schemas.microsoft.com/office/powerpoint/2010/main" val="492989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660" y="-53250"/>
            <a:ext cx="10058400" cy="1609344"/>
          </a:xfrm>
          <a:solidFill>
            <a:srgbClr val="DBF9FD"/>
          </a:solidFill>
        </p:spPr>
        <p:txBody>
          <a:bodyPr/>
          <a:lstStyle/>
          <a:p>
            <a:pPr algn="ctr"/>
            <a:r>
              <a:rPr lang="en-US" dirty="0" err="1">
                <a:effectLst>
                  <a:glow rad="63500">
                    <a:schemeClr val="accent4">
                      <a:satMod val="175000"/>
                      <a:alpha val="40000"/>
                    </a:schemeClr>
                  </a:glow>
                </a:effectLst>
              </a:rPr>
              <a:t>ScreenShot</a:t>
            </a:r>
            <a:endParaRPr lang="en-US" dirty="0">
              <a:effectLst>
                <a:glow rad="63500">
                  <a:schemeClr val="accent4">
                    <a:satMod val="175000"/>
                    <a:alpha val="40000"/>
                  </a:schemeClr>
                </a:glow>
              </a:effectLst>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048391"/>
            <a:ext cx="5705475" cy="3396906"/>
          </a:xfrm>
          <a:solidFill>
            <a:srgbClr val="FFFF00">
              <a:alpha val="4706"/>
            </a:srgbClr>
          </a:solidFill>
          <a:ln>
            <a:noFill/>
          </a:ln>
        </p:spPr>
      </p:pic>
      <p:sp>
        <p:nvSpPr>
          <p:cNvPr id="4" name="Slide Number Placeholder 3"/>
          <p:cNvSpPr>
            <a:spLocks noGrp="1"/>
          </p:cNvSpPr>
          <p:nvPr>
            <p:ph type="sldNum" sz="quarter" idx="12"/>
          </p:nvPr>
        </p:nvSpPr>
        <p:spPr/>
        <p:txBody>
          <a:bodyPr/>
          <a:lstStyle/>
          <a:p>
            <a:fld id="{4FAB73BC-B049-4115-A692-8D63A059BFB8}" type="slidenum">
              <a:rPr lang="en-US" smtClean="0"/>
              <a:t>14</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5209" y="2048391"/>
            <a:ext cx="6241541" cy="3685295"/>
          </a:xfrm>
          <a:prstGeom prst="rect">
            <a:avLst/>
          </a:prstGeom>
        </p:spPr>
      </p:pic>
    </p:spTree>
    <p:extLst>
      <p:ext uri="{BB962C8B-B14F-4D97-AF65-F5344CB8AC3E}">
        <p14:creationId xmlns:p14="http://schemas.microsoft.com/office/powerpoint/2010/main" val="2278982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660" y="-53250"/>
            <a:ext cx="10058400" cy="1609344"/>
          </a:xfrm>
          <a:solidFill>
            <a:srgbClr val="DBF9FD"/>
          </a:solidFill>
        </p:spPr>
        <p:txBody>
          <a:bodyPr/>
          <a:lstStyle/>
          <a:p>
            <a:pPr algn="ctr"/>
            <a:r>
              <a:rPr lang="en-US" dirty="0" err="1">
                <a:effectLst>
                  <a:glow rad="63500">
                    <a:schemeClr val="accent4">
                      <a:satMod val="175000"/>
                      <a:alpha val="40000"/>
                    </a:schemeClr>
                  </a:glow>
                </a:effectLst>
              </a:rPr>
              <a:t>ScreenShot</a:t>
            </a:r>
            <a:endParaRPr lang="en-US" dirty="0">
              <a:effectLst>
                <a:glow rad="63500">
                  <a:schemeClr val="accent4">
                    <a:satMod val="175000"/>
                    <a:alpha val="40000"/>
                  </a:schemeClr>
                </a:glow>
              </a:effectLst>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556095"/>
            <a:ext cx="5572125" cy="4072769"/>
          </a:xfrm>
          <a:solidFill>
            <a:srgbClr val="FFFF00">
              <a:alpha val="4706"/>
            </a:srgbClr>
          </a:solidFill>
          <a:ln>
            <a:noFill/>
          </a:ln>
        </p:spPr>
      </p:pic>
      <p:sp>
        <p:nvSpPr>
          <p:cNvPr id="4" name="Slide Number Placeholder 3"/>
          <p:cNvSpPr>
            <a:spLocks noGrp="1"/>
          </p:cNvSpPr>
          <p:nvPr>
            <p:ph type="sldNum" sz="quarter" idx="12"/>
          </p:nvPr>
        </p:nvSpPr>
        <p:spPr/>
        <p:txBody>
          <a:bodyPr/>
          <a:lstStyle/>
          <a:p>
            <a:fld id="{4FAB73BC-B049-4115-A692-8D63A059BFB8}" type="slidenum">
              <a:rPr lang="en-US" smtClean="0"/>
              <a:t>15</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3358" y="1556094"/>
            <a:ext cx="6326242" cy="4174437"/>
          </a:xfrm>
          <a:prstGeom prst="rect">
            <a:avLst/>
          </a:prstGeom>
        </p:spPr>
      </p:pic>
    </p:spTree>
    <p:extLst>
      <p:ext uri="{BB962C8B-B14F-4D97-AF65-F5344CB8AC3E}">
        <p14:creationId xmlns:p14="http://schemas.microsoft.com/office/powerpoint/2010/main" val="54416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660" y="-53250"/>
            <a:ext cx="10058400" cy="1609344"/>
          </a:xfrm>
          <a:solidFill>
            <a:srgbClr val="DBF9FD"/>
          </a:solidFill>
        </p:spPr>
        <p:txBody>
          <a:bodyPr/>
          <a:lstStyle/>
          <a:p>
            <a:pPr algn="ctr"/>
            <a:r>
              <a:rPr lang="en-US" dirty="0" err="1">
                <a:effectLst>
                  <a:glow rad="63500">
                    <a:schemeClr val="accent4">
                      <a:satMod val="175000"/>
                      <a:alpha val="40000"/>
                    </a:schemeClr>
                  </a:glow>
                </a:effectLst>
              </a:rPr>
              <a:t>ScreenShot</a:t>
            </a:r>
            <a:endParaRPr lang="en-US" dirty="0">
              <a:effectLst>
                <a:glow rad="63500">
                  <a:schemeClr val="accent4">
                    <a:satMod val="175000"/>
                    <a:alpha val="40000"/>
                  </a:schemeClr>
                </a:glow>
              </a:effectLst>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660" y="2183132"/>
            <a:ext cx="5791200" cy="2828926"/>
          </a:xfrm>
          <a:solidFill>
            <a:srgbClr val="FFFF00">
              <a:alpha val="4706"/>
            </a:srgbClr>
          </a:solidFill>
          <a:ln>
            <a:noFill/>
          </a:ln>
        </p:spPr>
      </p:pic>
      <p:sp>
        <p:nvSpPr>
          <p:cNvPr id="4" name="Slide Number Placeholder 3"/>
          <p:cNvSpPr>
            <a:spLocks noGrp="1"/>
          </p:cNvSpPr>
          <p:nvPr>
            <p:ph type="sldNum" sz="quarter" idx="12"/>
          </p:nvPr>
        </p:nvSpPr>
        <p:spPr/>
        <p:txBody>
          <a:bodyPr/>
          <a:lstStyle/>
          <a:p>
            <a:fld id="{4FAB73BC-B049-4115-A692-8D63A059BFB8}" type="slidenum">
              <a:rPr lang="en-US" smtClean="0"/>
              <a:t>16</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9690" y="1649731"/>
            <a:ext cx="6122309" cy="228438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69690" y="4029075"/>
            <a:ext cx="6122310" cy="2828925"/>
          </a:xfrm>
          <a:prstGeom prst="rect">
            <a:avLst/>
          </a:prstGeom>
        </p:spPr>
      </p:pic>
    </p:spTree>
    <p:extLst>
      <p:ext uri="{BB962C8B-B14F-4D97-AF65-F5344CB8AC3E}">
        <p14:creationId xmlns:p14="http://schemas.microsoft.com/office/powerpoint/2010/main" val="1807132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DBF9FD"/>
          </a:solidFill>
        </p:spPr>
        <p:txBody>
          <a:bodyPr/>
          <a:lstStyle/>
          <a:p>
            <a:pPr algn="ctr"/>
            <a:r>
              <a:rPr lang="en-US" dirty="0">
                <a:effectLst>
                  <a:glow rad="63500">
                    <a:schemeClr val="accent4">
                      <a:satMod val="175000"/>
                      <a:alpha val="40000"/>
                    </a:schemeClr>
                  </a:glow>
                </a:effectLst>
              </a:rPr>
              <a:t>System requirements</a:t>
            </a:r>
          </a:p>
        </p:txBody>
      </p:sp>
      <p:sp>
        <p:nvSpPr>
          <p:cNvPr id="5" name="Text Placeholder 4"/>
          <p:cNvSpPr>
            <a:spLocks noGrp="1"/>
          </p:cNvSpPr>
          <p:nvPr>
            <p:ph type="body" idx="1"/>
          </p:nvPr>
        </p:nvSpPr>
        <p:spPr/>
        <p:txBody>
          <a:bodyPr/>
          <a:lstStyle/>
          <a:p>
            <a:r>
              <a:rPr lang="en-US" dirty="0"/>
              <a:t>	Server side</a:t>
            </a:r>
          </a:p>
        </p:txBody>
      </p:sp>
      <p:sp>
        <p:nvSpPr>
          <p:cNvPr id="6" name="Content Placeholder 5"/>
          <p:cNvSpPr>
            <a:spLocks noGrp="1"/>
          </p:cNvSpPr>
          <p:nvPr>
            <p:ph sz="half" idx="2"/>
          </p:nvPr>
        </p:nvSpPr>
        <p:spPr>
          <a:solidFill>
            <a:srgbClr val="FFFFCC"/>
          </a:solidFill>
        </p:spPr>
        <p:txBody>
          <a:bodyPr>
            <a:normAutofit fontScale="92500" lnSpcReduction="20000"/>
          </a:bodyPr>
          <a:lstStyle/>
          <a:p>
            <a:endParaRPr lang="en-US" dirty="0"/>
          </a:p>
          <a:p>
            <a:r>
              <a:rPr lang="en-US" dirty="0"/>
              <a:t>Processor: Intel i3 8</a:t>
            </a:r>
            <a:r>
              <a:rPr lang="en-US" baseline="30000" dirty="0"/>
              <a:t>th</a:t>
            </a:r>
            <a:r>
              <a:rPr lang="en-US" dirty="0"/>
              <a:t> gen &amp; above</a:t>
            </a:r>
          </a:p>
          <a:p>
            <a:r>
              <a:rPr lang="en-US" dirty="0"/>
              <a:t>HDD : 500gb &amp; above</a:t>
            </a:r>
          </a:p>
          <a:p>
            <a:r>
              <a:rPr lang="en-US" dirty="0"/>
              <a:t>RAM :4gb &amp; above</a:t>
            </a:r>
          </a:p>
          <a:p>
            <a:r>
              <a:rPr lang="en-US" dirty="0"/>
              <a:t>OS: Windows 10 &amp; above</a:t>
            </a:r>
          </a:p>
          <a:p>
            <a:r>
              <a:rPr lang="en-US" dirty="0"/>
              <a:t>Database :MySQL </a:t>
            </a:r>
          </a:p>
          <a:p>
            <a:r>
              <a:rPr lang="en-US" dirty="0"/>
              <a:t>JDK 11 &amp; above</a:t>
            </a:r>
          </a:p>
          <a:p>
            <a:r>
              <a:rPr lang="en-US" dirty="0"/>
              <a:t>Eclipse IDE </a:t>
            </a:r>
          </a:p>
          <a:p>
            <a:r>
              <a:rPr lang="en-US" dirty="0"/>
              <a:t>Visual Studio Code</a:t>
            </a:r>
          </a:p>
        </p:txBody>
      </p:sp>
      <p:sp>
        <p:nvSpPr>
          <p:cNvPr id="7" name="Text Placeholder 6"/>
          <p:cNvSpPr>
            <a:spLocks noGrp="1"/>
          </p:cNvSpPr>
          <p:nvPr>
            <p:ph type="body" sz="quarter" idx="3"/>
          </p:nvPr>
        </p:nvSpPr>
        <p:spPr/>
        <p:txBody>
          <a:bodyPr/>
          <a:lstStyle/>
          <a:p>
            <a:r>
              <a:rPr lang="en-US" dirty="0"/>
              <a:t>	Client Side</a:t>
            </a:r>
          </a:p>
        </p:txBody>
      </p:sp>
      <p:sp>
        <p:nvSpPr>
          <p:cNvPr id="8" name="Content Placeholder 7"/>
          <p:cNvSpPr>
            <a:spLocks noGrp="1"/>
          </p:cNvSpPr>
          <p:nvPr>
            <p:ph sz="quarter" idx="4"/>
          </p:nvPr>
        </p:nvSpPr>
        <p:spPr>
          <a:solidFill>
            <a:srgbClr val="FFFFCC"/>
          </a:solidFill>
        </p:spPr>
        <p:txBody>
          <a:bodyPr/>
          <a:lstStyle/>
          <a:p>
            <a:r>
              <a:rPr lang="en-US" dirty="0"/>
              <a:t>Latest Browser</a:t>
            </a:r>
          </a:p>
          <a:p>
            <a:pPr marL="0" indent="0">
              <a:buNone/>
            </a:pPr>
            <a:r>
              <a:rPr lang="en-US" dirty="0"/>
              <a:t>Chrome / Edge /Mozilla FireFox,etc</a:t>
            </a:r>
          </a:p>
          <a:p>
            <a:r>
              <a:rPr lang="en-US" dirty="0"/>
              <a:t>RAM :4gb &amp; above</a:t>
            </a:r>
          </a:p>
          <a:p>
            <a:r>
              <a:rPr lang="en-US" dirty="0"/>
              <a:t>OS: Android / Windows 10 &amp; above</a:t>
            </a:r>
          </a:p>
          <a:p>
            <a:r>
              <a:rPr lang="en-US" dirty="0"/>
              <a:t>Stable Internet Connection</a:t>
            </a:r>
          </a:p>
          <a:p>
            <a:pPr marL="0" indent="0">
              <a:buNone/>
            </a:pP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17</a:t>
            </a:fld>
            <a:endParaRPr lang="en-US" dirty="0"/>
          </a:p>
        </p:txBody>
      </p:sp>
    </p:spTree>
    <p:extLst>
      <p:ext uri="{BB962C8B-B14F-4D97-AF65-F5344CB8AC3E}">
        <p14:creationId xmlns:p14="http://schemas.microsoft.com/office/powerpoint/2010/main" val="3724738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2271" y="201422"/>
            <a:ext cx="10058400" cy="1609344"/>
          </a:xfrm>
          <a:solidFill>
            <a:srgbClr val="DBF9FD"/>
          </a:solidFill>
        </p:spPr>
        <p:txBody>
          <a:bodyPr/>
          <a:lstStyle/>
          <a:p>
            <a:pPr algn="ctr"/>
            <a:r>
              <a:rPr lang="en-US" dirty="0">
                <a:effectLst>
                  <a:glow rad="63500">
                    <a:schemeClr val="accent4">
                      <a:satMod val="175000"/>
                      <a:alpha val="40000"/>
                    </a:schemeClr>
                  </a:glow>
                </a:effectLst>
              </a:rPr>
              <a:t>Conclusion</a:t>
            </a:r>
          </a:p>
        </p:txBody>
      </p:sp>
      <p:sp>
        <p:nvSpPr>
          <p:cNvPr id="6" name="Content Placeholder 5"/>
          <p:cNvSpPr>
            <a:spLocks noGrp="1"/>
          </p:cNvSpPr>
          <p:nvPr>
            <p:ph idx="1"/>
          </p:nvPr>
        </p:nvSpPr>
        <p:spPr>
          <a:xfrm>
            <a:off x="815788" y="1927412"/>
            <a:ext cx="10312460" cy="4244788"/>
          </a:xfrm>
          <a:solidFill>
            <a:srgbClr val="FFFFCC"/>
          </a:solidFill>
        </p:spPr>
        <p:txBody>
          <a:bodyPr>
            <a:normAutofit/>
          </a:bodyPr>
          <a:lstStyle/>
          <a:p>
            <a:r>
              <a:rPr lang="en-US" dirty="0"/>
              <a:t>With the help of this system, people can easily order the food. It can also ensure that the people do not waste their precious time and use their time productively in the other works. In long run, this will ensure that it helps to reduce labour cost. This system proves to be more cost effective and reliable over other systems.</a:t>
            </a:r>
          </a:p>
          <a:p>
            <a:pPr marL="0" indent="0">
              <a:buNone/>
            </a:pPr>
            <a:endParaRPr lang="en-US" dirty="0"/>
          </a:p>
          <a:p>
            <a:r>
              <a:rPr lang="en-US" dirty="0"/>
              <a:t>This project can later be expanded on a larger scale. It is developed for restaurants to simplify their routine managerial and operational task and to improve the dining experience of the clients. This also helps the restaurant owners develop healthy customer relationships by providing reasonably good services. The system also enables the restaurant to know the items available in real time and make changes to their food and beverage inventory based on the orders placed and the orders completed. </a:t>
            </a:r>
          </a:p>
        </p:txBody>
      </p:sp>
      <p:sp>
        <p:nvSpPr>
          <p:cNvPr id="4" name="Slide Number Placeholder 3"/>
          <p:cNvSpPr>
            <a:spLocks noGrp="1"/>
          </p:cNvSpPr>
          <p:nvPr>
            <p:ph type="sldNum" sz="quarter" idx="12"/>
          </p:nvPr>
        </p:nvSpPr>
        <p:spPr/>
        <p:txBody>
          <a:bodyPr/>
          <a:lstStyle/>
          <a:p>
            <a:fld id="{4FAB73BC-B049-4115-A692-8D63A059BFB8}" type="slidenum">
              <a:rPr lang="en-US" smtClean="0"/>
              <a:t>18</a:t>
            </a:fld>
            <a:endParaRPr lang="en-US" dirty="0"/>
          </a:p>
        </p:txBody>
      </p:sp>
    </p:spTree>
    <p:extLst>
      <p:ext uri="{BB962C8B-B14F-4D97-AF65-F5344CB8AC3E}">
        <p14:creationId xmlns:p14="http://schemas.microsoft.com/office/powerpoint/2010/main" val="24504540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2271" y="201422"/>
            <a:ext cx="10058400" cy="1609344"/>
          </a:xfrm>
          <a:solidFill>
            <a:srgbClr val="DBF9FD"/>
          </a:solidFill>
        </p:spPr>
        <p:txBody>
          <a:bodyPr/>
          <a:lstStyle/>
          <a:p>
            <a:pPr algn="ctr"/>
            <a:r>
              <a:rPr lang="en-US" dirty="0">
                <a:effectLst>
                  <a:glow rad="63500">
                    <a:schemeClr val="accent4">
                      <a:satMod val="175000"/>
                      <a:alpha val="40000"/>
                    </a:schemeClr>
                  </a:glow>
                </a:effectLst>
              </a:rPr>
              <a:t>Future Scope</a:t>
            </a:r>
          </a:p>
        </p:txBody>
      </p:sp>
      <p:sp>
        <p:nvSpPr>
          <p:cNvPr id="6" name="Content Placeholder 5"/>
          <p:cNvSpPr>
            <a:spLocks noGrp="1"/>
          </p:cNvSpPr>
          <p:nvPr>
            <p:ph idx="1"/>
          </p:nvPr>
        </p:nvSpPr>
        <p:spPr>
          <a:solidFill>
            <a:srgbClr val="FFFFCC"/>
          </a:solidFill>
        </p:spPr>
        <p:txBody>
          <a:bodyPr>
            <a:normAutofit/>
          </a:bodyPr>
          <a:lstStyle/>
          <a:p>
            <a:r>
              <a:rPr lang="en-US" dirty="0"/>
              <a:t>This Online Food delivery web application can be enhanced further by adding</a:t>
            </a:r>
          </a:p>
          <a:p>
            <a:pPr>
              <a:buFont typeface="Wingdings" panose="05000000000000000000" pitchFamily="2" charset="2"/>
              <a:buChar char="v"/>
            </a:pPr>
            <a:r>
              <a:rPr lang="en-US" dirty="0"/>
              <a:t> live tracking system</a:t>
            </a:r>
          </a:p>
          <a:p>
            <a:pPr>
              <a:buFont typeface="Wingdings" panose="05000000000000000000" pitchFamily="2" charset="2"/>
              <a:buChar char="v"/>
            </a:pPr>
            <a:r>
              <a:rPr lang="en-US" dirty="0"/>
              <a:t> review and ratings Feedback system for detailed analysis. </a:t>
            </a:r>
          </a:p>
          <a:p>
            <a:pPr>
              <a:buFont typeface="Wingdings" panose="05000000000000000000" pitchFamily="2" charset="2"/>
              <a:buChar char="v"/>
            </a:pPr>
            <a:r>
              <a:rPr lang="en-US" dirty="0"/>
              <a:t>Real time payment system</a:t>
            </a:r>
          </a:p>
          <a:p>
            <a:pPr>
              <a:buFont typeface="Wingdings" panose="05000000000000000000" pitchFamily="2" charset="2"/>
              <a:buChar char="v"/>
            </a:pPr>
            <a:endParaRPr lang="en-US" dirty="0"/>
          </a:p>
          <a:p>
            <a:pPr>
              <a:buFont typeface="Wingdings" panose="05000000000000000000" pitchFamily="2" charset="2"/>
              <a:buChar char="v"/>
            </a:pPr>
            <a:r>
              <a:rPr lang="en-US" dirty="0"/>
              <a:t>Note: The software is flexible enough to be modified and implemented as per future needs and requirements.</a:t>
            </a:r>
          </a:p>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19</a:t>
            </a:fld>
            <a:endParaRPr lang="en-US" dirty="0"/>
          </a:p>
        </p:txBody>
      </p:sp>
    </p:spTree>
    <p:extLst>
      <p:ext uri="{BB962C8B-B14F-4D97-AF65-F5344CB8AC3E}">
        <p14:creationId xmlns:p14="http://schemas.microsoft.com/office/powerpoint/2010/main" val="474715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a:extLst>
              <a:ext uri="{FF2B5EF4-FFF2-40B4-BE49-F238E27FC236}">
                <a16:creationId xmlns:a16="http://schemas.microsoft.com/office/drawing/2014/main" id="{11564CA4-59C9-4DAC-950E-61D1FA2787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7220" y="0"/>
            <a:ext cx="6104779" cy="6857999"/>
          </a:xfrm>
          <a:prstGeom prst="rect">
            <a:avLst/>
          </a:prstGeom>
          <a:blipFill dpi="0" rotWithShape="1">
            <a:blip r:embed="rId3">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F3F6C66-D6D7-4A72-9928-967AEA400766}"/>
              </a:ext>
            </a:extLst>
          </p:cNvPr>
          <p:cNvSpPr>
            <a:spLocks noGrp="1"/>
          </p:cNvSpPr>
          <p:nvPr>
            <p:ph type="title"/>
          </p:nvPr>
        </p:nvSpPr>
        <p:spPr>
          <a:xfrm>
            <a:off x="6585532" y="-67116"/>
            <a:ext cx="5114852" cy="882904"/>
          </a:xfrm>
          <a:ln>
            <a:noFill/>
          </a:ln>
        </p:spPr>
        <p:txBody>
          <a:bodyPr>
            <a:normAutofit/>
          </a:bodyPr>
          <a:lstStyle/>
          <a:p>
            <a:r>
              <a:rPr lang="en-US" sz="4000" dirty="0"/>
              <a:t>Content</a:t>
            </a:r>
          </a:p>
        </p:txBody>
      </p:sp>
      <p:grpSp>
        <p:nvGrpSpPr>
          <p:cNvPr id="83" name="Group 82">
            <a:extLst>
              <a:ext uri="{FF2B5EF4-FFF2-40B4-BE49-F238E27FC236}">
                <a16:creationId xmlns:a16="http://schemas.microsoft.com/office/drawing/2014/main" id="{E74380E0-C298-4F18-9189-C236E8B829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84" name="Oval 83">
              <a:extLst>
                <a:ext uri="{FF2B5EF4-FFF2-40B4-BE49-F238E27FC236}">
                  <a16:creationId xmlns:a16="http://schemas.microsoft.com/office/drawing/2014/main" id="{979684C7-75DC-42F1-850A-E9C49ECA73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85" name="Oval 84">
              <a:extLst>
                <a:ext uri="{FF2B5EF4-FFF2-40B4-BE49-F238E27FC236}">
                  <a16:creationId xmlns:a16="http://schemas.microsoft.com/office/drawing/2014/main" id="{4130853F-4D98-4539-8461-9F20283675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 name="Slide Number Placeholder 2">
            <a:extLst>
              <a:ext uri="{FF2B5EF4-FFF2-40B4-BE49-F238E27FC236}">
                <a16:creationId xmlns:a16="http://schemas.microsoft.com/office/drawing/2014/main" id="{FA2AE3EF-C217-7B49-BEE6-967B63E1ED9A}"/>
              </a:ext>
            </a:extLst>
          </p:cNvPr>
          <p:cNvSpPr>
            <a:spLocks noGrp="1"/>
          </p:cNvSpPr>
          <p:nvPr>
            <p:ph type="sldNum" sz="quarter" idx="12"/>
          </p:nvPr>
        </p:nvSpPr>
        <p:spPr>
          <a:xfrm>
            <a:off x="11311128" y="6272784"/>
            <a:ext cx="640080" cy="365125"/>
          </a:xfrm>
        </p:spPr>
        <p:txBody>
          <a:bodyPr>
            <a:normAutofit/>
          </a:bodyPr>
          <a:lstStyle/>
          <a:p>
            <a:pPr>
              <a:spcAft>
                <a:spcPts val="600"/>
              </a:spcAft>
            </a:pPr>
            <a:fld id="{4FAB73BC-B049-4115-A692-8D63A059BFB8}" type="slidenum">
              <a:rPr lang="en-US" smtClean="0"/>
              <a:pPr>
                <a:spcAft>
                  <a:spcPts val="600"/>
                </a:spcAft>
              </a:pPr>
              <a:t>2</a:t>
            </a:fld>
            <a:endParaRPr lang="en-US" dirty="0"/>
          </a:p>
        </p:txBody>
      </p:sp>
      <p:graphicFrame>
        <p:nvGraphicFramePr>
          <p:cNvPr id="76" name="Content Placeholder 2" descr="Icon Smart Art graphic">
            <a:extLst>
              <a:ext uri="{FF2B5EF4-FFF2-40B4-BE49-F238E27FC236}">
                <a16:creationId xmlns:a16="http://schemas.microsoft.com/office/drawing/2014/main" id="{F6689467-90E9-3D40-8EC6-DF4B0D9B384A}"/>
              </a:ext>
            </a:extLst>
          </p:cNvPr>
          <p:cNvGraphicFramePr>
            <a:graphicFrameLocks noGrp="1" noChangeAspect="1"/>
          </p:cNvGraphicFramePr>
          <p:nvPr>
            <p:ph idx="1"/>
            <p:extLst>
              <p:ext uri="{D42A27DB-BD31-4B8C-83A1-F6EECF244321}">
                <p14:modId xmlns:p14="http://schemas.microsoft.com/office/powerpoint/2010/main" val="819986748"/>
              </p:ext>
            </p:extLst>
          </p:nvPr>
        </p:nvGraphicFramePr>
        <p:xfrm>
          <a:off x="6400799" y="2121408"/>
          <a:ext cx="5299585" cy="405079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3" name="Rounded Rectangle 12"/>
          <p:cNvSpPr/>
          <p:nvPr/>
        </p:nvSpPr>
        <p:spPr>
          <a:xfrm>
            <a:off x="6330739" y="682333"/>
            <a:ext cx="5299585" cy="1157086"/>
          </a:xfrm>
          <a:prstGeom prst="roundRect">
            <a:avLst>
              <a:gd name="adj" fmla="val 10000"/>
            </a:avLst>
          </a:prstGeom>
          <a:solidFill>
            <a:schemeClr val="bg2">
              <a:lumMod val="75000"/>
            </a:schemeClr>
          </a:solidFill>
        </p:spPr>
        <p:style>
          <a:lnRef idx="0">
            <a:schemeClr val="lt1">
              <a:alpha val="0"/>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p:style>
      </p:sp>
      <p:pic>
        <p:nvPicPr>
          <p:cNvPr id="5" name="Picture 4"/>
          <p:cNvPicPr>
            <a:picLocks noChangeAspect="1"/>
          </p:cNvPicPr>
          <p:nvPr/>
        </p:nvPicPr>
        <p:blipFill rotWithShape="1">
          <a:blip r:embed="rId10">
            <a:extLst>
              <a:ext uri="{28A0092B-C50C-407E-A947-70E740481C1C}">
                <a14:useLocalDpi xmlns:a14="http://schemas.microsoft.com/office/drawing/2010/main" val="0"/>
              </a:ext>
            </a:extLst>
          </a:blip>
          <a:srcRect r="1018" b="12999"/>
          <a:stretch/>
        </p:blipFill>
        <p:spPr>
          <a:xfrm>
            <a:off x="6722984" y="1035877"/>
            <a:ext cx="829571" cy="604663"/>
          </a:xfrm>
          <a:prstGeom prst="rect">
            <a:avLst/>
          </a:prstGeom>
        </p:spPr>
      </p:pic>
      <p:sp>
        <p:nvSpPr>
          <p:cNvPr id="6" name="TextBox 5"/>
          <p:cNvSpPr txBox="1"/>
          <p:nvPr/>
        </p:nvSpPr>
        <p:spPr>
          <a:xfrm>
            <a:off x="8250089" y="876637"/>
            <a:ext cx="3577147" cy="1200329"/>
          </a:xfrm>
          <a:prstGeom prst="rect">
            <a:avLst/>
          </a:prstGeom>
          <a:noFill/>
        </p:spPr>
        <p:txBody>
          <a:bodyPr wrap="square" rtlCol="0">
            <a:spAutoFit/>
          </a:bodyPr>
          <a:lstStyle/>
          <a:p>
            <a:r>
              <a:rPr lang="en-US" dirty="0">
                <a:effectLst>
                  <a:outerShdw blurRad="38100" dist="38100" dir="2700000" algn="tl">
                    <a:srgbClr val="000000">
                      <a:alpha val="43137"/>
                    </a:srgbClr>
                  </a:outerShdw>
                </a:effectLst>
              </a:rPr>
              <a:t>Introduction</a:t>
            </a:r>
          </a:p>
          <a:p>
            <a:endParaRPr lang="en-US" dirty="0">
              <a:effectLst>
                <a:outerShdw blurRad="38100" dist="38100" dir="2700000" algn="tl">
                  <a:srgbClr val="000000">
                    <a:alpha val="43137"/>
                  </a:srgbClr>
                </a:outerShdw>
              </a:effectLst>
            </a:endParaRPr>
          </a:p>
          <a:p>
            <a:r>
              <a:rPr lang="en-US" dirty="0">
                <a:effectLst>
                  <a:outerShdw blurRad="38100" dist="38100" dir="2700000" algn="tl">
                    <a:srgbClr val="000000">
                      <a:alpha val="43137"/>
                    </a:srgbClr>
                  </a:outerShdw>
                </a:effectLst>
              </a:rPr>
              <a:t>Motivation</a:t>
            </a:r>
          </a:p>
          <a:p>
            <a:endParaRPr lang="en-US" dirty="0"/>
          </a:p>
        </p:txBody>
      </p:sp>
      <p:sp>
        <p:nvSpPr>
          <p:cNvPr id="9" name="TextBox 8"/>
          <p:cNvSpPr txBox="1"/>
          <p:nvPr/>
        </p:nvSpPr>
        <p:spPr>
          <a:xfrm>
            <a:off x="8252584" y="2242421"/>
            <a:ext cx="3332540" cy="1200329"/>
          </a:xfrm>
          <a:prstGeom prst="rect">
            <a:avLst/>
          </a:prstGeom>
          <a:noFill/>
        </p:spPr>
        <p:txBody>
          <a:bodyPr wrap="square" rtlCol="0">
            <a:spAutoFit/>
          </a:bodyPr>
          <a:lstStyle/>
          <a:p>
            <a:r>
              <a:rPr lang="en-US" dirty="0">
                <a:effectLst>
                  <a:outerShdw blurRad="38100" dist="38100" dir="2700000" algn="tl">
                    <a:srgbClr val="000000">
                      <a:alpha val="43137"/>
                    </a:srgbClr>
                  </a:outerShdw>
                </a:effectLst>
              </a:rPr>
              <a:t>Objectives</a:t>
            </a:r>
          </a:p>
          <a:p>
            <a:endParaRPr lang="en-US" dirty="0">
              <a:effectLst>
                <a:outerShdw blurRad="38100" dist="38100" dir="2700000" algn="tl">
                  <a:srgbClr val="000000">
                    <a:alpha val="43137"/>
                  </a:srgbClr>
                </a:outerShdw>
              </a:effectLst>
            </a:endParaRPr>
          </a:p>
          <a:p>
            <a:r>
              <a:rPr lang="en-US" dirty="0">
                <a:effectLst>
                  <a:outerShdw blurRad="38100" dist="38100" dir="2700000" algn="tl">
                    <a:srgbClr val="000000">
                      <a:alpha val="43137"/>
                    </a:srgbClr>
                  </a:outerShdw>
                </a:effectLst>
              </a:rPr>
              <a:t>Screenshots</a:t>
            </a:r>
          </a:p>
          <a:p>
            <a:endParaRPr lang="en-US" b="1" dirty="0">
              <a:effectLst>
                <a:outerShdw blurRad="38100" dist="38100" dir="2700000" algn="tl">
                  <a:srgbClr val="000000">
                    <a:alpha val="43137"/>
                  </a:srgbClr>
                </a:outerShdw>
              </a:effectLst>
            </a:endParaRPr>
          </a:p>
        </p:txBody>
      </p:sp>
      <p:sp>
        <p:nvSpPr>
          <p:cNvPr id="11" name="TextBox 10"/>
          <p:cNvSpPr txBox="1"/>
          <p:nvPr/>
        </p:nvSpPr>
        <p:spPr>
          <a:xfrm>
            <a:off x="8250089" y="3778712"/>
            <a:ext cx="3579642" cy="1200329"/>
          </a:xfrm>
          <a:prstGeom prst="rect">
            <a:avLst/>
          </a:prstGeom>
          <a:noFill/>
        </p:spPr>
        <p:txBody>
          <a:bodyPr wrap="square" rtlCol="0">
            <a:spAutoFit/>
          </a:bodyPr>
          <a:lstStyle/>
          <a:p>
            <a:r>
              <a:rPr lang="en-US" dirty="0">
                <a:effectLst>
                  <a:outerShdw blurRad="38100" dist="38100" dir="2700000" algn="tl">
                    <a:srgbClr val="000000">
                      <a:alpha val="43137"/>
                    </a:srgbClr>
                  </a:outerShdw>
                </a:effectLst>
              </a:rPr>
              <a:t>Specifications</a:t>
            </a:r>
          </a:p>
          <a:p>
            <a:endParaRPr lang="en-US" dirty="0">
              <a:effectLst>
                <a:outerShdw blurRad="38100" dist="38100" dir="2700000" algn="tl">
                  <a:srgbClr val="000000">
                    <a:alpha val="43137"/>
                  </a:srgbClr>
                </a:outerShdw>
              </a:effectLst>
            </a:endParaRPr>
          </a:p>
          <a:p>
            <a:r>
              <a:rPr lang="en-US" dirty="0">
                <a:effectLst>
                  <a:outerShdw blurRad="38100" dist="38100" dir="2700000" algn="tl">
                    <a:srgbClr val="000000">
                      <a:alpha val="43137"/>
                    </a:srgbClr>
                  </a:outerShdw>
                </a:effectLst>
              </a:rPr>
              <a:t>System Requirements</a:t>
            </a:r>
          </a:p>
          <a:p>
            <a:endParaRPr lang="en-US" dirty="0"/>
          </a:p>
        </p:txBody>
      </p:sp>
      <p:sp>
        <p:nvSpPr>
          <p:cNvPr id="16" name="TextBox 15"/>
          <p:cNvSpPr txBox="1"/>
          <p:nvPr/>
        </p:nvSpPr>
        <p:spPr>
          <a:xfrm>
            <a:off x="7725387" y="5181600"/>
            <a:ext cx="3424518" cy="1200329"/>
          </a:xfrm>
          <a:prstGeom prst="rect">
            <a:avLst/>
          </a:prstGeom>
          <a:noFill/>
        </p:spPr>
        <p:txBody>
          <a:bodyPr wrap="square" rtlCol="0">
            <a:spAutoFit/>
          </a:bodyPr>
          <a:lstStyle/>
          <a:p>
            <a:pPr lvl="0">
              <a:lnSpc>
                <a:spcPct val="100000"/>
              </a:lnSpc>
            </a:pPr>
            <a:r>
              <a:rPr lang="en-US" dirty="0"/>
              <a:t>	</a:t>
            </a:r>
            <a:r>
              <a:rPr lang="en-US" dirty="0">
                <a:effectLst>
                  <a:outerShdw blurRad="38100" dist="38100" dir="2700000" algn="tl">
                    <a:srgbClr val="000000">
                      <a:alpha val="43137"/>
                    </a:srgbClr>
                  </a:outerShdw>
                </a:effectLst>
              </a:rPr>
              <a:t>Conclusions</a:t>
            </a:r>
          </a:p>
          <a:p>
            <a:pPr lvl="0">
              <a:lnSpc>
                <a:spcPct val="100000"/>
              </a:lnSpc>
            </a:pPr>
            <a:r>
              <a:rPr lang="en-US" dirty="0">
                <a:effectLst>
                  <a:outerShdw blurRad="38100" dist="38100" dir="2700000" algn="tl">
                    <a:srgbClr val="000000">
                      <a:alpha val="43137"/>
                    </a:srgbClr>
                  </a:outerShdw>
                </a:effectLst>
              </a:rPr>
              <a:t>	</a:t>
            </a:r>
          </a:p>
          <a:p>
            <a:pPr lvl="0">
              <a:lnSpc>
                <a:spcPct val="100000"/>
              </a:lnSpc>
            </a:pPr>
            <a:r>
              <a:rPr lang="en-US" dirty="0">
                <a:effectLst>
                  <a:outerShdw blurRad="38100" dist="38100" dir="2700000" algn="tl">
                    <a:srgbClr val="000000">
                      <a:alpha val="43137"/>
                    </a:srgbClr>
                  </a:outerShdw>
                </a:effectLst>
              </a:rPr>
              <a:t>	Future Scope</a:t>
            </a:r>
          </a:p>
          <a:p>
            <a:endParaRPr lang="en-US" b="1" dirty="0">
              <a:effectLst>
                <a:outerShdw blurRad="38100" dist="38100" dir="2700000" algn="tl">
                  <a:srgbClr val="000000">
                    <a:alpha val="43137"/>
                  </a:srgbClr>
                </a:outerShdw>
              </a:effectLst>
            </a:endParaRPr>
          </a:p>
        </p:txBody>
      </p:sp>
      <p:pic>
        <p:nvPicPr>
          <p:cNvPr id="7" name="Picture 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 y="1"/>
            <a:ext cx="6058026" cy="6901091"/>
          </a:xfrm>
          <a:prstGeom prst="rect">
            <a:avLst/>
          </a:prstGeom>
        </p:spPr>
      </p:pic>
    </p:spTree>
    <p:extLst>
      <p:ext uri="{BB962C8B-B14F-4D97-AF65-F5344CB8AC3E}">
        <p14:creationId xmlns:p14="http://schemas.microsoft.com/office/powerpoint/2010/main" val="4233814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2271" y="201422"/>
            <a:ext cx="10058400" cy="1609344"/>
          </a:xfrm>
          <a:solidFill>
            <a:srgbClr val="DBF9FD"/>
          </a:solidFill>
        </p:spPr>
        <p:txBody>
          <a:bodyPr/>
          <a:lstStyle/>
          <a:p>
            <a:pPr algn="ctr"/>
            <a:r>
              <a:rPr lang="en-US" dirty="0">
                <a:effectLst>
                  <a:glow rad="63500">
                    <a:schemeClr val="accent4">
                      <a:satMod val="175000"/>
                      <a:alpha val="40000"/>
                    </a:schemeClr>
                  </a:glow>
                </a:effectLst>
              </a:rPr>
              <a:t>References</a:t>
            </a:r>
          </a:p>
        </p:txBody>
      </p:sp>
      <p:sp>
        <p:nvSpPr>
          <p:cNvPr id="6" name="Content Placeholder 5"/>
          <p:cNvSpPr>
            <a:spLocks noGrp="1"/>
          </p:cNvSpPr>
          <p:nvPr>
            <p:ph idx="1"/>
          </p:nvPr>
        </p:nvSpPr>
        <p:spPr>
          <a:solidFill>
            <a:srgbClr val="FFFFCC"/>
          </a:solidFill>
        </p:spPr>
        <p:txBody>
          <a:bodyPr>
            <a:normAutofit/>
          </a:bodyPr>
          <a:lstStyle/>
          <a:p>
            <a:r>
              <a:rPr lang="en-US" dirty="0">
                <a:solidFill>
                  <a:schemeClr val="tx1">
                    <a:lumMod val="95000"/>
                    <a:lumOff val="5000"/>
                  </a:schemeClr>
                </a:solidFill>
                <a:hlinkClick r:id="rId2"/>
              </a:rPr>
              <a:t>https://www.baeldung.com/spring-angular-ecommerce</a:t>
            </a:r>
            <a:endParaRPr lang="en-US" dirty="0">
              <a:solidFill>
                <a:schemeClr val="tx1">
                  <a:lumMod val="95000"/>
                  <a:lumOff val="5000"/>
                </a:schemeClr>
              </a:solidFill>
            </a:endParaRPr>
          </a:p>
          <a:p>
            <a:endParaRPr lang="en-US" dirty="0">
              <a:solidFill>
                <a:schemeClr val="tx1">
                  <a:lumMod val="95000"/>
                  <a:lumOff val="5000"/>
                </a:schemeClr>
              </a:solidFill>
            </a:endParaRPr>
          </a:p>
          <a:p>
            <a:r>
              <a:rPr lang="en-US" dirty="0">
                <a:solidFill>
                  <a:schemeClr val="tx1">
                    <a:lumMod val="95000"/>
                    <a:lumOff val="5000"/>
                  </a:schemeClr>
                </a:solidFill>
                <a:hlinkClick r:id="rId3"/>
              </a:rPr>
              <a:t>https://medium.com/@ravindersengar/end-to-end-design-of-a-food-delivery-app-like-zomato-or-swiggy-52b96f3a635f</a:t>
            </a:r>
            <a:endParaRPr lang="en-US" dirty="0">
              <a:solidFill>
                <a:schemeClr val="tx1">
                  <a:lumMod val="95000"/>
                  <a:lumOff val="5000"/>
                </a:schemeClr>
              </a:solidFill>
            </a:endParaRPr>
          </a:p>
          <a:p>
            <a:endParaRPr lang="en-US" dirty="0">
              <a:solidFill>
                <a:schemeClr val="tx1">
                  <a:lumMod val="95000"/>
                  <a:lumOff val="5000"/>
                </a:schemeClr>
              </a:solidFill>
            </a:endParaRPr>
          </a:p>
          <a:p>
            <a:r>
              <a:rPr lang="en-US" dirty="0">
                <a:solidFill>
                  <a:schemeClr val="tx1">
                    <a:lumMod val="95000"/>
                    <a:lumOff val="5000"/>
                  </a:schemeClr>
                </a:solidFill>
                <a:hlinkClick r:id="rId4"/>
              </a:rPr>
              <a:t>https://medium.com/javarevisited/lets-develop-shopping-cart-for-ecommerce-app-8e57a9ab4868</a:t>
            </a:r>
            <a:endParaRPr lang="en-US" dirty="0">
              <a:solidFill>
                <a:schemeClr val="tx1">
                  <a:lumMod val="95000"/>
                  <a:lumOff val="5000"/>
                </a:schemeClr>
              </a:solidFill>
            </a:endParaRPr>
          </a:p>
          <a:p>
            <a:endParaRPr lang="en-US" dirty="0">
              <a:solidFill>
                <a:schemeClr val="tx1">
                  <a:lumMod val="95000"/>
                  <a:lumOff val="5000"/>
                </a:schemeClr>
              </a:solidFill>
            </a:endParaRPr>
          </a:p>
          <a:p>
            <a:r>
              <a:rPr lang="en-US" dirty="0">
                <a:solidFill>
                  <a:schemeClr val="tx1">
                    <a:lumMod val="95000"/>
                    <a:lumOff val="5000"/>
                  </a:schemeClr>
                </a:solidFill>
                <a:hlinkClick r:id="rId5"/>
              </a:rPr>
              <a:t>https://github.com/coniferousdyer/Food-Ordering-Portal.git</a:t>
            </a:r>
            <a:endParaRPr lang="en-US" dirty="0">
              <a:solidFill>
                <a:schemeClr val="tx1">
                  <a:lumMod val="95000"/>
                  <a:lumOff val="5000"/>
                </a:schemeClr>
              </a:solidFill>
            </a:endParaRPr>
          </a:p>
          <a:p>
            <a:endParaRPr lang="en-US" dirty="0">
              <a:solidFill>
                <a:schemeClr val="tx1">
                  <a:lumMod val="95000"/>
                  <a:lumOff val="5000"/>
                </a:schemeClr>
              </a:solidFill>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t>20</a:t>
            </a:fld>
            <a:endParaRPr lang="en-US" dirty="0"/>
          </a:p>
        </p:txBody>
      </p:sp>
    </p:spTree>
    <p:extLst>
      <p:ext uri="{BB962C8B-B14F-4D97-AF65-F5344CB8AC3E}">
        <p14:creationId xmlns:p14="http://schemas.microsoft.com/office/powerpoint/2010/main" val="1257144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C28659E-412C-4600-B45E-BAE370BC2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vocados and peppers on a cutting board">
            <a:extLst>
              <a:ext uri="{FF2B5EF4-FFF2-40B4-BE49-F238E27FC236}">
                <a16:creationId xmlns:a16="http://schemas.microsoft.com/office/drawing/2014/main" id="{92C4C2DA-90B8-3144-9F35-4567B528019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10"/>
            <a:ext cx="12191980" cy="6857989"/>
          </a:xfrm>
          <a:prstGeom prst="rect">
            <a:avLst/>
          </a:prstGeom>
        </p:spPr>
      </p:pic>
      <p:sp>
        <p:nvSpPr>
          <p:cNvPr id="12" name="Rectangle 11">
            <a:extLst>
              <a:ext uri="{FF2B5EF4-FFF2-40B4-BE49-F238E27FC236}">
                <a16:creationId xmlns:a16="http://schemas.microsoft.com/office/drawing/2014/main" id="{AE95896B-6905-4618-A7DF-DED8A61FB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748BD8C-4984-4138-94CA-2DC5F39DC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blipFill dpi="0" rotWithShape="1">
            <a:blip r:embed="rId4">
              <a:alphaModFix amt="30000"/>
              <a:duotone>
                <a:prstClr val="black"/>
                <a:schemeClr val="accent1">
                  <a:tint val="45000"/>
                  <a:satMod val="400000"/>
                </a:schemeClr>
              </a:duotone>
              <a:extLst>
                <a:ext uri="{BEBA8EAE-BF5A-486C-A8C5-ECC9F3942E4B}">
                  <a14:imgProps xmlns:a14="http://schemas.microsoft.com/office/drawing/2010/main">
                    <a14:imgLayer r:embed="rId5">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5C93519-6B29-1346-9FCB-0835B80531A4}"/>
              </a:ext>
            </a:extLst>
          </p:cNvPr>
          <p:cNvSpPr>
            <a:spLocks noGrp="1"/>
          </p:cNvSpPr>
          <p:nvPr>
            <p:ph type="ctrTitle"/>
          </p:nvPr>
        </p:nvSpPr>
        <p:spPr>
          <a:xfrm>
            <a:off x="1051560" y="1432223"/>
            <a:ext cx="9966960" cy="3035808"/>
          </a:xfrm>
        </p:spPr>
        <p:txBody>
          <a:bodyPr anchor="b">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D698B4E1-5F4F-8E4F-97D2-0176CBCC4A51}"/>
              </a:ext>
            </a:extLst>
          </p:cNvPr>
          <p:cNvSpPr>
            <a:spLocks noGrp="1"/>
          </p:cNvSpPr>
          <p:nvPr>
            <p:ph type="subTitle" idx="1"/>
          </p:nvPr>
        </p:nvSpPr>
        <p:spPr>
          <a:xfrm>
            <a:off x="1069848" y="4389120"/>
            <a:ext cx="7891272" cy="1069848"/>
          </a:xfrm>
        </p:spPr>
        <p:txBody>
          <a:bodyPr>
            <a:normAutofit/>
          </a:bodyPr>
          <a:lstStyle/>
          <a:p>
            <a:r>
              <a:rPr lang="en-US" dirty="0">
                <a:solidFill>
                  <a:srgbClr val="FFFFFF"/>
                </a:solidFill>
                <a:hlinkClick r:id="rId6"/>
              </a:rPr>
              <a:t>adityapawaskar8@gmail.com</a:t>
            </a:r>
          </a:p>
          <a:p>
            <a:r>
              <a:rPr lang="en-US" dirty="0">
                <a:solidFill>
                  <a:srgbClr val="FFFFFF"/>
                </a:solidFill>
                <a:hlinkClick r:id="rId6"/>
              </a:rPr>
              <a:t>rasakale2196@gmail.com</a:t>
            </a:r>
            <a:endParaRPr lang="en-US" dirty="0">
              <a:solidFill>
                <a:srgbClr val="FFFFFF"/>
              </a:solidFill>
            </a:endParaRPr>
          </a:p>
          <a:p>
            <a:endParaRPr lang="en-US" dirty="0">
              <a:solidFill>
                <a:srgbClr val="FFFFFF"/>
              </a:solidFill>
            </a:endParaRPr>
          </a:p>
          <a:p>
            <a:endParaRPr lang="en-US" dirty="0">
              <a:solidFill>
                <a:srgbClr val="FFFFFF"/>
              </a:solidFill>
            </a:endParaRPr>
          </a:p>
        </p:txBody>
      </p:sp>
    </p:spTree>
    <p:extLst>
      <p:ext uri="{BB962C8B-B14F-4D97-AF65-F5344CB8AC3E}">
        <p14:creationId xmlns:p14="http://schemas.microsoft.com/office/powerpoint/2010/main" val="256556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660" y="-53250"/>
            <a:ext cx="10058400" cy="1609344"/>
          </a:xfrm>
          <a:solidFill>
            <a:srgbClr val="DBF9FD"/>
          </a:solidFill>
        </p:spPr>
        <p:txBody>
          <a:bodyPr/>
          <a:lstStyle/>
          <a:p>
            <a:pPr algn="ctr"/>
            <a:r>
              <a:rPr lang="en-US" dirty="0">
                <a:effectLst>
                  <a:glow rad="63500">
                    <a:schemeClr val="accent4">
                      <a:satMod val="175000"/>
                      <a:alpha val="40000"/>
                    </a:schemeClr>
                  </a:glow>
                </a:effectLst>
              </a:rPr>
              <a:t>Introduction</a:t>
            </a:r>
          </a:p>
        </p:txBody>
      </p:sp>
      <p:sp>
        <p:nvSpPr>
          <p:cNvPr id="3" name="Content Placeholder 2"/>
          <p:cNvSpPr>
            <a:spLocks noGrp="1"/>
          </p:cNvSpPr>
          <p:nvPr>
            <p:ph idx="1"/>
          </p:nvPr>
        </p:nvSpPr>
        <p:spPr>
          <a:xfrm>
            <a:off x="760566" y="2061882"/>
            <a:ext cx="10264588" cy="4719918"/>
          </a:xfrm>
          <a:solidFill>
            <a:srgbClr val="FFFF00">
              <a:alpha val="4706"/>
            </a:srgbClr>
          </a:solidFill>
          <a:ln>
            <a:noFill/>
          </a:ln>
        </p:spPr>
        <p:txBody>
          <a:bodyPr/>
          <a:lstStyle/>
          <a:p>
            <a:endParaRPr lang="en-US" dirty="0"/>
          </a:p>
          <a:p>
            <a:r>
              <a:rPr lang="en-US" dirty="0"/>
              <a:t>Tasty-Treat Online Food Delivery is a basic one stop web application for customers, hotel managers &amp; delivery executives.</a:t>
            </a:r>
          </a:p>
          <a:p>
            <a:endParaRPr lang="en-US" dirty="0"/>
          </a:p>
          <a:p>
            <a:r>
              <a:rPr lang="en-US" dirty="0"/>
              <a:t> Customers can order available food from their favorite restaurants whereas the restaurants can decide which food from their restaurant is been made available for their customers under specific food categories. </a:t>
            </a:r>
          </a:p>
          <a:p>
            <a:endParaRPr lang="en-US" dirty="0"/>
          </a:p>
          <a:p>
            <a:r>
              <a:rPr lang="en-US" dirty="0"/>
              <a:t>The restaurant managers can assign the food orders to the delivery executives and the delivery executives can deliver the food order and notify about delivery status.</a:t>
            </a:r>
          </a:p>
        </p:txBody>
      </p:sp>
      <p:sp>
        <p:nvSpPr>
          <p:cNvPr id="4" name="Slide Number Placeholder 3"/>
          <p:cNvSpPr>
            <a:spLocks noGrp="1"/>
          </p:cNvSpPr>
          <p:nvPr>
            <p:ph type="sldNum" sz="quarter" idx="12"/>
          </p:nvPr>
        </p:nvSpPr>
        <p:spPr/>
        <p:txBody>
          <a:bodyPr/>
          <a:lstStyle/>
          <a:p>
            <a:fld id="{4FAB73BC-B049-4115-A692-8D63A059BFB8}" type="slidenum">
              <a:rPr lang="en-US" smtClean="0"/>
              <a:t>3</a:t>
            </a:fld>
            <a:endParaRPr lang="en-US" dirty="0"/>
          </a:p>
        </p:txBody>
      </p:sp>
    </p:spTree>
    <p:extLst>
      <p:ext uri="{BB962C8B-B14F-4D97-AF65-F5344CB8AC3E}">
        <p14:creationId xmlns:p14="http://schemas.microsoft.com/office/powerpoint/2010/main" val="3290616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660" y="-53250"/>
            <a:ext cx="10058400" cy="1609344"/>
          </a:xfrm>
          <a:solidFill>
            <a:srgbClr val="DBF9FD"/>
          </a:solidFill>
        </p:spPr>
        <p:txBody>
          <a:bodyPr/>
          <a:lstStyle/>
          <a:p>
            <a:pPr algn="ctr"/>
            <a:r>
              <a:rPr lang="en-US" dirty="0">
                <a:effectLst>
                  <a:glow rad="63500">
                    <a:schemeClr val="accent4">
                      <a:satMod val="175000"/>
                      <a:alpha val="40000"/>
                    </a:schemeClr>
                  </a:glow>
                </a:effectLst>
              </a:rPr>
              <a:t>Motivation</a:t>
            </a:r>
          </a:p>
        </p:txBody>
      </p:sp>
      <p:sp>
        <p:nvSpPr>
          <p:cNvPr id="3" name="Content Placeholder 2"/>
          <p:cNvSpPr>
            <a:spLocks noGrp="1"/>
          </p:cNvSpPr>
          <p:nvPr>
            <p:ph idx="1"/>
          </p:nvPr>
        </p:nvSpPr>
        <p:spPr>
          <a:xfrm>
            <a:off x="657472" y="1735428"/>
            <a:ext cx="10264588" cy="4719918"/>
          </a:xfrm>
          <a:solidFill>
            <a:srgbClr val="FFFF00">
              <a:alpha val="4706"/>
            </a:srgbClr>
          </a:solidFill>
          <a:ln>
            <a:noFill/>
          </a:ln>
        </p:spPr>
        <p:txBody>
          <a:bodyPr>
            <a:normAutofit lnSpcReduction="10000"/>
          </a:bodyPr>
          <a:lstStyle/>
          <a:p>
            <a:endParaRPr lang="en-US" dirty="0"/>
          </a:p>
          <a:p>
            <a:r>
              <a:rPr lang="en-US" dirty="0"/>
              <a:t>Businesses have been going through rapid changes due to the emergence of technology. Well, another reason could be a fast increasing mobile penetration and ease of use that has pushed the businesses to put mobile &amp; web applications at the top of their priority list. </a:t>
            </a:r>
          </a:p>
          <a:p>
            <a:endParaRPr lang="en-US" dirty="0"/>
          </a:p>
          <a:p>
            <a:r>
              <a:rPr lang="en-US" dirty="0"/>
              <a:t>All top of it, food ordering businesses and food delivery businesses do need mobile apps, this is because the market of on-demand food delivery is thriving.</a:t>
            </a:r>
          </a:p>
          <a:p>
            <a:endParaRPr lang="en-US" dirty="0"/>
          </a:p>
          <a:p>
            <a:r>
              <a:rPr lang="en-US" dirty="0"/>
              <a:t>The another key catalyst is to increase convenience and transparency for both the ends i.e. customers as well as merchants.</a:t>
            </a:r>
          </a:p>
          <a:p>
            <a:endParaRPr lang="en-US" dirty="0"/>
          </a:p>
          <a:p>
            <a:r>
              <a:rPr lang="en-US" dirty="0"/>
              <a:t>To get extraordinary results from your business, it is important to get a customized web application for your on-demand food delivery business.</a:t>
            </a:r>
          </a:p>
        </p:txBody>
      </p:sp>
      <p:sp>
        <p:nvSpPr>
          <p:cNvPr id="4" name="Slide Number Placeholder 3"/>
          <p:cNvSpPr>
            <a:spLocks noGrp="1"/>
          </p:cNvSpPr>
          <p:nvPr>
            <p:ph type="sldNum" sz="quarter" idx="12"/>
          </p:nvPr>
        </p:nvSpPr>
        <p:spPr/>
        <p:txBody>
          <a:bodyPr/>
          <a:lstStyle/>
          <a:p>
            <a:fld id="{4FAB73BC-B049-4115-A692-8D63A059BFB8}" type="slidenum">
              <a:rPr lang="en-US" smtClean="0"/>
              <a:t>4</a:t>
            </a:fld>
            <a:endParaRPr lang="en-US" dirty="0"/>
          </a:p>
        </p:txBody>
      </p:sp>
    </p:spTree>
    <p:extLst>
      <p:ext uri="{BB962C8B-B14F-4D97-AF65-F5344CB8AC3E}">
        <p14:creationId xmlns:p14="http://schemas.microsoft.com/office/powerpoint/2010/main" val="3297925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660" y="-53250"/>
            <a:ext cx="10058400" cy="1609344"/>
          </a:xfrm>
          <a:solidFill>
            <a:srgbClr val="DBF9FD"/>
          </a:solidFill>
        </p:spPr>
        <p:txBody>
          <a:bodyPr/>
          <a:lstStyle/>
          <a:p>
            <a:pPr algn="ctr"/>
            <a:r>
              <a:rPr lang="en-US" dirty="0">
                <a:effectLst>
                  <a:glow rad="63500">
                    <a:schemeClr val="accent4">
                      <a:satMod val="175000"/>
                      <a:alpha val="40000"/>
                    </a:schemeClr>
                  </a:glow>
                </a:effectLst>
              </a:rPr>
              <a:t>Objective</a:t>
            </a:r>
          </a:p>
        </p:txBody>
      </p:sp>
      <p:sp>
        <p:nvSpPr>
          <p:cNvPr id="3" name="Content Placeholder 2"/>
          <p:cNvSpPr>
            <a:spLocks noGrp="1"/>
          </p:cNvSpPr>
          <p:nvPr>
            <p:ph idx="1"/>
          </p:nvPr>
        </p:nvSpPr>
        <p:spPr>
          <a:xfrm>
            <a:off x="657472" y="1735428"/>
            <a:ext cx="10264588" cy="4719918"/>
          </a:xfrm>
          <a:solidFill>
            <a:srgbClr val="FFFF00">
              <a:alpha val="4706"/>
            </a:srgbClr>
          </a:solidFill>
          <a:ln>
            <a:noFill/>
          </a:ln>
        </p:spPr>
        <p:txBody>
          <a:bodyPr>
            <a:normAutofit fontScale="92500" lnSpcReduction="20000"/>
          </a:bodyPr>
          <a:lstStyle/>
          <a:p>
            <a:endParaRPr lang="en-US" dirty="0"/>
          </a:p>
          <a:p>
            <a:r>
              <a:rPr lang="en-US" b="1" dirty="0"/>
              <a:t>Convenience and Ease</a:t>
            </a:r>
            <a:r>
              <a:rPr lang="en-US" dirty="0"/>
              <a:t>-The first one has to be the ease and the comfort that the food delivery apps deliver to the customers. </a:t>
            </a:r>
          </a:p>
          <a:p>
            <a:endParaRPr lang="en-US" dirty="0"/>
          </a:p>
          <a:p>
            <a:r>
              <a:rPr lang="en-US" b="1" dirty="0"/>
              <a:t>Time Savior</a:t>
            </a:r>
            <a:r>
              <a:rPr lang="en-US" dirty="0"/>
              <a:t>-with food delivery apps, it is way easier to save time and effort to order your favorite food with just a few clicks.</a:t>
            </a:r>
          </a:p>
          <a:p>
            <a:endParaRPr lang="en-US" dirty="0"/>
          </a:p>
          <a:p>
            <a:r>
              <a:rPr lang="en-US" b="1" dirty="0"/>
              <a:t> Money-Saving Deal</a:t>
            </a:r>
            <a:r>
              <a:rPr lang="en-US" dirty="0"/>
              <a:t>-The promo offers, discount coupons, special deals, and some exclusive offers will always help in saving your money while enjoying the best of the foods in the town.</a:t>
            </a:r>
          </a:p>
          <a:p>
            <a:endParaRPr lang="en-US" dirty="0"/>
          </a:p>
          <a:p>
            <a:r>
              <a:rPr lang="en-US" b="1" dirty="0"/>
              <a:t>Digital Ordering System </a:t>
            </a:r>
            <a:r>
              <a:rPr lang="en-US" dirty="0"/>
              <a:t>-With digital versions of menu cards available now, it is way simpler for the customers to browse different cuisines and get it at the comfort of their homes in no time.</a:t>
            </a:r>
          </a:p>
          <a:p>
            <a:endParaRPr lang="en-US" dirty="0"/>
          </a:p>
          <a:p>
            <a:r>
              <a:rPr lang="en-US" b="1" dirty="0"/>
              <a:t>Accelerated Customer Engagement &amp; Boost in Sales</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5</a:t>
            </a:fld>
            <a:endParaRPr lang="en-US" dirty="0"/>
          </a:p>
        </p:txBody>
      </p:sp>
    </p:spTree>
    <p:extLst>
      <p:ext uri="{BB962C8B-B14F-4D97-AF65-F5344CB8AC3E}">
        <p14:creationId xmlns:p14="http://schemas.microsoft.com/office/powerpoint/2010/main" val="3488687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Lettuce">
            <a:extLst>
              <a:ext uri="{FF2B5EF4-FFF2-40B4-BE49-F238E27FC236}">
                <a16:creationId xmlns:a16="http://schemas.microsoft.com/office/drawing/2014/main" id="{E993FA7A-9A61-804B-A5E4-16683DB6CC47}"/>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10"/>
            <a:ext cx="12191980" cy="6857989"/>
          </a:xfrm>
          <a:prstGeom prst="rect">
            <a:avLst/>
          </a:prstGeom>
        </p:spPr>
      </p:pic>
      <p:sp>
        <p:nvSpPr>
          <p:cNvPr id="46" name="Rectangle 37">
            <a:extLst>
              <a:ext uri="{FF2B5EF4-FFF2-40B4-BE49-F238E27FC236}">
                <a16:creationId xmlns:a16="http://schemas.microsoft.com/office/drawing/2014/main" id="{F79FF99C-BAA9-404F-9C96-6DD456B4F7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39">
            <a:extLst>
              <a:ext uri="{FF2B5EF4-FFF2-40B4-BE49-F238E27FC236}">
                <a16:creationId xmlns:a16="http://schemas.microsoft.com/office/drawing/2014/main" id="{49C44AFD-C72D-4D9C-84C6-73E615CE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blipFill dpi="0" rotWithShape="1">
            <a:blip r:embed="rId4"/>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3F6D5E8-15CF-4755-910B-1B5A1E777357}"/>
              </a:ext>
            </a:extLst>
          </p:cNvPr>
          <p:cNvSpPr>
            <a:spLocks noGrp="1"/>
          </p:cNvSpPr>
          <p:nvPr>
            <p:ph type="title"/>
          </p:nvPr>
        </p:nvSpPr>
        <p:spPr>
          <a:xfrm>
            <a:off x="2528047" y="1045913"/>
            <a:ext cx="7001435" cy="779392"/>
          </a:xfrm>
          <a:solidFill>
            <a:schemeClr val="bg1">
              <a:lumMod val="65000"/>
              <a:lumOff val="35000"/>
            </a:schemeClr>
          </a:solidFill>
        </p:spPr>
        <p:style>
          <a:lnRef idx="0">
            <a:scrgbClr r="0" g="0" b="0"/>
          </a:lnRef>
          <a:fillRef idx="1001">
            <a:schemeClr val="lt2"/>
          </a:fillRef>
          <a:effectRef idx="0">
            <a:scrgbClr r="0" g="0" b="0"/>
          </a:effectRef>
          <a:fontRef idx="major"/>
        </p:style>
        <p:txBody>
          <a:bodyPr anchor="ctr">
            <a:normAutofit fontScale="90000"/>
          </a:bodyPr>
          <a:lstStyle/>
          <a:p>
            <a:pPr algn="ctr"/>
            <a:r>
              <a:rPr lang="en-US" dirty="0">
                <a:solidFill>
                  <a:srgbClr val="00B0F0"/>
                </a:solidFill>
              </a:rPr>
              <a:t>Technology</a:t>
            </a:r>
          </a:p>
        </p:txBody>
      </p:sp>
      <p:grpSp>
        <p:nvGrpSpPr>
          <p:cNvPr id="48" name="Group 41">
            <a:extLst>
              <a:ext uri="{FF2B5EF4-FFF2-40B4-BE49-F238E27FC236}">
                <a16:creationId xmlns:a16="http://schemas.microsoft.com/office/drawing/2014/main" id="{1D25B14F-36E0-41E8-956F-CABEF1ADD6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43" name="Oval 42">
              <a:extLst>
                <a:ext uri="{FF2B5EF4-FFF2-40B4-BE49-F238E27FC236}">
                  <a16:creationId xmlns:a16="http://schemas.microsoft.com/office/drawing/2014/main" id="{4AFB9EA5-DE4D-4E6B-A302-F55174E4B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4" name="Oval 43">
              <a:extLst>
                <a:ext uri="{FF2B5EF4-FFF2-40B4-BE49-F238E27FC236}">
                  <a16:creationId xmlns:a16="http://schemas.microsoft.com/office/drawing/2014/main" id="{E44092F4-4D9B-4D0A-8832-C29E786F8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 name="Slide Number Placeholder 2">
            <a:extLst>
              <a:ext uri="{FF2B5EF4-FFF2-40B4-BE49-F238E27FC236}">
                <a16:creationId xmlns:a16="http://schemas.microsoft.com/office/drawing/2014/main" id="{77FF10F5-F7BB-EA4C-BFFD-8D8D77D54FF1}"/>
              </a:ext>
            </a:extLst>
          </p:cNvPr>
          <p:cNvSpPr>
            <a:spLocks noGrp="1"/>
          </p:cNvSpPr>
          <p:nvPr>
            <p:ph type="sldNum" sz="quarter" idx="12"/>
          </p:nvPr>
        </p:nvSpPr>
        <p:spPr>
          <a:xfrm>
            <a:off x="11311128" y="6272784"/>
            <a:ext cx="640080" cy="365125"/>
          </a:xfrm>
        </p:spPr>
        <p:txBody>
          <a:bodyPr>
            <a:normAutofit/>
          </a:bodyPr>
          <a:lstStyle/>
          <a:p>
            <a:pPr>
              <a:spcAft>
                <a:spcPts val="600"/>
              </a:spcAft>
            </a:pPr>
            <a:fld id="{4FAB73BC-B049-4115-A692-8D63A059BFB8}" type="slidenum">
              <a:rPr lang="en-US" smtClean="0"/>
              <a:pPr>
                <a:spcAft>
                  <a:spcPts val="600"/>
                </a:spcAft>
              </a:pPr>
              <a:t>6</a:t>
            </a:fld>
            <a:endParaRPr lang="en-US" dirty="0"/>
          </a:p>
        </p:txBody>
      </p:sp>
      <p:graphicFrame>
        <p:nvGraphicFramePr>
          <p:cNvPr id="21" name="Content Placeholder 2" descr="Icon SmartArt graphic">
            <a:extLst>
              <a:ext uri="{FF2B5EF4-FFF2-40B4-BE49-F238E27FC236}">
                <a16:creationId xmlns:a16="http://schemas.microsoft.com/office/drawing/2014/main" id="{A3D1C6A2-434F-413C-ACCC-99B0DBD24CFD}"/>
              </a:ext>
            </a:extLst>
          </p:cNvPr>
          <p:cNvGraphicFramePr>
            <a:graphicFrameLocks noGrp="1"/>
          </p:cNvGraphicFramePr>
          <p:nvPr>
            <p:ph idx="1"/>
            <p:extLst>
              <p:ext uri="{D42A27DB-BD31-4B8C-83A1-F6EECF244321}">
                <p14:modId xmlns:p14="http://schemas.microsoft.com/office/powerpoint/2010/main" val="3098633775"/>
              </p:ext>
            </p:extLst>
          </p:nvPr>
        </p:nvGraphicFramePr>
        <p:xfrm>
          <a:off x="1069848" y="2121408"/>
          <a:ext cx="10058400" cy="405079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4" name="TextBox 3"/>
          <p:cNvSpPr txBox="1"/>
          <p:nvPr/>
        </p:nvSpPr>
        <p:spPr>
          <a:xfrm>
            <a:off x="9179859" y="3828682"/>
            <a:ext cx="1084729" cy="338554"/>
          </a:xfrm>
          <a:prstGeom prst="rect">
            <a:avLst/>
          </a:prstGeom>
          <a:noFill/>
        </p:spPr>
        <p:txBody>
          <a:bodyPr wrap="square" rtlCol="0">
            <a:spAutoFit/>
          </a:bodyPr>
          <a:lstStyle/>
          <a:p>
            <a:r>
              <a:rPr lang="en-US" sz="1600" dirty="0">
                <a:solidFill>
                  <a:srgbClr val="00B0F0"/>
                </a:solidFill>
              </a:rPr>
              <a:t>REACT</a:t>
            </a:r>
          </a:p>
        </p:txBody>
      </p:sp>
    </p:spTree>
    <p:extLst>
      <p:ext uri="{BB962C8B-B14F-4D97-AF65-F5344CB8AC3E}">
        <p14:creationId xmlns:p14="http://schemas.microsoft.com/office/powerpoint/2010/main" val="131581336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53788"/>
            <a:ext cx="12191999" cy="5979459"/>
          </a:xfrm>
          <a:solidFill>
            <a:srgbClr val="FFFF00">
              <a:alpha val="4706"/>
            </a:srgbClr>
          </a:solidFill>
          <a:ln>
            <a:noFill/>
          </a:ln>
        </p:spPr>
      </p:pic>
      <p:sp>
        <p:nvSpPr>
          <p:cNvPr id="4" name="Slide Number Placeholder 3"/>
          <p:cNvSpPr>
            <a:spLocks noGrp="1"/>
          </p:cNvSpPr>
          <p:nvPr>
            <p:ph type="sldNum" sz="quarter" idx="12"/>
          </p:nvPr>
        </p:nvSpPr>
        <p:spPr/>
        <p:txBody>
          <a:bodyPr/>
          <a:lstStyle/>
          <a:p>
            <a:fld id="{4FAB73BC-B049-4115-A692-8D63A059BFB8}" type="slidenum">
              <a:rPr lang="en-US" smtClean="0"/>
              <a:t>7</a:t>
            </a:fld>
            <a:endParaRPr lang="en-US" dirty="0"/>
          </a:p>
        </p:txBody>
      </p:sp>
      <p:sp>
        <p:nvSpPr>
          <p:cNvPr id="7" name="Title 1"/>
          <p:cNvSpPr txBox="1">
            <a:spLocks/>
          </p:cNvSpPr>
          <p:nvPr/>
        </p:nvSpPr>
        <p:spPr>
          <a:xfrm>
            <a:off x="0" y="6177787"/>
            <a:ext cx="7590058" cy="663389"/>
          </a:xfrm>
          <a:prstGeom prst="rect">
            <a:avLst/>
          </a:prstGeom>
          <a:solidFill>
            <a:srgbClr val="DBF9FD"/>
          </a:solidFill>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dirty="0">
                <a:effectLst>
                  <a:glow rad="63500">
                    <a:schemeClr val="accent4">
                      <a:satMod val="175000"/>
                      <a:alpha val="40000"/>
                    </a:schemeClr>
                  </a:glow>
                </a:effectLst>
              </a:rPr>
              <a:t>ER Diagram (</a:t>
            </a:r>
            <a:r>
              <a:rPr lang="en-US" sz="3100" dirty="0">
                <a:effectLst>
                  <a:glow rad="63500">
                    <a:schemeClr val="accent4">
                      <a:satMod val="175000"/>
                      <a:alpha val="40000"/>
                    </a:schemeClr>
                  </a:glow>
                </a:effectLst>
              </a:rPr>
              <a:t>MySQL generated</a:t>
            </a:r>
            <a:r>
              <a:rPr lang="en-US" dirty="0">
                <a:effectLst>
                  <a:glow rad="63500">
                    <a:schemeClr val="accent4">
                      <a:satMod val="175000"/>
                      <a:alpha val="40000"/>
                    </a:schemeClr>
                  </a:glow>
                </a:effectLst>
              </a:rPr>
              <a:t>)</a:t>
            </a:r>
          </a:p>
        </p:txBody>
      </p:sp>
    </p:spTree>
    <p:extLst>
      <p:ext uri="{BB962C8B-B14F-4D97-AF65-F5344CB8AC3E}">
        <p14:creationId xmlns:p14="http://schemas.microsoft.com/office/powerpoint/2010/main" val="430858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660" y="-53250"/>
            <a:ext cx="10058400" cy="1609344"/>
          </a:xfrm>
          <a:solidFill>
            <a:srgbClr val="DBF9FD"/>
          </a:solidFill>
        </p:spPr>
        <p:txBody>
          <a:bodyPr/>
          <a:lstStyle/>
          <a:p>
            <a:pPr algn="ctr"/>
            <a:r>
              <a:rPr lang="en-US" dirty="0">
                <a:effectLst>
                  <a:glow rad="63500">
                    <a:schemeClr val="accent4">
                      <a:satMod val="175000"/>
                      <a:alpha val="40000"/>
                    </a:schemeClr>
                  </a:glow>
                </a:effectLst>
              </a:rPr>
              <a:t>Zero Level diagram</a:t>
            </a:r>
          </a:p>
        </p:txBody>
      </p:sp>
      <p:sp>
        <p:nvSpPr>
          <p:cNvPr id="4" name="Slide Number Placeholder 3"/>
          <p:cNvSpPr>
            <a:spLocks noGrp="1"/>
          </p:cNvSpPr>
          <p:nvPr>
            <p:ph type="sldNum" sz="quarter" idx="12"/>
          </p:nvPr>
        </p:nvSpPr>
        <p:spPr/>
        <p:txBody>
          <a:bodyPr/>
          <a:lstStyle/>
          <a:p>
            <a:fld id="{4FAB73BC-B049-4115-A692-8D63A059BFB8}" type="slidenum">
              <a:rPr lang="en-US" smtClean="0"/>
              <a:t>8</a:t>
            </a:fld>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984" y="2125014"/>
            <a:ext cx="11638224" cy="4610637"/>
          </a:xfrm>
        </p:spPr>
      </p:pic>
    </p:spTree>
    <p:extLst>
      <p:ext uri="{BB962C8B-B14F-4D97-AF65-F5344CB8AC3E}">
        <p14:creationId xmlns:p14="http://schemas.microsoft.com/office/powerpoint/2010/main" val="2581873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660" y="-53250"/>
            <a:ext cx="10058400" cy="1609344"/>
          </a:xfrm>
          <a:solidFill>
            <a:srgbClr val="DBF9FD"/>
          </a:solidFill>
        </p:spPr>
        <p:txBody>
          <a:bodyPr/>
          <a:lstStyle/>
          <a:p>
            <a:pPr algn="ctr"/>
            <a:r>
              <a:rPr lang="en-US" dirty="0">
                <a:effectLst>
                  <a:glow rad="63500">
                    <a:schemeClr val="accent4">
                      <a:satMod val="175000"/>
                      <a:alpha val="40000"/>
                    </a:schemeClr>
                  </a:glow>
                </a:effectLst>
              </a:rPr>
              <a:t>First level diagram</a:t>
            </a:r>
          </a:p>
        </p:txBody>
      </p:sp>
      <p:sp>
        <p:nvSpPr>
          <p:cNvPr id="4" name="Slide Number Placeholder 3"/>
          <p:cNvSpPr>
            <a:spLocks noGrp="1"/>
          </p:cNvSpPr>
          <p:nvPr>
            <p:ph type="sldNum" sz="quarter" idx="12"/>
          </p:nvPr>
        </p:nvSpPr>
        <p:spPr/>
        <p:txBody>
          <a:bodyPr/>
          <a:lstStyle/>
          <a:p>
            <a:fld id="{4FAB73BC-B049-4115-A692-8D63A059BFB8}" type="slidenum">
              <a:rPr lang="en-US" smtClean="0"/>
              <a:t>9</a:t>
            </a:fld>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3661" y="2120900"/>
            <a:ext cx="10058400" cy="4517009"/>
          </a:xfrm>
        </p:spPr>
      </p:pic>
    </p:spTree>
    <p:extLst>
      <p:ext uri="{BB962C8B-B14F-4D97-AF65-F5344CB8AC3E}">
        <p14:creationId xmlns:p14="http://schemas.microsoft.com/office/powerpoint/2010/main" val="35574251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Props1.xml><?xml version="1.0" encoding="utf-8"?>
<ds:datastoreItem xmlns:ds="http://schemas.openxmlformats.org/officeDocument/2006/customXml" ds:itemID="{C532156A-E168-448F-9903-2D2450C185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97099A4-1E65-4BB3-9461-5372343E495B}">
  <ds:schemaRefs>
    <ds:schemaRef ds:uri="http://schemas.microsoft.com/sharepoint/v3/contenttype/forms"/>
  </ds:schemaRefs>
</ds:datastoreItem>
</file>

<file path=customXml/itemProps3.xml><?xml version="1.0" encoding="utf-8"?>
<ds:datastoreItem xmlns:ds="http://schemas.openxmlformats.org/officeDocument/2006/customXml" ds:itemID="{B9FE37E5-361E-44A8-9195-3950757C1D52}">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Organic</Template>
  <TotalTime>0</TotalTime>
  <Words>758</Words>
  <Application>Microsoft Office PowerPoint</Application>
  <PresentationFormat>Widescreen</PresentationFormat>
  <Paragraphs>123</Paragraphs>
  <Slides>21</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Algerian</vt:lpstr>
      <vt:lpstr>Bahnschrift SemiBold Condensed</vt:lpstr>
      <vt:lpstr>Calibri</vt:lpstr>
      <vt:lpstr>Rockwell</vt:lpstr>
      <vt:lpstr>Rockwell Condensed</vt:lpstr>
      <vt:lpstr>Rockwell Extra Bold</vt:lpstr>
      <vt:lpstr>Times New Roman</vt:lpstr>
      <vt:lpstr>Wingdings</vt:lpstr>
      <vt:lpstr>Wood Type</vt:lpstr>
      <vt:lpstr>Annapurna  swad aapulikicha Online food Delivery  Web Application</vt:lpstr>
      <vt:lpstr>Content</vt:lpstr>
      <vt:lpstr>Introduction</vt:lpstr>
      <vt:lpstr>Motivation</vt:lpstr>
      <vt:lpstr>Objective</vt:lpstr>
      <vt:lpstr>Technology</vt:lpstr>
      <vt:lpstr>PowerPoint Presentation</vt:lpstr>
      <vt:lpstr>Zero Level diagram</vt:lpstr>
      <vt:lpstr>First level diagram</vt:lpstr>
      <vt:lpstr>Customer second level diagram</vt:lpstr>
      <vt:lpstr>Customer activity diagram</vt:lpstr>
      <vt:lpstr>Restaurant manager activity diagram</vt:lpstr>
      <vt:lpstr>Delivery person activity diagram</vt:lpstr>
      <vt:lpstr>ScreenShot</vt:lpstr>
      <vt:lpstr>ScreenShot</vt:lpstr>
      <vt:lpstr>ScreenShot</vt:lpstr>
      <vt:lpstr>System requirements</vt:lpstr>
      <vt:lpstr>Conclusion</vt:lpstr>
      <vt:lpstr>Future Scope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2023-03-09T07:20:42Z</dcterms:created>
  <dcterms:modified xsi:type="dcterms:W3CDTF">2023-03-11T05:43:24Z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