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4506" autoAdjust="0"/>
  </p:normalViewPr>
  <p:slideViewPr>
    <p:cSldViewPr snapToGrid="0">
      <p:cViewPr>
        <p:scale>
          <a:sx n="50" d="100"/>
          <a:sy n="50" d="100"/>
        </p:scale>
        <p:origin x="15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FE2D-04C9-4B69-8C06-6180D847B3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989-6F87-4486-ACA4-8E87D623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6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FE2D-04C9-4B69-8C06-6180D847B3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989-6F87-4486-ACA4-8E87D623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8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FE2D-04C9-4B69-8C06-6180D847B3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989-6F87-4486-ACA4-8E87D623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1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FE2D-04C9-4B69-8C06-6180D847B3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989-6F87-4486-ACA4-8E87D623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0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FE2D-04C9-4B69-8C06-6180D847B3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989-6F87-4486-ACA4-8E87D623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FE2D-04C9-4B69-8C06-6180D847B3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989-6F87-4486-ACA4-8E87D623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8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FE2D-04C9-4B69-8C06-6180D847B3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989-6F87-4486-ACA4-8E87D623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FE2D-04C9-4B69-8C06-6180D847B3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989-6F87-4486-ACA4-8E87D623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1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FE2D-04C9-4B69-8C06-6180D847B3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989-6F87-4486-ACA4-8E87D623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0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FE2D-04C9-4B69-8C06-6180D847B3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989-6F87-4486-ACA4-8E87D623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1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FE2D-04C9-4B69-8C06-6180D847B3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16989-6F87-4486-ACA4-8E87D623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4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FE2D-04C9-4B69-8C06-6180D847B309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16989-6F87-4486-ACA4-8E87D623D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137"/>
            <a:ext cx="10515600" cy="1325563"/>
          </a:xfrm>
        </p:spPr>
        <p:txBody>
          <a:bodyPr/>
          <a:lstStyle/>
          <a:p>
            <a:r>
              <a:rPr lang="en-US" dirty="0" smtClean="0"/>
              <a:t>Coulomb’s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131" y="1190445"/>
            <a:ext cx="11238781" cy="56675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Coulomb’s law explain the interaction between two charges.</a:t>
            </a:r>
          </a:p>
          <a:p>
            <a:r>
              <a:rPr lang="en-US" dirty="0" smtClean="0"/>
              <a:t>Like charges repels and unlike charges attracts.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Statement: The scalar force acts along the line joining center of two charges let </a:t>
            </a:r>
          </a:p>
          <a:p>
            <a:pPr marL="0" indent="0">
              <a:buNone/>
            </a:pPr>
            <a:r>
              <a:rPr lang="en-US" dirty="0" smtClean="0"/>
              <a:t>Q1 and Q2 is directly proportional to the product of the charge Q1 and Q2 and inversely   proportional to the square of distance between this two charges.</a:t>
            </a:r>
          </a:p>
          <a:p>
            <a:pPr marL="0" indent="0">
              <a:buNone/>
            </a:pPr>
            <a:r>
              <a:rPr lang="en-US" dirty="0" smtClean="0"/>
              <a:t>                   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39" y="2516008"/>
            <a:ext cx="3088256" cy="15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6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844" y="323850"/>
            <a:ext cx="7834312" cy="6267450"/>
          </a:xfrm>
        </p:spPr>
      </p:pic>
    </p:spTree>
    <p:extLst>
      <p:ext uri="{BB962C8B-B14F-4D97-AF65-F5344CB8AC3E}">
        <p14:creationId xmlns:p14="http://schemas.microsoft.com/office/powerpoint/2010/main" val="285914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r>
              <a:rPr lang="en-US" dirty="0" smtClean="0"/>
              <a:t>F12 is the force on charge q1 due to charge q2 and F21 is the force on charge q2 due to q1.</a:t>
            </a:r>
          </a:p>
          <a:p>
            <a:r>
              <a:rPr lang="en-US" dirty="0" smtClean="0"/>
              <a:t>K is the constant which depends on medium.</a:t>
            </a:r>
          </a:p>
          <a:p>
            <a:r>
              <a:rPr lang="en-US" dirty="0" smtClean="0"/>
              <a:t>K = 1/(4*pi*ɛ)</a:t>
            </a:r>
          </a:p>
          <a:p>
            <a:r>
              <a:rPr lang="en-US" dirty="0" smtClean="0"/>
              <a:t>For free space the value of ‘K’ is 9*10^9 Nm^2/C^2.</a:t>
            </a:r>
          </a:p>
          <a:p>
            <a:r>
              <a:rPr lang="en-US" dirty="0" smtClean="0"/>
              <a:t>The above formula for ‘F’ is applicable for point charge only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 smtClean="0"/>
              <a:t>Point Charge</a:t>
            </a:r>
          </a:p>
          <a:p>
            <a:r>
              <a:rPr lang="en-US" dirty="0" smtClean="0"/>
              <a:t>Whose charge is on small space is point charge means whose charge is not spread in large space.</a:t>
            </a:r>
          </a:p>
          <a:p>
            <a:r>
              <a:rPr lang="en-US" dirty="0" smtClean="0"/>
              <a:t>There is no actual definition of point charge. It depends on distance.</a:t>
            </a:r>
          </a:p>
          <a:p>
            <a:r>
              <a:rPr lang="en-US" dirty="0" smtClean="0"/>
              <a:t>If two charges are near to each other these charges may not be point charge but if the same two charges at a large distance then those two charges may be point charge for each other</a:t>
            </a:r>
          </a:p>
        </p:txBody>
      </p:sp>
    </p:spTree>
    <p:extLst>
      <p:ext uri="{BB962C8B-B14F-4D97-AF65-F5344CB8AC3E}">
        <p14:creationId xmlns:p14="http://schemas.microsoft.com/office/powerpoint/2010/main" val="220582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Coulomb’s Law In Vector Form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q1 and q2 be the two like charges placed at points A and B respectively  in vacuum. r1 be the position vector of point A and r2 be the position vector of point B.</a:t>
            </a:r>
          </a:p>
          <a:p>
            <a:r>
              <a:rPr lang="en-US" dirty="0" smtClean="0"/>
              <a:t>Let r21 be the vector from A to B.</a:t>
            </a:r>
          </a:p>
          <a:p>
            <a:endParaRPr lang="en-US" dirty="0" smtClean="0"/>
          </a:p>
          <a:p>
            <a:r>
              <a:rPr lang="en-US" dirty="0" smtClean="0"/>
              <a:t>r21=r2−r1 and |r21|=r=|r2−r1|</a:t>
            </a:r>
          </a:p>
          <a:p>
            <a:r>
              <a:rPr lang="pt-BR" dirty="0" smtClean="0"/>
              <a:t>Unit vector r21=r21/ r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    =r2−r1/|r2−r1|</a:t>
            </a:r>
          </a:p>
          <a:p>
            <a:pPr marL="0" indent="0">
              <a:buNone/>
            </a:pPr>
            <a:r>
              <a:rPr lang="pt-BR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143000" y="41529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28800" y="4152900"/>
            <a:ext cx="247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305050" y="4152900"/>
            <a:ext cx="246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43300" y="4152900"/>
            <a:ext cx="43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800600" y="4152900"/>
            <a:ext cx="246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295900" y="4152900"/>
            <a:ext cx="246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24250" y="4686300"/>
            <a:ext cx="476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790700" y="5181600"/>
            <a:ext cx="238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66950" y="5181600"/>
            <a:ext cx="161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876550" y="5181600"/>
            <a:ext cx="20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371850" y="5181600"/>
            <a:ext cx="171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54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878" y="445009"/>
            <a:ext cx="3264644" cy="2502470"/>
          </a:xfrm>
        </p:spPr>
      </p:pic>
      <p:sp>
        <p:nvSpPr>
          <p:cNvPr id="6" name="TextBox 5"/>
          <p:cNvSpPr txBox="1"/>
          <p:nvPr/>
        </p:nvSpPr>
        <p:spPr>
          <a:xfrm>
            <a:off x="914400" y="3733800"/>
            <a:ext cx="11601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F12 = ((K*q1*q2)/|r1-r2|^3)*(r1-r2) = - F21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14400" y="3733800"/>
            <a:ext cx="43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00600" y="3733800"/>
            <a:ext cx="190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162550" y="3733800"/>
            <a:ext cx="152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24550" y="3733800"/>
            <a:ext cx="438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1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Coulomb’s Law</vt:lpstr>
      <vt:lpstr>PowerPoint Presentation</vt:lpstr>
      <vt:lpstr>PowerPoint Presentation</vt:lpstr>
      <vt:lpstr>Coulomb’s Law In Vector Form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Coulomb’s Law</dc:title>
  <dc:creator>User</dc:creator>
  <cp:lastModifiedBy>User</cp:lastModifiedBy>
  <cp:revision>8</cp:revision>
  <dcterms:created xsi:type="dcterms:W3CDTF">2023-03-03T14:52:35Z</dcterms:created>
  <dcterms:modified xsi:type="dcterms:W3CDTF">2023-03-03T15:59:41Z</dcterms:modified>
</cp:coreProperties>
</file>