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EFB5-DDA2-C84B-8EFA-8C0704E8E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D03AE-8D09-1E43-9E05-7DB95C09C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E4B3-1B45-204B-ACA5-517DFCC0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54C5-CBFE-B84D-96B4-E223E476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095-B060-1945-8DB3-B4FD8979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F0D-BE12-8D45-8EF4-D133F7BD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489F4-1389-8A49-9DA8-F33719F3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7F30-E428-3748-9D08-8957C8CF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5BBE-B545-8E42-926F-623B6CEF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9813-A6D5-A34B-B562-CD176E1F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4E7CD-A2FA-1642-A1F2-191FBE206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067F-F63E-A140-BE92-649F775BC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EED7-F38D-DA45-ACBB-74677DE9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8BE3-A176-724D-928F-91572B67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0B2E-6581-2240-BDF1-B71AAA0C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2A8-7417-3A47-8E87-38123973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3586-073A-EA45-AE5A-322AFC24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76E6-6EF4-0F43-A79C-4356A158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7D2C0-7089-3243-8675-C65525D3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5D0A-7836-AB49-AF65-6EF6BF7B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815-35E7-3F42-A396-0F94B17B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4306-6890-2E40-8227-BA907AAC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96C1-730E-0242-916F-57D5F08A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6CFA-9851-0047-BFD9-E06DB81E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ECCB-D96E-854A-99A8-8F1E83AD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E62D-7B11-BA4D-8393-5C3FD5FA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6EA5-92EF-2842-B16C-91A980992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5684F-7110-3B48-B085-E60BFBB5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B8071-824A-A745-95F6-0A4AE8E2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8EE6-0E14-C64B-8EBB-2D57BA73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92EC-FF13-F04E-AC6C-75E9FCA4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78F4-A6D9-EF40-AC63-6C37B1AD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A506-1990-CA49-87EA-DF45E0D2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9A6E-6CDA-964F-BBF6-78AFA2E4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914E1-0396-6D49-A895-FEBE8F83F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6A051-3F5A-CF48-9B5F-83A61F5F2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E8FBD-2A95-EE41-937D-454FEE11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747A6-F0BA-7B41-B9CD-81AC1CB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8C614-9BE8-A647-832A-B3578496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A9C9-D78A-0C4B-8182-7498C6EB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14F2C-F32B-DA47-AF48-C2C86EBF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5DC23-14AB-074C-B726-57AD156A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F0F5-A017-3E40-B7C7-1FF4216E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A4A6F-400B-AA4A-A3CB-55AE1D92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3BAE-7D29-9647-9DD3-6AB7F36D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C1E9A-EBD0-9D4F-945B-BA1A8043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A353-CEEA-2143-8903-CE7FCC95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6646-5DD4-2D4A-9016-76ECB140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B657-F8EA-D149-80F9-410DCE3E2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3131-337C-6046-8978-D7F62AC0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AAAFE-2301-E04D-B810-6ACAAD30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7B47-3064-FB4F-9919-859EA942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A90D-8A36-2749-9A6F-54393130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2F516-8B5B-7A42-8DBF-12C3315A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40A5-9A4C-1F46-B9F6-1E5C883F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B137-6D1D-1346-8DF9-05B07F22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D0B83-2076-A54C-A2BA-7717A226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DBD5-3B12-DC47-B0B5-25D4FC9D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7C417-0AB0-2443-9608-49A8A5F4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206A-DCFA-CC4A-B2B7-95DA3F2C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693C-9510-054B-A6E0-97DEE6CEC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C9E0-B282-3B4F-94D4-5A0956252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AED-ED32-D641-933D-19CFED513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7D026-3058-4149-8700-8266FB90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Rohan Shukla</a:t>
            </a:r>
          </a:p>
          <a:p>
            <a:r>
              <a:rPr lang="en-US" sz="2000">
                <a:solidFill>
                  <a:srgbClr val="080808"/>
                </a:solidFill>
              </a:rPr>
              <a:t>rohanshukla2998@gmail.com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53C97-8260-F445-8A79-91C49978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PMG SQL ASSESSMENT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Loading the Data in 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Creating </a:t>
            </a:r>
            <a:r>
              <a:rPr lang="en-US" sz="2000" dirty="0" err="1"/>
              <a:t>store_revenue</a:t>
            </a:r>
            <a:r>
              <a:rPr lang="en-US" sz="2000" dirty="0"/>
              <a:t> table from CSV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(date date,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varchar(250), revenue float);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'/Users/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/Downloads/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store_revenue.csv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',’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CSV HEADER;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Creating </a:t>
            </a:r>
            <a:r>
              <a:rPr lang="en-US" sz="2000" dirty="0" err="1"/>
              <a:t>marketing_data</a:t>
            </a:r>
            <a:r>
              <a:rPr lang="en-US" sz="2000" dirty="0"/>
              <a:t> table from CSV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 date date, geo varchar(2), impressions float, clicks float 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'/Users/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/Downloads/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marketing_data.csv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',’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CSV HEADER;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51CB8-E82C-2B48-B4B7-94337C6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57" y="2766259"/>
            <a:ext cx="2019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2 desc;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B8B15-4413-4347-9171-C89580231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1802" r="3202" b="7758"/>
          <a:stretch/>
        </p:blipFill>
        <p:spPr>
          <a:xfrm>
            <a:off x="643467" y="3179008"/>
            <a:ext cx="4426553" cy="13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9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SUBSTRING(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15),AVG(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impressions,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clicks,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outer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SUBSTRING(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15)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m.geo,AVG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impressions,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clicks,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right outer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SUBSTRING(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15)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1;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91937-6616-AC42-ADE6-FDAA542B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81266"/>
            <a:ext cx="4154201" cy="27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m.geo,AVG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impressions,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clicks,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SUBSTRING(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15)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)/(SUM(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revenue_per_click_through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click_through_rate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2 desc;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B64A1-330F-C747-B050-6252AAC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31374"/>
            <a:ext cx="4263232" cy="1016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894C1-4AD0-6846-8AEA-78B6D259FE75}"/>
              </a:ext>
            </a:extLst>
          </p:cNvPr>
          <p:cNvSpPr txBox="1"/>
          <p:nvPr/>
        </p:nvSpPr>
        <p:spPr>
          <a:xfrm>
            <a:off x="1050051" y="3429000"/>
            <a:ext cx="337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Performing Store is California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F60EF-8C34-0042-B2FD-98211F1D9496}"/>
              </a:ext>
            </a:extLst>
          </p:cNvPr>
          <p:cNvSpPr txBox="1"/>
          <p:nvPr/>
        </p:nvSpPr>
        <p:spPr>
          <a:xfrm>
            <a:off x="700348" y="3647451"/>
            <a:ext cx="414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with best Click Through Rate is Texas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E39A6-39E8-884B-87EF-1F34F03FD7D9}"/>
              </a:ext>
            </a:extLst>
          </p:cNvPr>
          <p:cNvSpPr txBox="1"/>
          <p:nvPr/>
        </p:nvSpPr>
        <p:spPr>
          <a:xfrm>
            <a:off x="438547" y="4097655"/>
            <a:ext cx="479362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Metric Used to Evaluate:</a:t>
            </a:r>
            <a:br>
              <a:rPr lang="en-US" dirty="0"/>
            </a:br>
            <a:r>
              <a:rPr lang="en-US" dirty="0"/>
              <a:t>Click through rate proportional to Revenue</a:t>
            </a:r>
          </a:p>
          <a:p>
            <a:r>
              <a:rPr lang="en-US" dirty="0"/>
              <a:t>Conversion rate of clicks proportional to Revenue</a:t>
            </a:r>
          </a:p>
          <a:p>
            <a:r>
              <a:rPr lang="en-US" dirty="0"/>
              <a:t>Assuming product costs common for all stores</a:t>
            </a:r>
          </a:p>
          <a:p>
            <a:r>
              <a:rPr lang="en-US" dirty="0"/>
              <a:t>Thus,</a:t>
            </a:r>
          </a:p>
          <a:p>
            <a:r>
              <a:rPr lang="en-US" dirty="0"/>
              <a:t>CTR*Conv. Rate * Cost ~ Revenue</a:t>
            </a:r>
          </a:p>
          <a:p>
            <a:r>
              <a:rPr lang="en-US" dirty="0"/>
              <a:t>Conv. Rate ~ Revenue/CTR</a:t>
            </a:r>
          </a:p>
        </p:txBody>
      </p:sp>
    </p:spTree>
    <p:extLst>
      <p:ext uri="{BB962C8B-B14F-4D97-AF65-F5344CB8AC3E}">
        <p14:creationId xmlns:p14="http://schemas.microsoft.com/office/powerpoint/2010/main" val="91313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SUBSTRING(s.store_location,15) as states,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2 desc limit 10;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0330-8BF2-BD45-9B50-5184C279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7" y="2583162"/>
            <a:ext cx="3606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53C97-8260-F445-8A79-91C49978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7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645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PMG SQL ASSESSMENT</vt:lpstr>
      <vt:lpstr>Loading the Data in SQL</vt:lpstr>
      <vt:lpstr>QUESTION 1</vt:lpstr>
      <vt:lpstr>QUESTION 2</vt:lpstr>
      <vt:lpstr>QUESTION 3</vt:lpstr>
      <vt:lpstr>QUESTION 4</vt:lpstr>
      <vt:lpstr>QUESTION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SQL ASSESSMENT</dc:title>
  <dc:creator>Shukla, Rohan</dc:creator>
  <cp:lastModifiedBy>Shukla, Rohan</cp:lastModifiedBy>
  <cp:revision>1</cp:revision>
  <dcterms:created xsi:type="dcterms:W3CDTF">2022-10-17T07:15:35Z</dcterms:created>
  <dcterms:modified xsi:type="dcterms:W3CDTF">2022-10-17T07:59:49Z</dcterms:modified>
</cp:coreProperties>
</file>